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av" ContentType="audio/x-wav"/>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72.xml" ContentType="application/vnd.openxmlformats-officedocument.presentationml.tags+xml"/>
  <Override PartName="/ppt/tags/tag1673.xml" ContentType="application/vnd.openxmlformats-officedocument.presentationml.tags+xml"/>
  <Override PartName="/ppt/tags/tag1674.xml" ContentType="application/vnd.openxmlformats-officedocument.presentationml.tags+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tags/tag1678.xml" ContentType="application/vnd.openxmlformats-officedocument.presentationml.tags+xml"/>
  <Override PartName="/ppt/tags/tag1679.xml" ContentType="application/vnd.openxmlformats-officedocument.presentationml.tags+xml"/>
  <Override PartName="/ppt/tags/tag1680.xml" ContentType="application/vnd.openxmlformats-officedocument.presentationml.tags+xml"/>
  <Override PartName="/ppt/tags/tag1681.xml" ContentType="application/vnd.openxmlformats-officedocument.presentationml.tags+xml"/>
  <Override PartName="/ppt/tags/tag1682.xml" ContentType="application/vnd.openxmlformats-officedocument.presentationml.tags+xml"/>
  <Override PartName="/ppt/tags/tag1683.xml" ContentType="application/vnd.openxmlformats-officedocument.presentationml.tags+xml"/>
  <Override PartName="/ppt/tags/tag1684.xml" ContentType="application/vnd.openxmlformats-officedocument.presentationml.tags+xml"/>
  <Override PartName="/ppt/tags/tag1685.xml" ContentType="application/vnd.openxmlformats-officedocument.presentationml.tags+xml"/>
  <Override PartName="/ppt/tags/tag1686.xml" ContentType="application/vnd.openxmlformats-officedocument.presentationml.tags+xml"/>
  <Override PartName="/ppt/tags/tag1687.xml" ContentType="application/vnd.openxmlformats-officedocument.presentationml.tags+xml"/>
  <Override PartName="/ppt/tags/tag1688.xml" ContentType="application/vnd.openxmlformats-officedocument.presentationml.tags+xml"/>
  <Override PartName="/ppt/tags/tag1689.xml" ContentType="application/vnd.openxmlformats-officedocument.presentationml.tags+xml"/>
  <Override PartName="/ppt/tags/tag1690.xml" ContentType="application/vnd.openxmlformats-officedocument.presentationml.tags+xml"/>
  <Override PartName="/ppt/tags/tag1691.xml" ContentType="application/vnd.openxmlformats-officedocument.presentationml.tags+xml"/>
  <Override PartName="/ppt/tags/tag1692.xml" ContentType="application/vnd.openxmlformats-officedocument.presentationml.tags+xml"/>
  <Override PartName="/ppt/tags/tag1693.xml" ContentType="application/vnd.openxmlformats-officedocument.presentationml.tags+xml"/>
  <Override PartName="/ppt/tags/tag1694.xml" ContentType="application/vnd.openxmlformats-officedocument.presentationml.tags+xml"/>
  <Override PartName="/ppt/tags/tag1695.xml" ContentType="application/vnd.openxmlformats-officedocument.presentationml.tags+xml"/>
  <Override PartName="/ppt/tags/tag1696.xml" ContentType="application/vnd.openxmlformats-officedocument.presentationml.tags+xml"/>
  <Override PartName="/ppt/tags/tag1697.xml" ContentType="application/vnd.openxmlformats-officedocument.presentationml.tags+xml"/>
  <Override PartName="/ppt/tags/tag1698.xml" ContentType="application/vnd.openxmlformats-officedocument.presentationml.tags+xml"/>
  <Override PartName="/ppt/tags/tag1699.xml" ContentType="application/vnd.openxmlformats-officedocument.presentationml.tags+xml"/>
  <Override PartName="/ppt/tags/tag1700.xml" ContentType="application/vnd.openxmlformats-officedocument.presentationml.tags+xml"/>
  <Override PartName="/ppt/tags/tag1701.xml" ContentType="application/vnd.openxmlformats-officedocument.presentationml.tags+xml"/>
  <Override PartName="/ppt/tags/tag1702.xml" ContentType="application/vnd.openxmlformats-officedocument.presentationml.tags+xml"/>
  <Override PartName="/ppt/tags/tag1703.xml" ContentType="application/vnd.openxmlformats-officedocument.presentationml.tags+xml"/>
  <Override PartName="/ppt/tags/tag1704.xml" ContentType="application/vnd.openxmlformats-officedocument.presentationml.tags+xml"/>
  <Override PartName="/ppt/tags/tag1705.xml" ContentType="application/vnd.openxmlformats-officedocument.presentationml.tags+xml"/>
  <Override PartName="/ppt/tags/tag1706.xml" ContentType="application/vnd.openxmlformats-officedocument.presentationml.tags+xml"/>
  <Override PartName="/ppt/tags/tag1707.xml" ContentType="application/vnd.openxmlformats-officedocument.presentationml.tags+xml"/>
  <Override PartName="/ppt/tags/tag1708.xml" ContentType="application/vnd.openxmlformats-officedocument.presentationml.tags+xml"/>
  <Override PartName="/ppt/tags/tag1709.xml" ContentType="application/vnd.openxmlformats-officedocument.presentationml.tags+xml"/>
  <Override PartName="/ppt/tags/tag1710.xml" ContentType="application/vnd.openxmlformats-officedocument.presentationml.tags+xml"/>
  <Override PartName="/ppt/tags/tag1711.xml" ContentType="application/vnd.openxmlformats-officedocument.presentationml.tags+xml"/>
  <Override PartName="/ppt/tags/tag1712.xml" ContentType="application/vnd.openxmlformats-officedocument.presentationml.tags+xml"/>
  <Override PartName="/ppt/tags/tag1713.xml" ContentType="application/vnd.openxmlformats-officedocument.presentationml.tags+xml"/>
  <Override PartName="/ppt/tags/tag1714.xml" ContentType="application/vnd.openxmlformats-officedocument.presentationml.tags+xml"/>
  <Override PartName="/ppt/tags/tag1715.xml" ContentType="application/vnd.openxmlformats-officedocument.presentationml.tags+xml"/>
  <Override PartName="/ppt/tags/tag1716.xml" ContentType="application/vnd.openxmlformats-officedocument.presentationml.tags+xml"/>
  <Override PartName="/ppt/tags/tag1717.xml" ContentType="application/vnd.openxmlformats-officedocument.presentationml.tags+xml"/>
  <Override PartName="/ppt/tags/tag1718.xml" ContentType="application/vnd.openxmlformats-officedocument.presentationml.tags+xml"/>
  <Override PartName="/ppt/tags/tag1719.xml" ContentType="application/vnd.openxmlformats-officedocument.presentationml.tags+xml"/>
  <Override PartName="/ppt/tags/tag1720.xml" ContentType="application/vnd.openxmlformats-officedocument.presentationml.tags+xml"/>
  <Override PartName="/ppt/tags/tag1721.xml" ContentType="application/vnd.openxmlformats-officedocument.presentationml.tags+xml"/>
  <Override PartName="/ppt/tags/tag1722.xml" ContentType="application/vnd.openxmlformats-officedocument.presentationml.tags+xml"/>
  <Override PartName="/ppt/tags/tag1723.xml" ContentType="application/vnd.openxmlformats-officedocument.presentationml.tags+xml"/>
  <Override PartName="/ppt/tags/tag1724.xml" ContentType="application/vnd.openxmlformats-officedocument.presentationml.tags+xml"/>
  <Override PartName="/ppt/tags/tag1725.xml" ContentType="application/vnd.openxmlformats-officedocument.presentationml.tags+xml"/>
  <Override PartName="/ppt/tags/tag1726.xml" ContentType="application/vnd.openxmlformats-officedocument.presentationml.tags+xml"/>
  <Override PartName="/ppt/tags/tag1727.xml" ContentType="application/vnd.openxmlformats-officedocument.presentationml.tags+xml"/>
  <Override PartName="/ppt/tags/tag1728.xml" ContentType="application/vnd.openxmlformats-officedocument.presentationml.tags+xml"/>
  <Override PartName="/ppt/tags/tag1729.xml" ContentType="application/vnd.openxmlformats-officedocument.presentationml.tags+xml"/>
  <Override PartName="/ppt/tags/tag1730.xml" ContentType="application/vnd.openxmlformats-officedocument.presentationml.tags+xml"/>
  <Override PartName="/ppt/tags/tag1731.xml" ContentType="application/vnd.openxmlformats-officedocument.presentationml.tags+xml"/>
  <Override PartName="/ppt/tags/tag1732.xml" ContentType="application/vnd.openxmlformats-officedocument.presentationml.tags+xml"/>
  <Override PartName="/ppt/tags/tag1733.xml" ContentType="application/vnd.openxmlformats-officedocument.presentationml.tags+xml"/>
  <Override PartName="/ppt/tags/tag1734.xml" ContentType="application/vnd.openxmlformats-officedocument.presentationml.tags+xml"/>
  <Override PartName="/ppt/tags/tag1735.xml" ContentType="application/vnd.openxmlformats-officedocument.presentationml.tags+xml"/>
  <Override PartName="/ppt/tags/tag1736.xml" ContentType="application/vnd.openxmlformats-officedocument.presentationml.tags+xml"/>
  <Override PartName="/ppt/tags/tag1737.xml" ContentType="application/vnd.openxmlformats-officedocument.presentationml.tags+xml"/>
  <Override PartName="/ppt/tags/tag1738.xml" ContentType="application/vnd.openxmlformats-officedocument.presentationml.tags+xml"/>
  <Override PartName="/ppt/tags/tag1739.xml" ContentType="application/vnd.openxmlformats-officedocument.presentationml.tags+xml"/>
  <Override PartName="/ppt/tags/tag1740.xml" ContentType="application/vnd.openxmlformats-officedocument.presentationml.tags+xml"/>
  <Override PartName="/ppt/tags/tag1741.xml" ContentType="application/vnd.openxmlformats-officedocument.presentationml.tags+xml"/>
  <Override PartName="/ppt/tags/tag1742.xml" ContentType="application/vnd.openxmlformats-officedocument.presentationml.tags+xml"/>
  <Override PartName="/ppt/tags/tag1743.xml" ContentType="application/vnd.openxmlformats-officedocument.presentationml.tags+xml"/>
  <Override PartName="/ppt/tags/tag1744.xml" ContentType="application/vnd.openxmlformats-officedocument.presentationml.tags+xml"/>
  <Override PartName="/ppt/tags/tag1745.xml" ContentType="application/vnd.openxmlformats-officedocument.presentationml.tags+xml"/>
  <Override PartName="/ppt/tags/tag1746.xml" ContentType="application/vnd.openxmlformats-officedocument.presentationml.tags+xml"/>
  <Override PartName="/ppt/tags/tag1747.xml" ContentType="application/vnd.openxmlformats-officedocument.presentationml.tags+xml"/>
  <Override PartName="/ppt/tags/tag1748.xml" ContentType="application/vnd.openxmlformats-officedocument.presentationml.tags+xml"/>
  <Override PartName="/ppt/tags/tag1749.xml" ContentType="application/vnd.openxmlformats-officedocument.presentationml.tags+xml"/>
  <Override PartName="/ppt/tags/tag1750.xml" ContentType="application/vnd.openxmlformats-officedocument.presentationml.tags+xml"/>
  <Override PartName="/ppt/tags/tag1751.xml" ContentType="application/vnd.openxmlformats-officedocument.presentationml.tags+xml"/>
  <Override PartName="/ppt/tags/tag1752.xml" ContentType="application/vnd.openxmlformats-officedocument.presentationml.tags+xml"/>
  <Override PartName="/ppt/tags/tag1753.xml" ContentType="application/vnd.openxmlformats-officedocument.presentationml.tags+xml"/>
  <Override PartName="/ppt/tags/tag1754.xml" ContentType="application/vnd.openxmlformats-officedocument.presentationml.tags+xml"/>
  <Override PartName="/ppt/tags/tag1755.xml" ContentType="application/vnd.openxmlformats-officedocument.presentationml.tags+xml"/>
  <Override PartName="/ppt/tags/tag1756.xml" ContentType="application/vnd.openxmlformats-officedocument.presentationml.tags+xml"/>
  <Override PartName="/ppt/tags/tag1757.xml" ContentType="application/vnd.openxmlformats-officedocument.presentationml.tags+xml"/>
  <Override PartName="/ppt/tags/tag1758.xml" ContentType="application/vnd.openxmlformats-officedocument.presentationml.tags+xml"/>
  <Override PartName="/ppt/tags/tag1759.xml" ContentType="application/vnd.openxmlformats-officedocument.presentationml.tags+xml"/>
  <Override PartName="/ppt/tags/tag1760.xml" ContentType="application/vnd.openxmlformats-officedocument.presentationml.tags+xml"/>
  <Override PartName="/ppt/tags/tag1761.xml" ContentType="application/vnd.openxmlformats-officedocument.presentationml.tags+xml"/>
  <Override PartName="/ppt/tags/tag1762.xml" ContentType="application/vnd.openxmlformats-officedocument.presentationml.tags+xml"/>
  <Override PartName="/ppt/tags/tag1763.xml" ContentType="application/vnd.openxmlformats-officedocument.presentationml.tags+xml"/>
  <Override PartName="/ppt/tags/tag1764.xml" ContentType="application/vnd.openxmlformats-officedocument.presentationml.tags+xml"/>
  <Override PartName="/ppt/tags/tag1765.xml" ContentType="application/vnd.openxmlformats-officedocument.presentationml.tags+xml"/>
  <Override PartName="/ppt/tags/tag1766.xml" ContentType="application/vnd.openxmlformats-officedocument.presentationml.tags+xml"/>
  <Override PartName="/ppt/tags/tag1767.xml" ContentType="application/vnd.openxmlformats-officedocument.presentationml.tags+xml"/>
  <Override PartName="/ppt/tags/tag1768.xml" ContentType="application/vnd.openxmlformats-officedocument.presentationml.tags+xml"/>
  <Override PartName="/ppt/tags/tag1769.xml" ContentType="application/vnd.openxmlformats-officedocument.presentationml.tags+xml"/>
  <Override PartName="/ppt/tags/tag1770.xml" ContentType="application/vnd.openxmlformats-officedocument.presentationml.tags+xml"/>
  <Override PartName="/ppt/tags/tag1771.xml" ContentType="application/vnd.openxmlformats-officedocument.presentationml.tags+xml"/>
  <Override PartName="/ppt/tags/tag1772.xml" ContentType="application/vnd.openxmlformats-officedocument.presentationml.tags+xml"/>
  <Override PartName="/ppt/tags/tag1773.xml" ContentType="application/vnd.openxmlformats-officedocument.presentationml.tags+xml"/>
  <Override PartName="/ppt/tags/tag1774.xml" ContentType="application/vnd.openxmlformats-officedocument.presentationml.tags+xml"/>
  <Override PartName="/ppt/tags/tag1775.xml" ContentType="application/vnd.openxmlformats-officedocument.presentationml.tags+xml"/>
  <Override PartName="/ppt/tags/tag1776.xml" ContentType="application/vnd.openxmlformats-officedocument.presentationml.tags+xml"/>
  <Override PartName="/ppt/tags/tag1777.xml" ContentType="application/vnd.openxmlformats-officedocument.presentationml.tags+xml"/>
  <Override PartName="/ppt/tags/tag1778.xml" ContentType="application/vnd.openxmlformats-officedocument.presentationml.tags+xml"/>
  <Override PartName="/ppt/tags/tag1779.xml" ContentType="application/vnd.openxmlformats-officedocument.presentationml.tags+xml"/>
  <Override PartName="/ppt/tags/tag1780.xml" ContentType="application/vnd.openxmlformats-officedocument.presentationml.tags+xml"/>
  <Override PartName="/ppt/tags/tag1781.xml" ContentType="application/vnd.openxmlformats-officedocument.presentationml.tags+xml"/>
  <Override PartName="/ppt/tags/tag1782.xml" ContentType="application/vnd.openxmlformats-officedocument.presentationml.tags+xml"/>
  <Override PartName="/ppt/tags/tag1783.xml" ContentType="application/vnd.openxmlformats-officedocument.presentationml.tags+xml"/>
  <Override PartName="/ppt/tags/tag1784.xml" ContentType="application/vnd.openxmlformats-officedocument.presentationml.tags+xml"/>
  <Override PartName="/ppt/tags/tag1785.xml" ContentType="application/vnd.openxmlformats-officedocument.presentationml.tags+xml"/>
  <Override PartName="/ppt/tags/tag1786.xml" ContentType="application/vnd.openxmlformats-officedocument.presentationml.tags+xml"/>
  <Override PartName="/ppt/tags/tag1787.xml" ContentType="application/vnd.openxmlformats-officedocument.presentationml.tags+xml"/>
  <Override PartName="/ppt/tags/tag1788.xml" ContentType="application/vnd.openxmlformats-officedocument.presentationml.tags+xml"/>
  <Override PartName="/ppt/tags/tag1789.xml" ContentType="application/vnd.openxmlformats-officedocument.presentationml.tags+xml"/>
  <Override PartName="/ppt/tags/tag1790.xml" ContentType="application/vnd.openxmlformats-officedocument.presentationml.tags+xml"/>
  <Override PartName="/ppt/tags/tag1791.xml" ContentType="application/vnd.openxmlformats-officedocument.presentationml.tags+xml"/>
  <Override PartName="/ppt/tags/tag1792.xml" ContentType="application/vnd.openxmlformats-officedocument.presentationml.tags+xml"/>
  <Override PartName="/ppt/tags/tag1793.xml" ContentType="application/vnd.openxmlformats-officedocument.presentationml.tags+xml"/>
  <Override PartName="/ppt/tags/tag1794.xml" ContentType="application/vnd.openxmlformats-officedocument.presentationml.tags+xml"/>
  <Override PartName="/ppt/tags/tag1795.xml" ContentType="application/vnd.openxmlformats-officedocument.presentationml.tags+xml"/>
  <Override PartName="/ppt/tags/tag1796.xml" ContentType="application/vnd.openxmlformats-officedocument.presentationml.tags+xml"/>
  <Override PartName="/ppt/tags/tag1797.xml" ContentType="application/vnd.openxmlformats-officedocument.presentationml.tags+xml"/>
  <Override PartName="/ppt/tags/tag1798.xml" ContentType="application/vnd.openxmlformats-officedocument.presentationml.tags+xml"/>
  <Override PartName="/ppt/tags/tag1799.xml" ContentType="application/vnd.openxmlformats-officedocument.presentationml.tags+xml"/>
  <Override PartName="/ppt/tags/tag1800.xml" ContentType="application/vnd.openxmlformats-officedocument.presentationml.tags+xml"/>
  <Override PartName="/ppt/tags/tag1801.xml" ContentType="application/vnd.openxmlformats-officedocument.presentationml.tags+xml"/>
  <Override PartName="/ppt/tags/tag1802.xml" ContentType="application/vnd.openxmlformats-officedocument.presentationml.tags+xml"/>
  <Override PartName="/ppt/tags/tag1803.xml" ContentType="application/vnd.openxmlformats-officedocument.presentationml.tags+xml"/>
  <Override PartName="/ppt/tags/tag1804.xml" ContentType="application/vnd.openxmlformats-officedocument.presentationml.tags+xml"/>
  <Override PartName="/ppt/tags/tag1805.xml" ContentType="application/vnd.openxmlformats-officedocument.presentationml.tags+xml"/>
  <Override PartName="/ppt/tags/tag1806.xml" ContentType="application/vnd.openxmlformats-officedocument.presentationml.tags+xml"/>
  <Override PartName="/ppt/tags/tag1807.xml" ContentType="application/vnd.openxmlformats-officedocument.presentationml.tags+xml"/>
  <Override PartName="/ppt/tags/tag1808.xml" ContentType="application/vnd.openxmlformats-officedocument.presentationml.tags+xml"/>
  <Override PartName="/ppt/tags/tag1809.xml" ContentType="application/vnd.openxmlformats-officedocument.presentationml.tags+xml"/>
  <Override PartName="/ppt/tags/tag1810.xml" ContentType="application/vnd.openxmlformats-officedocument.presentationml.tags+xml"/>
  <Override PartName="/ppt/tags/tag1811.xml" ContentType="application/vnd.openxmlformats-officedocument.presentationml.tags+xml"/>
  <Override PartName="/ppt/tags/tag1812.xml" ContentType="application/vnd.openxmlformats-officedocument.presentationml.tags+xml"/>
  <Override PartName="/ppt/tags/tag1813.xml" ContentType="application/vnd.openxmlformats-officedocument.presentationml.tags+xml"/>
  <Override PartName="/ppt/tags/tag1814.xml" ContentType="application/vnd.openxmlformats-officedocument.presentationml.tags+xml"/>
  <Override PartName="/ppt/tags/tag1815.xml" ContentType="application/vnd.openxmlformats-officedocument.presentationml.tags+xml"/>
  <Override PartName="/ppt/tags/tag1816.xml" ContentType="application/vnd.openxmlformats-officedocument.presentationml.tags+xml"/>
  <Override PartName="/ppt/tags/tag1817.xml" ContentType="application/vnd.openxmlformats-officedocument.presentationml.tags+xml"/>
  <Override PartName="/ppt/tags/tag1818.xml" ContentType="application/vnd.openxmlformats-officedocument.presentationml.tags+xml"/>
  <Override PartName="/ppt/tags/tag1819.xml" ContentType="application/vnd.openxmlformats-officedocument.presentationml.tags+xml"/>
  <Override PartName="/ppt/tags/tag1820.xml" ContentType="application/vnd.openxmlformats-officedocument.presentationml.tags+xml"/>
  <Override PartName="/ppt/tags/tag1821.xml" ContentType="application/vnd.openxmlformats-officedocument.presentationml.tags+xml"/>
  <Override PartName="/ppt/tags/tag1822.xml" ContentType="application/vnd.openxmlformats-officedocument.presentationml.tags+xml"/>
  <Override PartName="/ppt/tags/tag1823.xml" ContentType="application/vnd.openxmlformats-officedocument.presentationml.tags+xml"/>
  <Override PartName="/ppt/tags/tag1824.xml" ContentType="application/vnd.openxmlformats-officedocument.presentationml.tags+xml"/>
  <Override PartName="/ppt/tags/tag1825.xml" ContentType="application/vnd.openxmlformats-officedocument.presentationml.tags+xml"/>
  <Override PartName="/ppt/tags/tag1826.xml" ContentType="application/vnd.openxmlformats-officedocument.presentationml.tags+xml"/>
  <Override PartName="/ppt/tags/tag1827.xml" ContentType="application/vnd.openxmlformats-officedocument.presentationml.tags+xml"/>
  <Override PartName="/ppt/tags/tag1828.xml" ContentType="application/vnd.openxmlformats-officedocument.presentationml.tags+xml"/>
  <Override PartName="/ppt/tags/tag1829.xml" ContentType="application/vnd.openxmlformats-officedocument.presentationml.tags+xml"/>
  <Override PartName="/ppt/tags/tag1830.xml" ContentType="application/vnd.openxmlformats-officedocument.presentationml.tags+xml"/>
  <Override PartName="/ppt/tags/tag1831.xml" ContentType="application/vnd.openxmlformats-officedocument.presentationml.tags+xml"/>
  <Override PartName="/ppt/tags/tag1832.xml" ContentType="application/vnd.openxmlformats-officedocument.presentationml.tags+xml"/>
  <Override PartName="/ppt/tags/tag1833.xml" ContentType="application/vnd.openxmlformats-officedocument.presentationml.tags+xml"/>
  <Override PartName="/ppt/tags/tag1834.xml" ContentType="application/vnd.openxmlformats-officedocument.presentationml.tags+xml"/>
  <Override PartName="/ppt/tags/tag1835.xml" ContentType="application/vnd.openxmlformats-officedocument.presentationml.tags+xml"/>
  <Override PartName="/ppt/tags/tag1836.xml" ContentType="application/vnd.openxmlformats-officedocument.presentationml.tags+xml"/>
  <Override PartName="/ppt/tags/tag1837.xml" ContentType="application/vnd.openxmlformats-officedocument.presentationml.tags+xml"/>
  <Override PartName="/ppt/tags/tag1838.xml" ContentType="application/vnd.openxmlformats-officedocument.presentationml.tags+xml"/>
  <Override PartName="/ppt/tags/tag1839.xml" ContentType="application/vnd.openxmlformats-officedocument.presentationml.tags+xml"/>
  <Override PartName="/ppt/tags/tag1840.xml" ContentType="application/vnd.openxmlformats-officedocument.presentationml.tags+xml"/>
  <Override PartName="/ppt/tags/tag1841.xml" ContentType="application/vnd.openxmlformats-officedocument.presentationml.tags+xml"/>
  <Override PartName="/ppt/tags/tag1842.xml" ContentType="application/vnd.openxmlformats-officedocument.presentationml.tags+xml"/>
  <Override PartName="/ppt/tags/tag1843.xml" ContentType="application/vnd.openxmlformats-officedocument.presentationml.tags+xml"/>
  <Override PartName="/ppt/tags/tag1844.xml" ContentType="application/vnd.openxmlformats-officedocument.presentationml.tags+xml"/>
  <Override PartName="/ppt/tags/tag1845.xml" ContentType="application/vnd.openxmlformats-officedocument.presentationml.tags+xml"/>
  <Override PartName="/ppt/tags/tag1846.xml" ContentType="application/vnd.openxmlformats-officedocument.presentationml.tags+xml"/>
  <Override PartName="/ppt/tags/tag1847.xml" ContentType="application/vnd.openxmlformats-officedocument.presentationml.tags+xml"/>
  <Override PartName="/ppt/tags/tag1848.xml" ContentType="application/vnd.openxmlformats-officedocument.presentationml.tags+xml"/>
  <Override PartName="/ppt/tags/tag1849.xml" ContentType="application/vnd.openxmlformats-officedocument.presentationml.tags+xml"/>
  <Override PartName="/ppt/tags/tag1850.xml" ContentType="application/vnd.openxmlformats-officedocument.presentationml.tags+xml"/>
  <Override PartName="/ppt/tags/tag1851.xml" ContentType="application/vnd.openxmlformats-officedocument.presentationml.tags+xml"/>
  <Override PartName="/ppt/tags/tag1852.xml" ContentType="application/vnd.openxmlformats-officedocument.presentationml.tags+xml"/>
  <Override PartName="/ppt/tags/tag1853.xml" ContentType="application/vnd.openxmlformats-officedocument.presentationml.tags+xml"/>
  <Override PartName="/ppt/tags/tag1854.xml" ContentType="application/vnd.openxmlformats-officedocument.presentationml.tags+xml"/>
  <Override PartName="/ppt/tags/tag1855.xml" ContentType="application/vnd.openxmlformats-officedocument.presentationml.tags+xml"/>
  <Override PartName="/ppt/tags/tag1856.xml" ContentType="application/vnd.openxmlformats-officedocument.presentationml.tags+xml"/>
  <Override PartName="/ppt/tags/tag1857.xml" ContentType="application/vnd.openxmlformats-officedocument.presentationml.tags+xml"/>
  <Override PartName="/ppt/tags/tag1858.xml" ContentType="application/vnd.openxmlformats-officedocument.presentationml.tags+xml"/>
  <Override PartName="/ppt/tags/tag1859.xml" ContentType="application/vnd.openxmlformats-officedocument.presentationml.tags+xml"/>
  <Override PartName="/ppt/tags/tag1860.xml" ContentType="application/vnd.openxmlformats-officedocument.presentationml.tags+xml"/>
  <Override PartName="/ppt/tags/tag1861.xml" ContentType="application/vnd.openxmlformats-officedocument.presentationml.tags+xml"/>
  <Override PartName="/ppt/tags/tag1862.xml" ContentType="application/vnd.openxmlformats-officedocument.presentationml.tags+xml"/>
  <Override PartName="/ppt/tags/tag1863.xml" ContentType="application/vnd.openxmlformats-officedocument.presentationml.tags+xml"/>
  <Override PartName="/ppt/tags/tag1864.xml" ContentType="application/vnd.openxmlformats-officedocument.presentationml.tags+xml"/>
  <Override PartName="/ppt/tags/tag1865.xml" ContentType="application/vnd.openxmlformats-officedocument.presentationml.tags+xml"/>
  <Override PartName="/ppt/tags/tag1866.xml" ContentType="application/vnd.openxmlformats-officedocument.presentationml.tags+xml"/>
  <Override PartName="/ppt/tags/tag1867.xml" ContentType="application/vnd.openxmlformats-officedocument.presentationml.tags+xml"/>
  <Override PartName="/ppt/tags/tag1868.xml" ContentType="application/vnd.openxmlformats-officedocument.presentationml.tags+xml"/>
  <Override PartName="/ppt/tags/tag1869.xml" ContentType="application/vnd.openxmlformats-officedocument.presentationml.tags+xml"/>
  <Override PartName="/ppt/tags/tag1870.xml" ContentType="application/vnd.openxmlformats-officedocument.presentationml.tags+xml"/>
  <Override PartName="/ppt/tags/tag1871.xml" ContentType="application/vnd.openxmlformats-officedocument.presentationml.tags+xml"/>
  <Override PartName="/ppt/tags/tag1872.xml" ContentType="application/vnd.openxmlformats-officedocument.presentationml.tags+xml"/>
  <Override PartName="/ppt/tags/tag1873.xml" ContentType="application/vnd.openxmlformats-officedocument.presentationml.tags+xml"/>
  <Override PartName="/ppt/tags/tag1874.xml" ContentType="application/vnd.openxmlformats-officedocument.presentationml.tags+xml"/>
  <Override PartName="/ppt/tags/tag1875.xml" ContentType="application/vnd.openxmlformats-officedocument.presentationml.tags+xml"/>
  <Override PartName="/ppt/tags/tag1876.xml" ContentType="application/vnd.openxmlformats-officedocument.presentationml.tags+xml"/>
  <Override PartName="/ppt/tags/tag1877.xml" ContentType="application/vnd.openxmlformats-officedocument.presentationml.tags+xml"/>
  <Override PartName="/ppt/tags/tag1878.xml" ContentType="application/vnd.openxmlformats-officedocument.presentationml.tags+xml"/>
  <Override PartName="/ppt/tags/tag1879.xml" ContentType="application/vnd.openxmlformats-officedocument.presentationml.tags+xml"/>
  <Override PartName="/ppt/tags/tag1880.xml" ContentType="application/vnd.openxmlformats-officedocument.presentationml.tags+xml"/>
  <Override PartName="/ppt/tags/tag1881.xml" ContentType="application/vnd.openxmlformats-officedocument.presentationml.tags+xml"/>
  <Override PartName="/ppt/tags/tag1882.xml" ContentType="application/vnd.openxmlformats-officedocument.presentationml.tags+xml"/>
  <Override PartName="/ppt/tags/tag1883.xml" ContentType="application/vnd.openxmlformats-officedocument.presentationml.tags+xml"/>
  <Override PartName="/ppt/tags/tag1884.xml" ContentType="application/vnd.openxmlformats-officedocument.presentationml.tags+xml"/>
  <Override PartName="/ppt/tags/tag1885.xml" ContentType="application/vnd.openxmlformats-officedocument.presentationml.tags+xml"/>
  <Override PartName="/ppt/tags/tag1886.xml" ContentType="application/vnd.openxmlformats-officedocument.presentationml.tags+xml"/>
  <Override PartName="/ppt/tags/tag1887.xml" ContentType="application/vnd.openxmlformats-officedocument.presentationml.tags+xml"/>
  <Override PartName="/ppt/tags/tag1888.xml" ContentType="application/vnd.openxmlformats-officedocument.presentationml.tags+xml"/>
  <Override PartName="/ppt/tags/tag1889.xml" ContentType="application/vnd.openxmlformats-officedocument.presentationml.tags+xml"/>
  <Override PartName="/ppt/tags/tag1890.xml" ContentType="application/vnd.openxmlformats-officedocument.presentationml.tags+xml"/>
  <Override PartName="/ppt/tags/tag1891.xml" ContentType="application/vnd.openxmlformats-officedocument.presentationml.tags+xml"/>
  <Override PartName="/ppt/tags/tag1892.xml" ContentType="application/vnd.openxmlformats-officedocument.presentationml.tags+xml"/>
  <Override PartName="/ppt/tags/tag1893.xml" ContentType="application/vnd.openxmlformats-officedocument.presentationml.tags+xml"/>
  <Override PartName="/ppt/tags/tag1894.xml" ContentType="application/vnd.openxmlformats-officedocument.presentationml.tags+xml"/>
  <Override PartName="/ppt/tags/tag1895.xml" ContentType="application/vnd.openxmlformats-officedocument.presentationml.tags+xml"/>
  <Override PartName="/ppt/tags/tag1896.xml" ContentType="application/vnd.openxmlformats-officedocument.presentationml.tags+xml"/>
  <Override PartName="/ppt/tags/tag1897.xml" ContentType="application/vnd.openxmlformats-officedocument.presentationml.tags+xml"/>
  <Override PartName="/ppt/tags/tag1898.xml" ContentType="application/vnd.openxmlformats-officedocument.presentationml.tags+xml"/>
  <Override PartName="/ppt/tags/tag1899.xml" ContentType="application/vnd.openxmlformats-officedocument.presentationml.tags+xml"/>
  <Override PartName="/ppt/tags/tag1900.xml" ContentType="application/vnd.openxmlformats-officedocument.presentationml.tags+xml"/>
  <Override PartName="/ppt/tags/tag1901.xml" ContentType="application/vnd.openxmlformats-officedocument.presentationml.tags+xml"/>
  <Override PartName="/ppt/tags/tag1902.xml" ContentType="application/vnd.openxmlformats-officedocument.presentationml.tags+xml"/>
  <Override PartName="/ppt/tags/tag1903.xml" ContentType="application/vnd.openxmlformats-officedocument.presentationml.tags+xml"/>
  <Override PartName="/ppt/tags/tag1904.xml" ContentType="application/vnd.openxmlformats-officedocument.presentationml.tags+xml"/>
  <Override PartName="/ppt/tags/tag1905.xml" ContentType="application/vnd.openxmlformats-officedocument.presentationml.tags+xml"/>
  <Override PartName="/ppt/tags/tag1906.xml" ContentType="application/vnd.openxmlformats-officedocument.presentationml.tags+xml"/>
  <Override PartName="/ppt/tags/tag1907.xml" ContentType="application/vnd.openxmlformats-officedocument.presentationml.tags+xml"/>
  <Override PartName="/ppt/tags/tag1908.xml" ContentType="application/vnd.openxmlformats-officedocument.presentationml.tags+xml"/>
  <Override PartName="/ppt/tags/tag1909.xml" ContentType="application/vnd.openxmlformats-officedocument.presentationml.tags+xml"/>
  <Override PartName="/ppt/tags/tag1910.xml" ContentType="application/vnd.openxmlformats-officedocument.presentationml.tags+xml"/>
  <Override PartName="/ppt/tags/tag1911.xml" ContentType="application/vnd.openxmlformats-officedocument.presentationml.tags+xml"/>
  <Override PartName="/ppt/tags/tag1912.xml" ContentType="application/vnd.openxmlformats-officedocument.presentationml.tags+xml"/>
  <Override PartName="/ppt/tags/tag1913.xml" ContentType="application/vnd.openxmlformats-officedocument.presentationml.tags+xml"/>
  <Override PartName="/ppt/tags/tag1914.xml" ContentType="application/vnd.openxmlformats-officedocument.presentationml.tags+xml"/>
  <Override PartName="/ppt/tags/tag1915.xml" ContentType="application/vnd.openxmlformats-officedocument.presentationml.tags+xml"/>
  <Override PartName="/ppt/tags/tag1916.xml" ContentType="application/vnd.openxmlformats-officedocument.presentationml.tags+xml"/>
  <Override PartName="/ppt/tags/tag1917.xml" ContentType="application/vnd.openxmlformats-officedocument.presentationml.tags+xml"/>
  <Override PartName="/ppt/tags/tag1918.xml" ContentType="application/vnd.openxmlformats-officedocument.presentationml.tags+xml"/>
  <Override PartName="/ppt/tags/tag1919.xml" ContentType="application/vnd.openxmlformats-officedocument.presentationml.tags+xml"/>
  <Override PartName="/ppt/tags/tag1920.xml" ContentType="application/vnd.openxmlformats-officedocument.presentationml.tags+xml"/>
  <Override PartName="/ppt/tags/tag1921.xml" ContentType="application/vnd.openxmlformats-officedocument.presentationml.tags+xml"/>
  <Override PartName="/ppt/tags/tag1922.xml" ContentType="application/vnd.openxmlformats-officedocument.presentationml.tags+xml"/>
  <Override PartName="/ppt/tags/tag1923.xml" ContentType="application/vnd.openxmlformats-officedocument.presentationml.tags+xml"/>
  <Override PartName="/ppt/tags/tag1924.xml" ContentType="application/vnd.openxmlformats-officedocument.presentationml.tags+xml"/>
  <Override PartName="/ppt/tags/tag1925.xml" ContentType="application/vnd.openxmlformats-officedocument.presentationml.tags+xml"/>
  <Override PartName="/ppt/tags/tag1926.xml" ContentType="application/vnd.openxmlformats-officedocument.presentationml.tags+xml"/>
  <Override PartName="/ppt/tags/tag1927.xml" ContentType="application/vnd.openxmlformats-officedocument.presentationml.tags+xml"/>
  <Override PartName="/ppt/tags/tag1928.xml" ContentType="application/vnd.openxmlformats-officedocument.presentationml.tags+xml"/>
  <Override PartName="/ppt/tags/tag1929.xml" ContentType="application/vnd.openxmlformats-officedocument.presentationml.tags+xml"/>
  <Override PartName="/ppt/tags/tag1930.xml" ContentType="application/vnd.openxmlformats-officedocument.presentationml.tags+xml"/>
  <Override PartName="/ppt/tags/tag1931.xml" ContentType="application/vnd.openxmlformats-officedocument.presentationml.tags+xml"/>
  <Override PartName="/ppt/tags/tag1932.xml" ContentType="application/vnd.openxmlformats-officedocument.presentationml.tags+xml"/>
  <Override PartName="/ppt/tags/tag1933.xml" ContentType="application/vnd.openxmlformats-officedocument.presentationml.tags+xml"/>
  <Override PartName="/ppt/tags/tag1934.xml" ContentType="application/vnd.openxmlformats-officedocument.presentationml.tags+xml"/>
  <Override PartName="/ppt/tags/tag1935.xml" ContentType="application/vnd.openxmlformats-officedocument.presentationml.tags+xml"/>
  <Override PartName="/ppt/tags/tag1936.xml" ContentType="application/vnd.openxmlformats-officedocument.presentationml.tags+xml"/>
  <Override PartName="/ppt/tags/tag1937.xml" ContentType="application/vnd.openxmlformats-officedocument.presentationml.tags+xml"/>
  <Override PartName="/ppt/tags/tag1938.xml" ContentType="application/vnd.openxmlformats-officedocument.presentationml.tags+xml"/>
  <Override PartName="/ppt/tags/tag1939.xml" ContentType="application/vnd.openxmlformats-officedocument.presentationml.tags+xml"/>
  <Override PartName="/ppt/tags/tag1940.xml" ContentType="application/vnd.openxmlformats-officedocument.presentationml.tags+xml"/>
  <Override PartName="/ppt/tags/tag1941.xml" ContentType="application/vnd.openxmlformats-officedocument.presentationml.tags+xml"/>
  <Override PartName="/ppt/tags/tag1942.xml" ContentType="application/vnd.openxmlformats-officedocument.presentationml.tags+xml"/>
  <Override PartName="/ppt/tags/tag1943.xml" ContentType="application/vnd.openxmlformats-officedocument.presentationml.tags+xml"/>
  <Override PartName="/ppt/tags/tag1944.xml" ContentType="application/vnd.openxmlformats-officedocument.presentationml.tags+xml"/>
  <Override PartName="/ppt/tags/tag1945.xml" ContentType="application/vnd.openxmlformats-officedocument.presentationml.tags+xml"/>
  <Override PartName="/ppt/tags/tag1946.xml" ContentType="application/vnd.openxmlformats-officedocument.presentationml.tags+xml"/>
  <Override PartName="/ppt/tags/tag1947.xml" ContentType="application/vnd.openxmlformats-officedocument.presentationml.tags+xml"/>
  <Override PartName="/ppt/tags/tag1948.xml" ContentType="application/vnd.openxmlformats-officedocument.presentationml.tags+xml"/>
  <Override PartName="/ppt/tags/tag1949.xml" ContentType="application/vnd.openxmlformats-officedocument.presentationml.tags+xml"/>
  <Override PartName="/ppt/tags/tag1950.xml" ContentType="application/vnd.openxmlformats-officedocument.presentationml.tags+xml"/>
  <Override PartName="/ppt/tags/tag1951.xml" ContentType="application/vnd.openxmlformats-officedocument.presentationml.tags+xml"/>
  <Override PartName="/ppt/tags/tag1952.xml" ContentType="application/vnd.openxmlformats-officedocument.presentationml.tags+xml"/>
  <Override PartName="/ppt/tags/tag1953.xml" ContentType="application/vnd.openxmlformats-officedocument.presentationml.tags+xml"/>
  <Override PartName="/ppt/tags/tag1954.xml" ContentType="application/vnd.openxmlformats-officedocument.presentationml.tags+xml"/>
  <Override PartName="/ppt/tags/tag1955.xml" ContentType="application/vnd.openxmlformats-officedocument.presentationml.tags+xml"/>
  <Override PartName="/ppt/tags/tag1956.xml" ContentType="application/vnd.openxmlformats-officedocument.presentationml.tags+xml"/>
  <Override PartName="/ppt/tags/tag1957.xml" ContentType="application/vnd.openxmlformats-officedocument.presentationml.tags+xml"/>
  <Override PartName="/ppt/tags/tag1958.xml" ContentType="application/vnd.openxmlformats-officedocument.presentationml.tags+xml"/>
  <Override PartName="/ppt/tags/tag1959.xml" ContentType="application/vnd.openxmlformats-officedocument.presentationml.tags+xml"/>
  <Override PartName="/ppt/tags/tag1960.xml" ContentType="application/vnd.openxmlformats-officedocument.presentationml.tags+xml"/>
  <Override PartName="/ppt/tags/tag1961.xml" ContentType="application/vnd.openxmlformats-officedocument.presentationml.tags+xml"/>
  <Override PartName="/ppt/tags/tag1962.xml" ContentType="application/vnd.openxmlformats-officedocument.presentationml.tags+xml"/>
  <Override PartName="/ppt/tags/tag1963.xml" ContentType="application/vnd.openxmlformats-officedocument.presentationml.tags+xml"/>
  <Override PartName="/ppt/tags/tag1964.xml" ContentType="application/vnd.openxmlformats-officedocument.presentationml.tags+xml"/>
  <Override PartName="/ppt/tags/tag1965.xml" ContentType="application/vnd.openxmlformats-officedocument.presentationml.tags+xml"/>
  <Override PartName="/ppt/tags/tag1966.xml" ContentType="application/vnd.openxmlformats-officedocument.presentationml.tags+xml"/>
  <Override PartName="/ppt/tags/tag1967.xml" ContentType="application/vnd.openxmlformats-officedocument.presentationml.tags+xml"/>
  <Override PartName="/ppt/tags/tag1968.xml" ContentType="application/vnd.openxmlformats-officedocument.presentationml.tags+xml"/>
  <Override PartName="/ppt/tags/tag1969.xml" ContentType="application/vnd.openxmlformats-officedocument.presentationml.tags+xml"/>
  <Override PartName="/ppt/tags/tag1970.xml" ContentType="application/vnd.openxmlformats-officedocument.presentationml.tags+xml"/>
  <Override PartName="/ppt/tags/tag1971.xml" ContentType="application/vnd.openxmlformats-officedocument.presentationml.tags+xml"/>
  <Override PartName="/ppt/tags/tag1972.xml" ContentType="application/vnd.openxmlformats-officedocument.presentationml.tags+xml"/>
  <Override PartName="/ppt/tags/tag1973.xml" ContentType="application/vnd.openxmlformats-officedocument.presentationml.tags+xml"/>
  <Override PartName="/ppt/tags/tag1974.xml" ContentType="application/vnd.openxmlformats-officedocument.presentationml.tags+xml"/>
  <Override PartName="/ppt/tags/tag1975.xml" ContentType="application/vnd.openxmlformats-officedocument.presentationml.tags+xml"/>
  <Override PartName="/ppt/tags/tag1976.xml" ContentType="application/vnd.openxmlformats-officedocument.presentationml.tags+xml"/>
  <Override PartName="/ppt/tags/tag1977.xml" ContentType="application/vnd.openxmlformats-officedocument.presentationml.tags+xml"/>
  <Override PartName="/ppt/tags/tag1978.xml" ContentType="application/vnd.openxmlformats-officedocument.presentationml.tags+xml"/>
  <Override PartName="/ppt/tags/tag1979.xml" ContentType="application/vnd.openxmlformats-officedocument.presentationml.tags+xml"/>
  <Override PartName="/ppt/tags/tag1980.xml" ContentType="application/vnd.openxmlformats-officedocument.presentationml.tags+xml"/>
  <Override PartName="/ppt/tags/tag1981.xml" ContentType="application/vnd.openxmlformats-officedocument.presentationml.tags+xml"/>
  <Override PartName="/ppt/tags/tag1982.xml" ContentType="application/vnd.openxmlformats-officedocument.presentationml.tags+xml"/>
  <Override PartName="/ppt/tags/tag1983.xml" ContentType="application/vnd.openxmlformats-officedocument.presentationml.tags+xml"/>
  <Override PartName="/ppt/tags/tag1984.xml" ContentType="application/vnd.openxmlformats-officedocument.presentationml.tags+xml"/>
  <Override PartName="/ppt/tags/tag1985.xml" ContentType="application/vnd.openxmlformats-officedocument.presentationml.tags+xml"/>
  <Override PartName="/ppt/tags/tag1986.xml" ContentType="application/vnd.openxmlformats-officedocument.presentationml.tags+xml"/>
  <Override PartName="/ppt/tags/tag1987.xml" ContentType="application/vnd.openxmlformats-officedocument.presentationml.tags+xml"/>
  <Override PartName="/ppt/tags/tag1988.xml" ContentType="application/vnd.openxmlformats-officedocument.presentationml.tags+xml"/>
  <Override PartName="/ppt/tags/tag1989.xml" ContentType="application/vnd.openxmlformats-officedocument.presentationml.tags+xml"/>
  <Override PartName="/ppt/tags/tag1990.xml" ContentType="application/vnd.openxmlformats-officedocument.presentationml.tags+xml"/>
  <Override PartName="/ppt/tags/tag1991.xml" ContentType="application/vnd.openxmlformats-officedocument.presentationml.tags+xml"/>
  <Override PartName="/ppt/tags/tag1992.xml" ContentType="application/vnd.openxmlformats-officedocument.presentationml.tags+xml"/>
  <Override PartName="/ppt/tags/tag1993.xml" ContentType="application/vnd.openxmlformats-officedocument.presentationml.tags+xml"/>
  <Override PartName="/ppt/tags/tag1994.xml" ContentType="application/vnd.openxmlformats-officedocument.presentationml.tags+xml"/>
  <Override PartName="/ppt/tags/tag1995.xml" ContentType="application/vnd.openxmlformats-officedocument.presentationml.tags+xml"/>
  <Override PartName="/ppt/tags/tag1996.xml" ContentType="application/vnd.openxmlformats-officedocument.presentationml.tags+xml"/>
  <Override PartName="/ppt/tags/tag1997.xml" ContentType="application/vnd.openxmlformats-officedocument.presentationml.tags+xml"/>
  <Override PartName="/ppt/tags/tag1998.xml" ContentType="application/vnd.openxmlformats-officedocument.presentationml.tags+xml"/>
  <Override PartName="/ppt/tags/tag1999.xml" ContentType="application/vnd.openxmlformats-officedocument.presentationml.tags+xml"/>
  <Override PartName="/ppt/tags/tag2000.xml" ContentType="application/vnd.openxmlformats-officedocument.presentationml.tags+xml"/>
  <Override PartName="/ppt/tags/tag2001.xml" ContentType="application/vnd.openxmlformats-officedocument.presentationml.tags+xml"/>
  <Override PartName="/ppt/tags/tag2002.xml" ContentType="application/vnd.openxmlformats-officedocument.presentationml.tags+xml"/>
  <Override PartName="/ppt/tags/tag2003.xml" ContentType="application/vnd.openxmlformats-officedocument.presentationml.tags+xml"/>
  <Override PartName="/ppt/tags/tag2004.xml" ContentType="application/vnd.openxmlformats-officedocument.presentationml.tags+xml"/>
  <Override PartName="/ppt/tags/tag2005.xml" ContentType="application/vnd.openxmlformats-officedocument.presentationml.tags+xml"/>
  <Override PartName="/ppt/tags/tag2006.xml" ContentType="application/vnd.openxmlformats-officedocument.presentationml.tags+xml"/>
  <Override PartName="/ppt/tags/tag2007.xml" ContentType="application/vnd.openxmlformats-officedocument.presentationml.tags+xml"/>
  <Override PartName="/ppt/tags/tag2008.xml" ContentType="application/vnd.openxmlformats-officedocument.presentationml.tags+xml"/>
  <Override PartName="/ppt/tags/tag2009.xml" ContentType="application/vnd.openxmlformats-officedocument.presentationml.tags+xml"/>
  <Override PartName="/ppt/tags/tag2010.xml" ContentType="application/vnd.openxmlformats-officedocument.presentationml.tags+xml"/>
  <Override PartName="/ppt/tags/tag2011.xml" ContentType="application/vnd.openxmlformats-officedocument.presentationml.tags+xml"/>
  <Override PartName="/ppt/tags/tag2012.xml" ContentType="application/vnd.openxmlformats-officedocument.presentationml.tags+xml"/>
  <Override PartName="/ppt/tags/tag2013.xml" ContentType="application/vnd.openxmlformats-officedocument.presentationml.tags+xml"/>
  <Override PartName="/ppt/tags/tag2014.xml" ContentType="application/vnd.openxmlformats-officedocument.presentationml.tags+xml"/>
  <Override PartName="/ppt/tags/tag2015.xml" ContentType="application/vnd.openxmlformats-officedocument.presentationml.tags+xml"/>
  <Override PartName="/ppt/tags/tag2016.xml" ContentType="application/vnd.openxmlformats-officedocument.presentationml.tags+xml"/>
  <Override PartName="/ppt/tags/tag2017.xml" ContentType="application/vnd.openxmlformats-officedocument.presentationml.tags+xml"/>
  <Override PartName="/ppt/tags/tag2018.xml" ContentType="application/vnd.openxmlformats-officedocument.presentationml.tags+xml"/>
  <Override PartName="/ppt/tags/tag2019.xml" ContentType="application/vnd.openxmlformats-officedocument.presentationml.tags+xml"/>
  <Override PartName="/ppt/tags/tag2020.xml" ContentType="application/vnd.openxmlformats-officedocument.presentationml.tags+xml"/>
  <Override PartName="/ppt/tags/tag2021.xml" ContentType="application/vnd.openxmlformats-officedocument.presentationml.tags+xml"/>
  <Override PartName="/ppt/tags/tag2022.xml" ContentType="application/vnd.openxmlformats-officedocument.presentationml.tags+xml"/>
  <Override PartName="/ppt/tags/tag2023.xml" ContentType="application/vnd.openxmlformats-officedocument.presentationml.tags+xml"/>
  <Override PartName="/ppt/tags/tag2024.xml" ContentType="application/vnd.openxmlformats-officedocument.presentationml.tags+xml"/>
  <Override PartName="/ppt/tags/tag2025.xml" ContentType="application/vnd.openxmlformats-officedocument.presentationml.tags+xml"/>
  <Override PartName="/ppt/tags/tag2026.xml" ContentType="application/vnd.openxmlformats-officedocument.presentationml.tags+xml"/>
  <Override PartName="/ppt/tags/tag2027.xml" ContentType="application/vnd.openxmlformats-officedocument.presentationml.tags+xml"/>
  <Override PartName="/ppt/tags/tag2028.xml" ContentType="application/vnd.openxmlformats-officedocument.presentationml.tags+xml"/>
  <Override PartName="/ppt/tags/tag2029.xml" ContentType="application/vnd.openxmlformats-officedocument.presentationml.tags+xml"/>
  <Override PartName="/ppt/tags/tag2030.xml" ContentType="application/vnd.openxmlformats-officedocument.presentationml.tags+xml"/>
  <Override PartName="/ppt/tags/tag2031.xml" ContentType="application/vnd.openxmlformats-officedocument.presentationml.tags+xml"/>
  <Override PartName="/ppt/tags/tag2032.xml" ContentType="application/vnd.openxmlformats-officedocument.presentationml.tags+xml"/>
  <Override PartName="/ppt/tags/tag2033.xml" ContentType="application/vnd.openxmlformats-officedocument.presentationml.tags+xml"/>
  <Override PartName="/ppt/tags/tag2034.xml" ContentType="application/vnd.openxmlformats-officedocument.presentationml.tags+xml"/>
  <Override PartName="/ppt/tags/tag2035.xml" ContentType="application/vnd.openxmlformats-officedocument.presentationml.tags+xml"/>
  <Override PartName="/ppt/tags/tag2036.xml" ContentType="application/vnd.openxmlformats-officedocument.presentationml.tags+xml"/>
  <Override PartName="/ppt/tags/tag2037.xml" ContentType="application/vnd.openxmlformats-officedocument.presentationml.tags+xml"/>
  <Override PartName="/ppt/tags/tag2038.xml" ContentType="application/vnd.openxmlformats-officedocument.presentationml.tags+xml"/>
  <Override PartName="/ppt/tags/tag2039.xml" ContentType="application/vnd.openxmlformats-officedocument.presentationml.tags+xml"/>
  <Override PartName="/ppt/tags/tag2040.xml" ContentType="application/vnd.openxmlformats-officedocument.presentationml.tags+xml"/>
  <Override PartName="/ppt/tags/tag2041.xml" ContentType="application/vnd.openxmlformats-officedocument.presentationml.tags+xml"/>
  <Override PartName="/ppt/tags/tag2042.xml" ContentType="application/vnd.openxmlformats-officedocument.presentationml.tags+xml"/>
  <Override PartName="/ppt/tags/tag2043.xml" ContentType="application/vnd.openxmlformats-officedocument.presentationml.tags+xml"/>
  <Override PartName="/ppt/tags/tag2044.xml" ContentType="application/vnd.openxmlformats-officedocument.presentationml.tags+xml"/>
  <Override PartName="/ppt/tags/tag2045.xml" ContentType="application/vnd.openxmlformats-officedocument.presentationml.tags+xml"/>
  <Override PartName="/ppt/tags/tag2046.xml" ContentType="application/vnd.openxmlformats-officedocument.presentationml.tags+xml"/>
  <Override PartName="/ppt/tags/tag2047.xml" ContentType="application/vnd.openxmlformats-officedocument.presentationml.tags+xml"/>
  <Override PartName="/ppt/tags/tag2048.xml" ContentType="application/vnd.openxmlformats-officedocument.presentationml.tags+xml"/>
  <Override PartName="/ppt/tags/tag2049.xml" ContentType="application/vnd.openxmlformats-officedocument.presentationml.tags+xml"/>
  <Override PartName="/ppt/tags/tag2050.xml" ContentType="application/vnd.openxmlformats-officedocument.presentationml.tags+xml"/>
  <Override PartName="/ppt/tags/tag2051.xml" ContentType="application/vnd.openxmlformats-officedocument.presentationml.tags+xml"/>
  <Override PartName="/ppt/tags/tag2052.xml" ContentType="application/vnd.openxmlformats-officedocument.presentationml.tags+xml"/>
  <Override PartName="/ppt/tags/tag2053.xml" ContentType="application/vnd.openxmlformats-officedocument.presentationml.tags+xml"/>
  <Override PartName="/ppt/tags/tag2054.xml" ContentType="application/vnd.openxmlformats-officedocument.presentationml.tags+xml"/>
  <Override PartName="/ppt/tags/tag2055.xml" ContentType="application/vnd.openxmlformats-officedocument.presentationml.tags+xml"/>
  <Override PartName="/ppt/tags/tag2056.xml" ContentType="application/vnd.openxmlformats-officedocument.presentationml.tags+xml"/>
  <Override PartName="/ppt/tags/tag2057.xml" ContentType="application/vnd.openxmlformats-officedocument.presentationml.tags+xml"/>
  <Override PartName="/ppt/tags/tag2058.xml" ContentType="application/vnd.openxmlformats-officedocument.presentationml.tags+xml"/>
  <Override PartName="/ppt/tags/tag2059.xml" ContentType="application/vnd.openxmlformats-officedocument.presentationml.tags+xml"/>
  <Override PartName="/ppt/tags/tag2060.xml" ContentType="application/vnd.openxmlformats-officedocument.presentationml.tags+xml"/>
  <Override PartName="/ppt/tags/tag2061.xml" ContentType="application/vnd.openxmlformats-officedocument.presentationml.tags+xml"/>
  <Override PartName="/ppt/tags/tag2062.xml" ContentType="application/vnd.openxmlformats-officedocument.presentationml.tags+xml"/>
  <Override PartName="/ppt/tags/tag2063.xml" ContentType="application/vnd.openxmlformats-officedocument.presentationml.tags+xml"/>
  <Override PartName="/ppt/tags/tag2064.xml" ContentType="application/vnd.openxmlformats-officedocument.presentationml.tags+xml"/>
  <Override PartName="/ppt/tags/tag2065.xml" ContentType="application/vnd.openxmlformats-officedocument.presentationml.tags+xml"/>
  <Override PartName="/ppt/tags/tag2066.xml" ContentType="application/vnd.openxmlformats-officedocument.presentationml.tags+xml"/>
  <Override PartName="/ppt/tags/tag2067.xml" ContentType="application/vnd.openxmlformats-officedocument.presentationml.tags+xml"/>
  <Override PartName="/ppt/tags/tag2068.xml" ContentType="application/vnd.openxmlformats-officedocument.presentationml.tags+xml"/>
  <Override PartName="/ppt/tags/tag2069.xml" ContentType="application/vnd.openxmlformats-officedocument.presentationml.tags+xml"/>
  <Override PartName="/ppt/tags/tag2070.xml" ContentType="application/vnd.openxmlformats-officedocument.presentationml.tags+xml"/>
  <Override PartName="/ppt/tags/tag2071.xml" ContentType="application/vnd.openxmlformats-officedocument.presentationml.tags+xml"/>
  <Override PartName="/ppt/tags/tag2072.xml" ContentType="application/vnd.openxmlformats-officedocument.presentationml.tags+xml"/>
  <Override PartName="/ppt/tags/tag2073.xml" ContentType="application/vnd.openxmlformats-officedocument.presentationml.tags+xml"/>
  <Override PartName="/ppt/tags/tag2074.xml" ContentType="application/vnd.openxmlformats-officedocument.presentationml.tags+xml"/>
  <Override PartName="/ppt/tags/tag2075.xml" ContentType="application/vnd.openxmlformats-officedocument.presentationml.tags+xml"/>
  <Override PartName="/ppt/tags/tag2076.xml" ContentType="application/vnd.openxmlformats-officedocument.presentationml.tags+xml"/>
  <Override PartName="/ppt/tags/tag2077.xml" ContentType="application/vnd.openxmlformats-officedocument.presentationml.tags+xml"/>
  <Override PartName="/ppt/tags/tag2078.xml" ContentType="application/vnd.openxmlformats-officedocument.presentationml.tags+xml"/>
  <Override PartName="/ppt/tags/tag2079.xml" ContentType="application/vnd.openxmlformats-officedocument.presentationml.tags+xml"/>
  <Override PartName="/ppt/tags/tag2080.xml" ContentType="application/vnd.openxmlformats-officedocument.presentationml.tags+xml"/>
  <Override PartName="/ppt/tags/tag2081.xml" ContentType="application/vnd.openxmlformats-officedocument.presentationml.tags+xml"/>
  <Override PartName="/ppt/tags/tag2082.xml" ContentType="application/vnd.openxmlformats-officedocument.presentationml.tags+xml"/>
  <Override PartName="/ppt/tags/tag2083.xml" ContentType="application/vnd.openxmlformats-officedocument.presentationml.tags+xml"/>
  <Override PartName="/ppt/tags/tag2084.xml" ContentType="application/vnd.openxmlformats-officedocument.presentationml.tags+xml"/>
  <Override PartName="/ppt/tags/tag2085.xml" ContentType="application/vnd.openxmlformats-officedocument.presentationml.tags+xml"/>
  <Override PartName="/ppt/tags/tag2086.xml" ContentType="application/vnd.openxmlformats-officedocument.presentationml.tags+xml"/>
  <Override PartName="/ppt/tags/tag2087.xml" ContentType="application/vnd.openxmlformats-officedocument.presentationml.tags+xml"/>
  <Override PartName="/ppt/tags/tag2088.xml" ContentType="application/vnd.openxmlformats-officedocument.presentationml.tags+xml"/>
  <Override PartName="/ppt/tags/tag2089.xml" ContentType="application/vnd.openxmlformats-officedocument.presentationml.tags+xml"/>
  <Override PartName="/ppt/tags/tag2090.xml" ContentType="application/vnd.openxmlformats-officedocument.presentationml.tags+xml"/>
  <Override PartName="/ppt/tags/tag2091.xml" ContentType="application/vnd.openxmlformats-officedocument.presentationml.tags+xml"/>
  <Override PartName="/ppt/tags/tag2092.xml" ContentType="application/vnd.openxmlformats-officedocument.presentationml.tags+xml"/>
  <Override PartName="/ppt/tags/tag2093.xml" ContentType="application/vnd.openxmlformats-officedocument.presentationml.tags+xml"/>
  <Override PartName="/ppt/tags/tag2094.xml" ContentType="application/vnd.openxmlformats-officedocument.presentationml.tags+xml"/>
  <Override PartName="/ppt/tags/tag2095.xml" ContentType="application/vnd.openxmlformats-officedocument.presentationml.tags+xml"/>
  <Override PartName="/ppt/tags/tag2096.xml" ContentType="application/vnd.openxmlformats-officedocument.presentationml.tags+xml"/>
  <Override PartName="/ppt/tags/tag2097.xml" ContentType="application/vnd.openxmlformats-officedocument.presentationml.tags+xml"/>
  <Override PartName="/ppt/tags/tag2098.xml" ContentType="application/vnd.openxmlformats-officedocument.presentationml.tags+xml"/>
  <Override PartName="/ppt/tags/tag2099.xml" ContentType="application/vnd.openxmlformats-officedocument.presentationml.tags+xml"/>
  <Override PartName="/ppt/tags/tag2100.xml" ContentType="application/vnd.openxmlformats-officedocument.presentationml.tags+xml"/>
  <Override PartName="/ppt/tags/tag2101.xml" ContentType="application/vnd.openxmlformats-officedocument.presentationml.tags+xml"/>
  <Override PartName="/ppt/tags/tag2102.xml" ContentType="application/vnd.openxmlformats-officedocument.presentationml.tags+xml"/>
  <Override PartName="/ppt/tags/tag2103.xml" ContentType="application/vnd.openxmlformats-officedocument.presentationml.tags+xml"/>
  <Override PartName="/ppt/tags/tag2104.xml" ContentType="application/vnd.openxmlformats-officedocument.presentationml.tags+xml"/>
  <Override PartName="/ppt/tags/tag2105.xml" ContentType="application/vnd.openxmlformats-officedocument.presentationml.tags+xml"/>
  <Override PartName="/ppt/tags/tag2106.xml" ContentType="application/vnd.openxmlformats-officedocument.presentationml.tags+xml"/>
  <Override PartName="/ppt/tags/tag2107.xml" ContentType="application/vnd.openxmlformats-officedocument.presentationml.tags+xml"/>
  <Override PartName="/ppt/tags/tag2108.xml" ContentType="application/vnd.openxmlformats-officedocument.presentationml.tags+xml"/>
  <Override PartName="/ppt/tags/tag2109.xml" ContentType="application/vnd.openxmlformats-officedocument.presentationml.tags+xml"/>
  <Override PartName="/ppt/tags/tag2110.xml" ContentType="application/vnd.openxmlformats-officedocument.presentationml.tags+xml"/>
  <Override PartName="/ppt/tags/tag2111.xml" ContentType="application/vnd.openxmlformats-officedocument.presentationml.tags+xml"/>
  <Override PartName="/ppt/tags/tag2112.xml" ContentType="application/vnd.openxmlformats-officedocument.presentationml.tags+xml"/>
  <Override PartName="/ppt/tags/tag2113.xml" ContentType="application/vnd.openxmlformats-officedocument.presentationml.tags+xml"/>
  <Override PartName="/ppt/tags/tag2114.xml" ContentType="application/vnd.openxmlformats-officedocument.presentationml.tags+xml"/>
  <Override PartName="/ppt/tags/tag2115.xml" ContentType="application/vnd.openxmlformats-officedocument.presentationml.tags+xml"/>
  <Override PartName="/ppt/tags/tag2116.xml" ContentType="application/vnd.openxmlformats-officedocument.presentationml.tags+xml"/>
  <Override PartName="/ppt/tags/tag2117.xml" ContentType="application/vnd.openxmlformats-officedocument.presentationml.tags+xml"/>
  <Override PartName="/ppt/tags/tag2118.xml" ContentType="application/vnd.openxmlformats-officedocument.presentationml.tags+xml"/>
  <Override PartName="/ppt/tags/tag2119.xml" ContentType="application/vnd.openxmlformats-officedocument.presentationml.tags+xml"/>
  <Override PartName="/ppt/tags/tag2120.xml" ContentType="application/vnd.openxmlformats-officedocument.presentationml.tags+xml"/>
  <Override PartName="/ppt/tags/tag2121.xml" ContentType="application/vnd.openxmlformats-officedocument.presentationml.tags+xml"/>
  <Override PartName="/ppt/tags/tag2122.xml" ContentType="application/vnd.openxmlformats-officedocument.presentationml.tags+xml"/>
  <Override PartName="/ppt/tags/tag2123.xml" ContentType="application/vnd.openxmlformats-officedocument.presentationml.tags+xml"/>
  <Override PartName="/ppt/tags/tag2124.xml" ContentType="application/vnd.openxmlformats-officedocument.presentationml.tags+xml"/>
  <Override PartName="/ppt/tags/tag2125.xml" ContentType="application/vnd.openxmlformats-officedocument.presentationml.tags+xml"/>
  <Override PartName="/ppt/tags/tag2126.xml" ContentType="application/vnd.openxmlformats-officedocument.presentationml.tags+xml"/>
  <Override PartName="/ppt/tags/tag2127.xml" ContentType="application/vnd.openxmlformats-officedocument.presentationml.tags+xml"/>
  <Override PartName="/ppt/tags/tag2128.xml" ContentType="application/vnd.openxmlformats-officedocument.presentationml.tags+xml"/>
  <Override PartName="/ppt/tags/tag2129.xml" ContentType="application/vnd.openxmlformats-officedocument.presentationml.tags+xml"/>
  <Override PartName="/ppt/tags/tag2130.xml" ContentType="application/vnd.openxmlformats-officedocument.presentationml.tags+xml"/>
  <Override PartName="/ppt/tags/tag2131.xml" ContentType="application/vnd.openxmlformats-officedocument.presentationml.tags+xml"/>
  <Override PartName="/ppt/tags/tag2132.xml" ContentType="application/vnd.openxmlformats-officedocument.presentationml.tags+xml"/>
  <Override PartName="/ppt/tags/tag2133.xml" ContentType="application/vnd.openxmlformats-officedocument.presentationml.tags+xml"/>
  <Override PartName="/ppt/tags/tag2134.xml" ContentType="application/vnd.openxmlformats-officedocument.presentationml.tags+xml"/>
  <Override PartName="/ppt/tags/tag2135.xml" ContentType="application/vnd.openxmlformats-officedocument.presentationml.tags+xml"/>
  <Override PartName="/ppt/tags/tag2136.xml" ContentType="application/vnd.openxmlformats-officedocument.presentationml.tags+xml"/>
  <Override PartName="/ppt/tags/tag2137.xml" ContentType="application/vnd.openxmlformats-officedocument.presentationml.tags+xml"/>
  <Override PartName="/ppt/tags/tag2138.xml" ContentType="application/vnd.openxmlformats-officedocument.presentationml.tags+xml"/>
  <Override PartName="/ppt/tags/tag2139.xml" ContentType="application/vnd.openxmlformats-officedocument.presentationml.tags+xml"/>
  <Override PartName="/ppt/tags/tag2140.xml" ContentType="application/vnd.openxmlformats-officedocument.presentationml.tags+xml"/>
  <Override PartName="/ppt/tags/tag2141.xml" ContentType="application/vnd.openxmlformats-officedocument.presentationml.tags+xml"/>
  <Override PartName="/ppt/tags/tag2142.xml" ContentType="application/vnd.openxmlformats-officedocument.presentationml.tags+xml"/>
  <Override PartName="/ppt/tags/tag2143.xml" ContentType="application/vnd.openxmlformats-officedocument.presentationml.tags+xml"/>
  <Override PartName="/ppt/tags/tag2144.xml" ContentType="application/vnd.openxmlformats-officedocument.presentationml.tags+xml"/>
  <Override PartName="/ppt/tags/tag2145.xml" ContentType="application/vnd.openxmlformats-officedocument.presentationml.tags+xml"/>
  <Override PartName="/ppt/tags/tag2146.xml" ContentType="application/vnd.openxmlformats-officedocument.presentationml.tags+xml"/>
  <Override PartName="/ppt/tags/tag2147.xml" ContentType="application/vnd.openxmlformats-officedocument.presentationml.tags+xml"/>
  <Override PartName="/ppt/tags/tag2148.xml" ContentType="application/vnd.openxmlformats-officedocument.presentationml.tags+xml"/>
  <Override PartName="/ppt/tags/tag2149.xml" ContentType="application/vnd.openxmlformats-officedocument.presentationml.tags+xml"/>
  <Override PartName="/ppt/tags/tag2150.xml" ContentType="application/vnd.openxmlformats-officedocument.presentationml.tags+xml"/>
  <Override PartName="/ppt/tags/tag2151.xml" ContentType="application/vnd.openxmlformats-officedocument.presentationml.tags+xml"/>
  <Override PartName="/ppt/tags/tag2152.xml" ContentType="application/vnd.openxmlformats-officedocument.presentationml.tags+xml"/>
  <Override PartName="/ppt/tags/tag2153.xml" ContentType="application/vnd.openxmlformats-officedocument.presentationml.tags+xml"/>
  <Override PartName="/ppt/tags/tag2154.xml" ContentType="application/vnd.openxmlformats-officedocument.presentationml.tags+xml"/>
  <Override PartName="/ppt/tags/tag2155.xml" ContentType="application/vnd.openxmlformats-officedocument.presentationml.tags+xml"/>
  <Override PartName="/ppt/tags/tag2156.xml" ContentType="application/vnd.openxmlformats-officedocument.presentationml.tags+xml"/>
  <Override PartName="/ppt/tags/tag2157.xml" ContentType="application/vnd.openxmlformats-officedocument.presentationml.tags+xml"/>
  <Override PartName="/ppt/tags/tag2158.xml" ContentType="application/vnd.openxmlformats-officedocument.presentationml.tags+xml"/>
  <Override PartName="/ppt/tags/tag2159.xml" ContentType="application/vnd.openxmlformats-officedocument.presentationml.tags+xml"/>
  <Override PartName="/ppt/tags/tag2160.xml" ContentType="application/vnd.openxmlformats-officedocument.presentationml.tags+xml"/>
  <Override PartName="/ppt/tags/tag2161.xml" ContentType="application/vnd.openxmlformats-officedocument.presentationml.tags+xml"/>
  <Override PartName="/ppt/tags/tag2162.xml" ContentType="application/vnd.openxmlformats-officedocument.presentationml.tags+xml"/>
  <Override PartName="/ppt/tags/tag2163.xml" ContentType="application/vnd.openxmlformats-officedocument.presentationml.tags+xml"/>
  <Override PartName="/ppt/tags/tag2164.xml" ContentType="application/vnd.openxmlformats-officedocument.presentationml.tags+xml"/>
  <Override PartName="/ppt/tags/tag2165.xml" ContentType="application/vnd.openxmlformats-officedocument.presentationml.tags+xml"/>
  <Override PartName="/ppt/tags/tag2166.xml" ContentType="application/vnd.openxmlformats-officedocument.presentationml.tags+xml"/>
  <Override PartName="/ppt/tags/tag2167.xml" ContentType="application/vnd.openxmlformats-officedocument.presentationml.tags+xml"/>
  <Override PartName="/ppt/tags/tag2168.xml" ContentType="application/vnd.openxmlformats-officedocument.presentationml.tags+xml"/>
  <Override PartName="/ppt/tags/tag2169.xml" ContentType="application/vnd.openxmlformats-officedocument.presentationml.tags+xml"/>
  <Override PartName="/ppt/tags/tag2170.xml" ContentType="application/vnd.openxmlformats-officedocument.presentationml.tags+xml"/>
  <Override PartName="/ppt/tags/tag2171.xml" ContentType="application/vnd.openxmlformats-officedocument.presentationml.tags+xml"/>
  <Override PartName="/ppt/tags/tag2172.xml" ContentType="application/vnd.openxmlformats-officedocument.presentationml.tags+xml"/>
  <Override PartName="/ppt/tags/tag2173.xml" ContentType="application/vnd.openxmlformats-officedocument.presentationml.tags+xml"/>
  <Override PartName="/ppt/tags/tag2174.xml" ContentType="application/vnd.openxmlformats-officedocument.presentationml.tags+xml"/>
  <Override PartName="/ppt/tags/tag2175.xml" ContentType="application/vnd.openxmlformats-officedocument.presentationml.tags+xml"/>
  <Override PartName="/ppt/tags/tag2176.xml" ContentType="application/vnd.openxmlformats-officedocument.presentationml.tags+xml"/>
  <Override PartName="/ppt/tags/tag2177.xml" ContentType="application/vnd.openxmlformats-officedocument.presentationml.tags+xml"/>
  <Override PartName="/ppt/tags/tag2178.xml" ContentType="application/vnd.openxmlformats-officedocument.presentationml.tags+xml"/>
  <Override PartName="/ppt/tags/tag2179.xml" ContentType="application/vnd.openxmlformats-officedocument.presentationml.tags+xml"/>
  <Override PartName="/ppt/tags/tag2180.xml" ContentType="application/vnd.openxmlformats-officedocument.presentationml.tags+xml"/>
  <Override PartName="/ppt/tags/tag2181.xml" ContentType="application/vnd.openxmlformats-officedocument.presentationml.tags+xml"/>
  <Override PartName="/ppt/tags/tag2182.xml" ContentType="application/vnd.openxmlformats-officedocument.presentationml.tags+xml"/>
  <Override PartName="/ppt/tags/tag2183.xml" ContentType="application/vnd.openxmlformats-officedocument.presentationml.tags+xml"/>
  <Override PartName="/ppt/tags/tag2184.xml" ContentType="application/vnd.openxmlformats-officedocument.presentationml.tags+xml"/>
  <Override PartName="/ppt/tags/tag2185.xml" ContentType="application/vnd.openxmlformats-officedocument.presentationml.tags+xml"/>
  <Override PartName="/ppt/tags/tag2186.xml" ContentType="application/vnd.openxmlformats-officedocument.presentationml.tags+xml"/>
  <Override PartName="/ppt/tags/tag2187.xml" ContentType="application/vnd.openxmlformats-officedocument.presentationml.tags+xml"/>
  <Override PartName="/ppt/tags/tag2188.xml" ContentType="application/vnd.openxmlformats-officedocument.presentationml.tags+xml"/>
  <Override PartName="/ppt/tags/tag2189.xml" ContentType="application/vnd.openxmlformats-officedocument.presentationml.tags+xml"/>
  <Override PartName="/ppt/tags/tag2190.xml" ContentType="application/vnd.openxmlformats-officedocument.presentationml.tags+xml"/>
  <Override PartName="/ppt/tags/tag2191.xml" ContentType="application/vnd.openxmlformats-officedocument.presentationml.tags+xml"/>
  <Override PartName="/ppt/tags/tag2192.xml" ContentType="application/vnd.openxmlformats-officedocument.presentationml.tags+xml"/>
  <Override PartName="/ppt/tags/tag2193.xml" ContentType="application/vnd.openxmlformats-officedocument.presentationml.tags+xml"/>
  <Override PartName="/ppt/tags/tag2194.xml" ContentType="application/vnd.openxmlformats-officedocument.presentationml.tags+xml"/>
  <Override PartName="/ppt/tags/tag2195.xml" ContentType="application/vnd.openxmlformats-officedocument.presentationml.tags+xml"/>
  <Override PartName="/ppt/tags/tag2196.xml" ContentType="application/vnd.openxmlformats-officedocument.presentationml.tags+xml"/>
  <Override PartName="/ppt/tags/tag2197.xml" ContentType="application/vnd.openxmlformats-officedocument.presentationml.tags+xml"/>
  <Override PartName="/ppt/tags/tag2198.xml" ContentType="application/vnd.openxmlformats-officedocument.presentationml.tags+xml"/>
  <Override PartName="/ppt/tags/tag2199.xml" ContentType="application/vnd.openxmlformats-officedocument.presentationml.tags+xml"/>
  <Override PartName="/ppt/tags/tag2200.xml" ContentType="application/vnd.openxmlformats-officedocument.presentationml.tags+xml"/>
  <Override PartName="/ppt/tags/tag2201.xml" ContentType="application/vnd.openxmlformats-officedocument.presentationml.tags+xml"/>
  <Override PartName="/ppt/tags/tag2202.xml" ContentType="application/vnd.openxmlformats-officedocument.presentationml.tags+xml"/>
  <Override PartName="/ppt/tags/tag2203.xml" ContentType="application/vnd.openxmlformats-officedocument.presentationml.tags+xml"/>
  <Override PartName="/ppt/tags/tag2204.xml" ContentType="application/vnd.openxmlformats-officedocument.presentationml.tags+xml"/>
  <Override PartName="/ppt/tags/tag2205.xml" ContentType="application/vnd.openxmlformats-officedocument.presentationml.tags+xml"/>
  <Override PartName="/ppt/tags/tag2206.xml" ContentType="application/vnd.openxmlformats-officedocument.presentationml.tags+xml"/>
  <Override PartName="/ppt/tags/tag2207.xml" ContentType="application/vnd.openxmlformats-officedocument.presentationml.tags+xml"/>
  <Override PartName="/ppt/tags/tag2208.xml" ContentType="application/vnd.openxmlformats-officedocument.presentationml.tags+xml"/>
  <Override PartName="/ppt/tags/tag2209.xml" ContentType="application/vnd.openxmlformats-officedocument.presentationml.tags+xml"/>
  <Override PartName="/ppt/tags/tag2210.xml" ContentType="application/vnd.openxmlformats-officedocument.presentationml.tags+xml"/>
  <Override PartName="/ppt/tags/tag2211.xml" ContentType="application/vnd.openxmlformats-officedocument.presentationml.tags+xml"/>
  <Override PartName="/ppt/tags/tag2212.xml" ContentType="application/vnd.openxmlformats-officedocument.presentationml.tags+xml"/>
  <Override PartName="/ppt/tags/tag2213.xml" ContentType="application/vnd.openxmlformats-officedocument.presentationml.tags+xml"/>
  <Override PartName="/ppt/tags/tag2214.xml" ContentType="application/vnd.openxmlformats-officedocument.presentationml.tags+xml"/>
  <Override PartName="/ppt/tags/tag2215.xml" ContentType="application/vnd.openxmlformats-officedocument.presentationml.tags+xml"/>
  <Override PartName="/ppt/tags/tag2216.xml" ContentType="application/vnd.openxmlformats-officedocument.presentationml.tags+xml"/>
  <Override PartName="/ppt/tags/tag2217.xml" ContentType="application/vnd.openxmlformats-officedocument.presentationml.tags+xml"/>
  <Override PartName="/ppt/tags/tag2218.xml" ContentType="application/vnd.openxmlformats-officedocument.presentationml.tags+xml"/>
  <Override PartName="/ppt/tags/tag2219.xml" ContentType="application/vnd.openxmlformats-officedocument.presentationml.tags+xml"/>
  <Override PartName="/ppt/tags/tag2220.xml" ContentType="application/vnd.openxmlformats-officedocument.presentationml.tags+xml"/>
  <Override PartName="/ppt/tags/tag2221.xml" ContentType="application/vnd.openxmlformats-officedocument.presentationml.tags+xml"/>
  <Override PartName="/ppt/tags/tag2222.xml" ContentType="application/vnd.openxmlformats-officedocument.presentationml.tags+xml"/>
  <Override PartName="/ppt/tags/tag2223.xml" ContentType="application/vnd.openxmlformats-officedocument.presentationml.tags+xml"/>
  <Override PartName="/ppt/tags/tag2224.xml" ContentType="application/vnd.openxmlformats-officedocument.presentationml.tags+xml"/>
  <Override PartName="/ppt/tags/tag2225.xml" ContentType="application/vnd.openxmlformats-officedocument.presentationml.tags+xml"/>
  <Override PartName="/ppt/tags/tag2226.xml" ContentType="application/vnd.openxmlformats-officedocument.presentationml.tags+xml"/>
  <Override PartName="/ppt/tags/tag2227.xml" ContentType="application/vnd.openxmlformats-officedocument.presentationml.tags+xml"/>
  <Override PartName="/ppt/tags/tag2228.xml" ContentType="application/vnd.openxmlformats-officedocument.presentationml.tags+xml"/>
  <Override PartName="/ppt/tags/tag2229.xml" ContentType="application/vnd.openxmlformats-officedocument.presentationml.tags+xml"/>
  <Override PartName="/ppt/tags/tag2230.xml" ContentType="application/vnd.openxmlformats-officedocument.presentationml.tags+xml"/>
  <Override PartName="/ppt/tags/tag2231.xml" ContentType="application/vnd.openxmlformats-officedocument.presentationml.tags+xml"/>
  <Override PartName="/ppt/tags/tag2232.xml" ContentType="application/vnd.openxmlformats-officedocument.presentationml.tags+xml"/>
  <Override PartName="/ppt/tags/tag2233.xml" ContentType="application/vnd.openxmlformats-officedocument.presentationml.tags+xml"/>
  <Override PartName="/ppt/tags/tag2234.xml" ContentType="application/vnd.openxmlformats-officedocument.presentationml.tags+xml"/>
  <Override PartName="/ppt/tags/tag2235.xml" ContentType="application/vnd.openxmlformats-officedocument.presentationml.tags+xml"/>
  <Override PartName="/ppt/tags/tag2236.xml" ContentType="application/vnd.openxmlformats-officedocument.presentationml.tags+xml"/>
  <Override PartName="/ppt/tags/tag2237.xml" ContentType="application/vnd.openxmlformats-officedocument.presentationml.tags+xml"/>
  <Override PartName="/ppt/tags/tag2238.xml" ContentType="application/vnd.openxmlformats-officedocument.presentationml.tags+xml"/>
  <Override PartName="/ppt/tags/tag2239.xml" ContentType="application/vnd.openxmlformats-officedocument.presentationml.tags+xml"/>
  <Override PartName="/ppt/tags/tag2240.xml" ContentType="application/vnd.openxmlformats-officedocument.presentationml.tags+xml"/>
  <Override PartName="/ppt/tags/tag2241.xml" ContentType="application/vnd.openxmlformats-officedocument.presentationml.tags+xml"/>
  <Override PartName="/ppt/tags/tag2242.xml" ContentType="application/vnd.openxmlformats-officedocument.presentationml.tags+xml"/>
  <Override PartName="/ppt/tags/tag2243.xml" ContentType="application/vnd.openxmlformats-officedocument.presentationml.tags+xml"/>
  <Override PartName="/ppt/tags/tag2244.xml" ContentType="application/vnd.openxmlformats-officedocument.presentationml.tags+xml"/>
  <Override PartName="/ppt/tags/tag2245.xml" ContentType="application/vnd.openxmlformats-officedocument.presentationml.tags+xml"/>
  <Override PartName="/ppt/tags/tag2246.xml" ContentType="application/vnd.openxmlformats-officedocument.presentationml.tags+xml"/>
  <Override PartName="/ppt/tags/tag2247.xml" ContentType="application/vnd.openxmlformats-officedocument.presentationml.tags+xml"/>
  <Override PartName="/ppt/tags/tag2248.xml" ContentType="application/vnd.openxmlformats-officedocument.presentationml.tags+xml"/>
  <Override PartName="/ppt/tags/tag2249.xml" ContentType="application/vnd.openxmlformats-officedocument.presentationml.tags+xml"/>
  <Override PartName="/ppt/tags/tag2250.xml" ContentType="application/vnd.openxmlformats-officedocument.presentationml.tags+xml"/>
  <Override PartName="/ppt/tags/tag2251.xml" ContentType="application/vnd.openxmlformats-officedocument.presentationml.tags+xml"/>
  <Override PartName="/ppt/tags/tag2252.xml" ContentType="application/vnd.openxmlformats-officedocument.presentationml.tags+xml"/>
  <Override PartName="/ppt/tags/tag2253.xml" ContentType="application/vnd.openxmlformats-officedocument.presentationml.tags+xml"/>
  <Override PartName="/ppt/tags/tag2254.xml" ContentType="application/vnd.openxmlformats-officedocument.presentationml.tags+xml"/>
  <Override PartName="/ppt/tags/tag2255.xml" ContentType="application/vnd.openxmlformats-officedocument.presentationml.tags+xml"/>
  <Override PartName="/ppt/tags/tag2256.xml" ContentType="application/vnd.openxmlformats-officedocument.presentationml.tags+xml"/>
  <Override PartName="/ppt/tags/tag2257.xml" ContentType="application/vnd.openxmlformats-officedocument.presentationml.tags+xml"/>
  <Override PartName="/ppt/tags/tag2258.xml" ContentType="application/vnd.openxmlformats-officedocument.presentationml.tags+xml"/>
  <Override PartName="/ppt/tags/tag2259.xml" ContentType="application/vnd.openxmlformats-officedocument.presentationml.tags+xml"/>
  <Override PartName="/ppt/tags/tag2260.xml" ContentType="application/vnd.openxmlformats-officedocument.presentationml.tags+xml"/>
  <Override PartName="/ppt/tags/tag2261.xml" ContentType="application/vnd.openxmlformats-officedocument.presentationml.tags+xml"/>
  <Override PartName="/ppt/tags/tag2262.xml" ContentType="application/vnd.openxmlformats-officedocument.presentationml.tags+xml"/>
  <Override PartName="/ppt/tags/tag2263.xml" ContentType="application/vnd.openxmlformats-officedocument.presentationml.tags+xml"/>
  <Override PartName="/ppt/tags/tag2264.xml" ContentType="application/vnd.openxmlformats-officedocument.presentationml.tags+xml"/>
  <Override PartName="/ppt/tags/tag2265.xml" ContentType="application/vnd.openxmlformats-officedocument.presentationml.tags+xml"/>
  <Override PartName="/ppt/tags/tag2266.xml" ContentType="application/vnd.openxmlformats-officedocument.presentationml.tags+xml"/>
  <Override PartName="/ppt/tags/tag2267.xml" ContentType="application/vnd.openxmlformats-officedocument.presentationml.tags+xml"/>
  <Override PartName="/ppt/tags/tag2268.xml" ContentType="application/vnd.openxmlformats-officedocument.presentationml.tags+xml"/>
  <Override PartName="/ppt/tags/tag2269.xml" ContentType="application/vnd.openxmlformats-officedocument.presentationml.tags+xml"/>
  <Override PartName="/ppt/tags/tag2270.xml" ContentType="application/vnd.openxmlformats-officedocument.presentationml.tags+xml"/>
  <Override PartName="/ppt/tags/tag2271.xml" ContentType="application/vnd.openxmlformats-officedocument.presentationml.tags+xml"/>
  <Override PartName="/ppt/tags/tag2272.xml" ContentType="application/vnd.openxmlformats-officedocument.presentationml.tags+xml"/>
  <Override PartName="/ppt/tags/tag2273.xml" ContentType="application/vnd.openxmlformats-officedocument.presentationml.tags+xml"/>
  <Override PartName="/ppt/tags/tag2274.xml" ContentType="application/vnd.openxmlformats-officedocument.presentationml.tags+xml"/>
  <Override PartName="/ppt/tags/tag2275.xml" ContentType="application/vnd.openxmlformats-officedocument.presentationml.tags+xml"/>
  <Override PartName="/ppt/tags/tag2276.xml" ContentType="application/vnd.openxmlformats-officedocument.presentationml.tags+xml"/>
  <Override PartName="/ppt/tags/tag2277.xml" ContentType="application/vnd.openxmlformats-officedocument.presentationml.tags+xml"/>
  <Override PartName="/ppt/tags/tag2278.xml" ContentType="application/vnd.openxmlformats-officedocument.presentationml.tags+xml"/>
  <Override PartName="/ppt/tags/tag2279.xml" ContentType="application/vnd.openxmlformats-officedocument.presentationml.tags+xml"/>
  <Override PartName="/ppt/tags/tag2280.xml" ContentType="application/vnd.openxmlformats-officedocument.presentationml.tags+xml"/>
  <Override PartName="/ppt/tags/tag2281.xml" ContentType="application/vnd.openxmlformats-officedocument.presentationml.tags+xml"/>
  <Override PartName="/ppt/tags/tag2282.xml" ContentType="application/vnd.openxmlformats-officedocument.presentationml.tags+xml"/>
  <Override PartName="/ppt/tags/tag2283.xml" ContentType="application/vnd.openxmlformats-officedocument.presentationml.tags+xml"/>
  <Override PartName="/ppt/tags/tag2284.xml" ContentType="application/vnd.openxmlformats-officedocument.presentationml.tags+xml"/>
  <Override PartName="/ppt/tags/tag2285.xml" ContentType="application/vnd.openxmlformats-officedocument.presentationml.tags+xml"/>
  <Override PartName="/ppt/tags/tag2286.xml" ContentType="application/vnd.openxmlformats-officedocument.presentationml.tags+xml"/>
  <Override PartName="/ppt/tags/tag2287.xml" ContentType="application/vnd.openxmlformats-officedocument.presentationml.tags+xml"/>
  <Override PartName="/ppt/tags/tag2288.xml" ContentType="application/vnd.openxmlformats-officedocument.presentationml.tags+xml"/>
  <Override PartName="/ppt/tags/tag2289.xml" ContentType="application/vnd.openxmlformats-officedocument.presentationml.tags+xml"/>
  <Override PartName="/ppt/tags/tag2290.xml" ContentType="application/vnd.openxmlformats-officedocument.presentationml.tags+xml"/>
  <Override PartName="/ppt/tags/tag2291.xml" ContentType="application/vnd.openxmlformats-officedocument.presentationml.tags+xml"/>
  <Override PartName="/ppt/tags/tag2292.xml" ContentType="application/vnd.openxmlformats-officedocument.presentationml.tags+xml"/>
  <Override PartName="/ppt/tags/tag2293.xml" ContentType="application/vnd.openxmlformats-officedocument.presentationml.tags+xml"/>
  <Override PartName="/ppt/tags/tag2294.xml" ContentType="application/vnd.openxmlformats-officedocument.presentationml.tags+xml"/>
  <Override PartName="/ppt/tags/tag2295.xml" ContentType="application/vnd.openxmlformats-officedocument.presentationml.tags+xml"/>
  <Override PartName="/ppt/tags/tag2296.xml" ContentType="application/vnd.openxmlformats-officedocument.presentationml.tags+xml"/>
  <Override PartName="/ppt/tags/tag2297.xml" ContentType="application/vnd.openxmlformats-officedocument.presentationml.tags+xml"/>
  <Override PartName="/ppt/tags/tag2298.xml" ContentType="application/vnd.openxmlformats-officedocument.presentationml.tags+xml"/>
  <Override PartName="/ppt/tags/tag2299.xml" ContentType="application/vnd.openxmlformats-officedocument.presentationml.tags+xml"/>
  <Override PartName="/ppt/tags/tag2300.xml" ContentType="application/vnd.openxmlformats-officedocument.presentationml.tags+xml"/>
  <Override PartName="/ppt/tags/tag2301.xml" ContentType="application/vnd.openxmlformats-officedocument.presentationml.tags+xml"/>
  <Override PartName="/ppt/tags/tag2302.xml" ContentType="application/vnd.openxmlformats-officedocument.presentationml.tags+xml"/>
  <Override PartName="/ppt/tags/tag2303.xml" ContentType="application/vnd.openxmlformats-officedocument.presentationml.tags+xml"/>
  <Override PartName="/ppt/tags/tag2304.xml" ContentType="application/vnd.openxmlformats-officedocument.presentationml.tags+xml"/>
  <Override PartName="/ppt/tags/tag2305.xml" ContentType="application/vnd.openxmlformats-officedocument.presentationml.tags+xml"/>
  <Override PartName="/ppt/tags/tag2306.xml" ContentType="application/vnd.openxmlformats-officedocument.presentationml.tags+xml"/>
  <Override PartName="/ppt/tags/tag2307.xml" ContentType="application/vnd.openxmlformats-officedocument.presentationml.tags+xml"/>
  <Override PartName="/ppt/tags/tag2308.xml" ContentType="application/vnd.openxmlformats-officedocument.presentationml.tags+xml"/>
  <Override PartName="/ppt/tags/tag2309.xml" ContentType="application/vnd.openxmlformats-officedocument.presentationml.tags+xml"/>
  <Override PartName="/ppt/tags/tag2310.xml" ContentType="application/vnd.openxmlformats-officedocument.presentationml.tags+xml"/>
  <Override PartName="/ppt/tags/tag2311.xml" ContentType="application/vnd.openxmlformats-officedocument.presentationml.tags+xml"/>
  <Override PartName="/ppt/tags/tag2312.xml" ContentType="application/vnd.openxmlformats-officedocument.presentationml.tags+xml"/>
  <Override PartName="/ppt/tags/tag2313.xml" ContentType="application/vnd.openxmlformats-officedocument.presentationml.tags+xml"/>
  <Override PartName="/ppt/tags/tag2314.xml" ContentType="application/vnd.openxmlformats-officedocument.presentationml.tags+xml"/>
  <Override PartName="/ppt/tags/tag2315.xml" ContentType="application/vnd.openxmlformats-officedocument.presentationml.tags+xml"/>
  <Override PartName="/ppt/tags/tag2316.xml" ContentType="application/vnd.openxmlformats-officedocument.presentationml.tags+xml"/>
  <Override PartName="/ppt/tags/tag2317.xml" ContentType="application/vnd.openxmlformats-officedocument.presentationml.tags+xml"/>
  <Override PartName="/ppt/tags/tag2318.xml" ContentType="application/vnd.openxmlformats-officedocument.presentationml.tags+xml"/>
  <Override PartName="/ppt/tags/tag2319.xml" ContentType="application/vnd.openxmlformats-officedocument.presentationml.tags+xml"/>
  <Override PartName="/ppt/tags/tag2320.xml" ContentType="application/vnd.openxmlformats-officedocument.presentationml.tags+xml"/>
  <Override PartName="/ppt/tags/tag2321.xml" ContentType="application/vnd.openxmlformats-officedocument.presentationml.tags+xml"/>
  <Override PartName="/ppt/tags/tag2322.xml" ContentType="application/vnd.openxmlformats-officedocument.presentationml.tags+xml"/>
  <Override PartName="/ppt/tags/tag2323.xml" ContentType="application/vnd.openxmlformats-officedocument.presentationml.tags+xml"/>
  <Override PartName="/ppt/tags/tag2324.xml" ContentType="application/vnd.openxmlformats-officedocument.presentationml.tags+xml"/>
  <Override PartName="/ppt/tags/tag2325.xml" ContentType="application/vnd.openxmlformats-officedocument.presentationml.tags+xml"/>
  <Override PartName="/ppt/tags/tag2326.xml" ContentType="application/vnd.openxmlformats-officedocument.presentationml.tags+xml"/>
  <Override PartName="/ppt/tags/tag2327.xml" ContentType="application/vnd.openxmlformats-officedocument.presentationml.tags+xml"/>
  <Override PartName="/ppt/tags/tag2328.xml" ContentType="application/vnd.openxmlformats-officedocument.presentationml.tags+xml"/>
  <Override PartName="/ppt/tags/tag2329.xml" ContentType="application/vnd.openxmlformats-officedocument.presentationml.tags+xml"/>
  <Override PartName="/ppt/tags/tag2330.xml" ContentType="application/vnd.openxmlformats-officedocument.presentationml.tags+xml"/>
  <Override PartName="/ppt/tags/tag2331.xml" ContentType="application/vnd.openxmlformats-officedocument.presentationml.tags+xml"/>
  <Override PartName="/ppt/tags/tag2332.xml" ContentType="application/vnd.openxmlformats-officedocument.presentationml.tags+xml"/>
  <Override PartName="/ppt/tags/tag2333.xml" ContentType="application/vnd.openxmlformats-officedocument.presentationml.tags+xml"/>
  <Override PartName="/ppt/tags/tag2334.xml" ContentType="application/vnd.openxmlformats-officedocument.presentationml.tags+xml"/>
  <Override PartName="/ppt/tags/tag2335.xml" ContentType="application/vnd.openxmlformats-officedocument.presentationml.tags+xml"/>
  <Override PartName="/ppt/tags/tag2336.xml" ContentType="application/vnd.openxmlformats-officedocument.presentationml.tags+xml"/>
  <Override PartName="/ppt/tags/tag2337.xml" ContentType="application/vnd.openxmlformats-officedocument.presentationml.tags+xml"/>
  <Override PartName="/ppt/tags/tag2338.xml" ContentType="application/vnd.openxmlformats-officedocument.presentationml.tags+xml"/>
  <Override PartName="/ppt/tags/tag2339.xml" ContentType="application/vnd.openxmlformats-officedocument.presentationml.tags+xml"/>
  <Override PartName="/ppt/tags/tag2340.xml" ContentType="application/vnd.openxmlformats-officedocument.presentationml.tags+xml"/>
  <Override PartName="/ppt/tags/tag2341.xml" ContentType="application/vnd.openxmlformats-officedocument.presentationml.tags+xml"/>
  <Override PartName="/ppt/tags/tag2342.xml" ContentType="application/vnd.openxmlformats-officedocument.presentationml.tags+xml"/>
  <Override PartName="/ppt/tags/tag2343.xml" ContentType="application/vnd.openxmlformats-officedocument.presentationml.tags+xml"/>
  <Override PartName="/ppt/tags/tag2344.xml" ContentType="application/vnd.openxmlformats-officedocument.presentationml.tags+xml"/>
  <Override PartName="/ppt/tags/tag2345.xml" ContentType="application/vnd.openxmlformats-officedocument.presentationml.tags+xml"/>
  <Override PartName="/ppt/tags/tag2346.xml" ContentType="application/vnd.openxmlformats-officedocument.presentationml.tags+xml"/>
  <Override PartName="/ppt/tags/tag2347.xml" ContentType="application/vnd.openxmlformats-officedocument.presentationml.tags+xml"/>
  <Override PartName="/ppt/tags/tag2348.xml" ContentType="application/vnd.openxmlformats-officedocument.presentationml.tags+xml"/>
  <Override PartName="/ppt/tags/tag2349.xml" ContentType="application/vnd.openxmlformats-officedocument.presentationml.tags+xml"/>
  <Override PartName="/ppt/tags/tag2350.xml" ContentType="application/vnd.openxmlformats-officedocument.presentationml.tags+xml"/>
  <Override PartName="/ppt/tags/tag2351.xml" ContentType="application/vnd.openxmlformats-officedocument.presentationml.tags+xml"/>
  <Override PartName="/ppt/tags/tag2352.xml" ContentType="application/vnd.openxmlformats-officedocument.presentationml.tags+xml"/>
  <Override PartName="/ppt/tags/tag2353.xml" ContentType="application/vnd.openxmlformats-officedocument.presentationml.tags+xml"/>
  <Override PartName="/ppt/tags/tag2354.xml" ContentType="application/vnd.openxmlformats-officedocument.presentationml.tags+xml"/>
  <Override PartName="/ppt/tags/tag2355.xml" ContentType="application/vnd.openxmlformats-officedocument.presentationml.tags+xml"/>
  <Override PartName="/ppt/tags/tag2356.xml" ContentType="application/vnd.openxmlformats-officedocument.presentationml.tags+xml"/>
  <Override PartName="/ppt/tags/tag2357.xml" ContentType="application/vnd.openxmlformats-officedocument.presentationml.tags+xml"/>
  <Override PartName="/ppt/tags/tag2358.xml" ContentType="application/vnd.openxmlformats-officedocument.presentationml.tags+xml"/>
  <Override PartName="/ppt/tags/tag2359.xml" ContentType="application/vnd.openxmlformats-officedocument.presentationml.tags+xml"/>
  <Override PartName="/ppt/tags/tag2360.xml" ContentType="application/vnd.openxmlformats-officedocument.presentationml.tags+xml"/>
  <Override PartName="/ppt/tags/tag2361.xml" ContentType="application/vnd.openxmlformats-officedocument.presentationml.tags+xml"/>
  <Override PartName="/ppt/tags/tag2362.xml" ContentType="application/vnd.openxmlformats-officedocument.presentationml.tags+xml"/>
  <Override PartName="/ppt/tags/tag2363.xml" ContentType="application/vnd.openxmlformats-officedocument.presentationml.tags+xml"/>
  <Override PartName="/ppt/tags/tag2364.xml" ContentType="application/vnd.openxmlformats-officedocument.presentationml.tags+xml"/>
  <Override PartName="/ppt/tags/tag2365.xml" ContentType="application/vnd.openxmlformats-officedocument.presentationml.tags+xml"/>
  <Override PartName="/ppt/tags/tag2366.xml" ContentType="application/vnd.openxmlformats-officedocument.presentationml.tags+xml"/>
  <Override PartName="/ppt/tags/tag2367.xml" ContentType="application/vnd.openxmlformats-officedocument.presentationml.tags+xml"/>
  <Override PartName="/ppt/tags/tag2368.xml" ContentType="application/vnd.openxmlformats-officedocument.presentationml.tags+xml"/>
  <Override PartName="/ppt/tags/tag2369.xml" ContentType="application/vnd.openxmlformats-officedocument.presentationml.tags+xml"/>
  <Override PartName="/ppt/tags/tag2370.xml" ContentType="application/vnd.openxmlformats-officedocument.presentationml.tags+xml"/>
  <Override PartName="/ppt/tags/tag2371.xml" ContentType="application/vnd.openxmlformats-officedocument.presentationml.tags+xml"/>
  <Override PartName="/ppt/tags/tag2372.xml" ContentType="application/vnd.openxmlformats-officedocument.presentationml.tags+xml"/>
  <Override PartName="/ppt/tags/tag2373.xml" ContentType="application/vnd.openxmlformats-officedocument.presentationml.tags+xml"/>
  <Override PartName="/ppt/tags/tag2374.xml" ContentType="application/vnd.openxmlformats-officedocument.presentationml.tags+xml"/>
  <Override PartName="/ppt/tags/tag2375.xml" ContentType="application/vnd.openxmlformats-officedocument.presentationml.tags+xml"/>
  <Override PartName="/ppt/tags/tag2376.xml" ContentType="application/vnd.openxmlformats-officedocument.presentationml.tags+xml"/>
  <Override PartName="/ppt/tags/tag2377.xml" ContentType="application/vnd.openxmlformats-officedocument.presentationml.tags+xml"/>
  <Override PartName="/ppt/tags/tag2378.xml" ContentType="application/vnd.openxmlformats-officedocument.presentationml.tags+xml"/>
  <Override PartName="/ppt/tags/tag2379.xml" ContentType="application/vnd.openxmlformats-officedocument.presentationml.tags+xml"/>
  <Override PartName="/ppt/tags/tag2380.xml" ContentType="application/vnd.openxmlformats-officedocument.presentationml.tags+xml"/>
  <Override PartName="/ppt/tags/tag2381.xml" ContentType="application/vnd.openxmlformats-officedocument.presentationml.tags+xml"/>
  <Override PartName="/ppt/tags/tag2382.xml" ContentType="application/vnd.openxmlformats-officedocument.presentationml.tags+xml"/>
  <Override PartName="/ppt/tags/tag2383.xml" ContentType="application/vnd.openxmlformats-officedocument.presentationml.tags+xml"/>
  <Override PartName="/ppt/tags/tag2384.xml" ContentType="application/vnd.openxmlformats-officedocument.presentationml.tags+xml"/>
  <Override PartName="/ppt/tags/tag2385.xml" ContentType="application/vnd.openxmlformats-officedocument.presentationml.tags+xml"/>
  <Override PartName="/ppt/tags/tag2386.xml" ContentType="application/vnd.openxmlformats-officedocument.presentationml.tags+xml"/>
  <Override PartName="/ppt/tags/tag2387.xml" ContentType="application/vnd.openxmlformats-officedocument.presentationml.tags+xml"/>
  <Override PartName="/ppt/tags/tag2388.xml" ContentType="application/vnd.openxmlformats-officedocument.presentationml.tags+xml"/>
  <Override PartName="/ppt/tags/tag2389.xml" ContentType="application/vnd.openxmlformats-officedocument.presentationml.tags+xml"/>
  <Override PartName="/ppt/tags/tag2390.xml" ContentType="application/vnd.openxmlformats-officedocument.presentationml.tags+xml"/>
  <Override PartName="/ppt/tags/tag2391.xml" ContentType="application/vnd.openxmlformats-officedocument.presentationml.tags+xml"/>
  <Override PartName="/ppt/tags/tag2392.xml" ContentType="application/vnd.openxmlformats-officedocument.presentationml.tags+xml"/>
  <Override PartName="/ppt/tags/tag2393.xml" ContentType="application/vnd.openxmlformats-officedocument.presentationml.tags+xml"/>
  <Override PartName="/ppt/tags/tag2394.xml" ContentType="application/vnd.openxmlformats-officedocument.presentationml.tags+xml"/>
  <Override PartName="/ppt/tags/tag2395.xml" ContentType="application/vnd.openxmlformats-officedocument.presentationml.tags+xml"/>
  <Override PartName="/ppt/tags/tag2396.xml" ContentType="application/vnd.openxmlformats-officedocument.presentationml.tags+xml"/>
  <Override PartName="/ppt/tags/tag2397.xml" ContentType="application/vnd.openxmlformats-officedocument.presentationml.tags+xml"/>
  <Override PartName="/ppt/tags/tag2398.xml" ContentType="application/vnd.openxmlformats-officedocument.presentationml.tags+xml"/>
  <Override PartName="/ppt/tags/tag2399.xml" ContentType="application/vnd.openxmlformats-officedocument.presentationml.tags+xml"/>
  <Override PartName="/ppt/tags/tag2400.xml" ContentType="application/vnd.openxmlformats-officedocument.presentationml.tags+xml"/>
  <Override PartName="/ppt/tags/tag2401.xml" ContentType="application/vnd.openxmlformats-officedocument.presentationml.tags+xml"/>
  <Override PartName="/ppt/tags/tag2402.xml" ContentType="application/vnd.openxmlformats-officedocument.presentationml.tags+xml"/>
  <Override PartName="/ppt/tags/tag2403.xml" ContentType="application/vnd.openxmlformats-officedocument.presentationml.tags+xml"/>
  <Override PartName="/ppt/tags/tag2404.xml" ContentType="application/vnd.openxmlformats-officedocument.presentationml.tags+xml"/>
  <Override PartName="/ppt/tags/tag2405.xml" ContentType="application/vnd.openxmlformats-officedocument.presentationml.tags+xml"/>
  <Override PartName="/ppt/tags/tag2406.xml" ContentType="application/vnd.openxmlformats-officedocument.presentationml.tags+xml"/>
  <Override PartName="/ppt/tags/tag2407.xml" ContentType="application/vnd.openxmlformats-officedocument.presentationml.tags+xml"/>
  <Override PartName="/ppt/tags/tag2408.xml" ContentType="application/vnd.openxmlformats-officedocument.presentationml.tags+xml"/>
  <Override PartName="/ppt/tags/tag2409.xml" ContentType="application/vnd.openxmlformats-officedocument.presentationml.tags+xml"/>
  <Override PartName="/ppt/tags/tag2410.xml" ContentType="application/vnd.openxmlformats-officedocument.presentationml.tags+xml"/>
  <Override PartName="/ppt/tags/tag2411.xml" ContentType="application/vnd.openxmlformats-officedocument.presentationml.tags+xml"/>
  <Override PartName="/ppt/tags/tag2412.xml" ContentType="application/vnd.openxmlformats-officedocument.presentationml.tags+xml"/>
  <Override PartName="/ppt/tags/tag2413.xml" ContentType="application/vnd.openxmlformats-officedocument.presentationml.tags+xml"/>
  <Override PartName="/ppt/tags/tag2414.xml" ContentType="application/vnd.openxmlformats-officedocument.presentationml.tags+xml"/>
  <Override PartName="/ppt/tags/tag2415.xml" ContentType="application/vnd.openxmlformats-officedocument.presentationml.tags+xml"/>
  <Override PartName="/ppt/tags/tag2416.xml" ContentType="application/vnd.openxmlformats-officedocument.presentationml.tags+xml"/>
  <Override PartName="/ppt/tags/tag2417.xml" ContentType="application/vnd.openxmlformats-officedocument.presentationml.tags+xml"/>
  <Override PartName="/ppt/tags/tag2418.xml" ContentType="application/vnd.openxmlformats-officedocument.presentationml.tags+xml"/>
  <Override PartName="/ppt/tags/tag2419.xml" ContentType="application/vnd.openxmlformats-officedocument.presentationml.tags+xml"/>
  <Override PartName="/ppt/tags/tag2420.xml" ContentType="application/vnd.openxmlformats-officedocument.presentationml.tags+xml"/>
  <Override PartName="/ppt/tags/tag2421.xml" ContentType="application/vnd.openxmlformats-officedocument.presentationml.tags+xml"/>
  <Override PartName="/ppt/tags/tag2422.xml" ContentType="application/vnd.openxmlformats-officedocument.presentationml.tags+xml"/>
  <Override PartName="/ppt/tags/tag2423.xml" ContentType="application/vnd.openxmlformats-officedocument.presentationml.tags+xml"/>
  <Override PartName="/ppt/tags/tag2424.xml" ContentType="application/vnd.openxmlformats-officedocument.presentationml.tags+xml"/>
  <Override PartName="/ppt/tags/tag2425.xml" ContentType="application/vnd.openxmlformats-officedocument.presentationml.tags+xml"/>
  <Override PartName="/ppt/tags/tag2426.xml" ContentType="application/vnd.openxmlformats-officedocument.presentationml.tags+xml"/>
  <Override PartName="/ppt/tags/tag2427.xml" ContentType="application/vnd.openxmlformats-officedocument.presentationml.tags+xml"/>
  <Override PartName="/ppt/tags/tag2428.xml" ContentType="application/vnd.openxmlformats-officedocument.presentationml.tags+xml"/>
  <Override PartName="/ppt/tags/tag2429.xml" ContentType="application/vnd.openxmlformats-officedocument.presentationml.tags+xml"/>
  <Override PartName="/ppt/tags/tag2430.xml" ContentType="application/vnd.openxmlformats-officedocument.presentationml.tags+xml"/>
  <Override PartName="/ppt/tags/tag2431.xml" ContentType="application/vnd.openxmlformats-officedocument.presentationml.tags+xml"/>
  <Override PartName="/ppt/tags/tag2432.xml" ContentType="application/vnd.openxmlformats-officedocument.presentationml.tags+xml"/>
  <Override PartName="/ppt/tags/tag2433.xml" ContentType="application/vnd.openxmlformats-officedocument.presentationml.tags+xml"/>
  <Override PartName="/ppt/tags/tag2434.xml" ContentType="application/vnd.openxmlformats-officedocument.presentationml.tags+xml"/>
  <Override PartName="/ppt/tags/tag2435.xml" ContentType="application/vnd.openxmlformats-officedocument.presentationml.tags+xml"/>
  <Override PartName="/ppt/tags/tag2436.xml" ContentType="application/vnd.openxmlformats-officedocument.presentationml.tags+xml"/>
  <Override PartName="/ppt/tags/tag2437.xml" ContentType="application/vnd.openxmlformats-officedocument.presentationml.tags+xml"/>
  <Override PartName="/ppt/tags/tag2438.xml" ContentType="application/vnd.openxmlformats-officedocument.presentationml.tags+xml"/>
  <Override PartName="/ppt/tags/tag2439.xml" ContentType="application/vnd.openxmlformats-officedocument.presentationml.tags+xml"/>
  <Override PartName="/ppt/tags/tag2440.xml" ContentType="application/vnd.openxmlformats-officedocument.presentationml.tags+xml"/>
  <Override PartName="/ppt/tags/tag2441.xml" ContentType="application/vnd.openxmlformats-officedocument.presentationml.tags+xml"/>
  <Override PartName="/ppt/tags/tag2442.xml" ContentType="application/vnd.openxmlformats-officedocument.presentationml.tags+xml"/>
  <Override PartName="/ppt/tags/tag2443.xml" ContentType="application/vnd.openxmlformats-officedocument.presentationml.tags+xml"/>
  <Override PartName="/ppt/tags/tag2444.xml" ContentType="application/vnd.openxmlformats-officedocument.presentationml.tags+xml"/>
  <Override PartName="/ppt/tags/tag2445.xml" ContentType="application/vnd.openxmlformats-officedocument.presentationml.tags+xml"/>
  <Override PartName="/ppt/tags/tag2446.xml" ContentType="application/vnd.openxmlformats-officedocument.presentationml.tags+xml"/>
  <Override PartName="/ppt/tags/tag2447.xml" ContentType="application/vnd.openxmlformats-officedocument.presentationml.tags+xml"/>
  <Override PartName="/ppt/tags/tag2448.xml" ContentType="application/vnd.openxmlformats-officedocument.presentationml.tags+xml"/>
  <Override PartName="/ppt/tags/tag2449.xml" ContentType="application/vnd.openxmlformats-officedocument.presentationml.tags+xml"/>
  <Override PartName="/ppt/tags/tag2450.xml" ContentType="application/vnd.openxmlformats-officedocument.presentationml.tags+xml"/>
  <Override PartName="/ppt/tags/tag2451.xml" ContentType="application/vnd.openxmlformats-officedocument.presentationml.tags+xml"/>
  <Override PartName="/ppt/tags/tag2452.xml" ContentType="application/vnd.openxmlformats-officedocument.presentationml.tags+xml"/>
  <Override PartName="/ppt/tags/tag2453.xml" ContentType="application/vnd.openxmlformats-officedocument.presentationml.tags+xml"/>
  <Override PartName="/ppt/tags/tag2454.xml" ContentType="application/vnd.openxmlformats-officedocument.presentationml.tags+xml"/>
  <Override PartName="/ppt/tags/tag2455.xml" ContentType="application/vnd.openxmlformats-officedocument.presentationml.tags+xml"/>
  <Override PartName="/ppt/tags/tag2456.xml" ContentType="application/vnd.openxmlformats-officedocument.presentationml.tags+xml"/>
  <Override PartName="/ppt/tags/tag2457.xml" ContentType="application/vnd.openxmlformats-officedocument.presentationml.tags+xml"/>
  <Override PartName="/ppt/tags/tag2458.xml" ContentType="application/vnd.openxmlformats-officedocument.presentationml.tags+xml"/>
  <Override PartName="/ppt/tags/tag2459.xml" ContentType="application/vnd.openxmlformats-officedocument.presentationml.tags+xml"/>
  <Override PartName="/ppt/tags/tag2460.xml" ContentType="application/vnd.openxmlformats-officedocument.presentationml.tags+xml"/>
  <Override PartName="/ppt/tags/tag2461.xml" ContentType="application/vnd.openxmlformats-officedocument.presentationml.tags+xml"/>
  <Override PartName="/ppt/tags/tag2462.xml" ContentType="application/vnd.openxmlformats-officedocument.presentationml.tags+xml"/>
  <Override PartName="/ppt/tags/tag2463.xml" ContentType="application/vnd.openxmlformats-officedocument.presentationml.tags+xml"/>
  <Override PartName="/ppt/tags/tag2464.xml" ContentType="application/vnd.openxmlformats-officedocument.presentationml.tags+xml"/>
  <Override PartName="/ppt/tags/tag2465.xml" ContentType="application/vnd.openxmlformats-officedocument.presentationml.tags+xml"/>
  <Override PartName="/ppt/tags/tag2466.xml" ContentType="application/vnd.openxmlformats-officedocument.presentationml.tags+xml"/>
  <Override PartName="/ppt/tags/tag2467.xml" ContentType="application/vnd.openxmlformats-officedocument.presentationml.tags+xml"/>
  <Override PartName="/ppt/tags/tag2468.xml" ContentType="application/vnd.openxmlformats-officedocument.presentationml.tags+xml"/>
  <Override PartName="/ppt/tags/tag2469.xml" ContentType="application/vnd.openxmlformats-officedocument.presentationml.tags+xml"/>
  <Override PartName="/ppt/tags/tag2470.xml" ContentType="application/vnd.openxmlformats-officedocument.presentationml.tags+xml"/>
  <Override PartName="/ppt/tags/tag2471.xml" ContentType="application/vnd.openxmlformats-officedocument.presentationml.tags+xml"/>
  <Override PartName="/ppt/tags/tag2472.xml" ContentType="application/vnd.openxmlformats-officedocument.presentationml.tags+xml"/>
  <Override PartName="/ppt/tags/tag2473.xml" ContentType="application/vnd.openxmlformats-officedocument.presentationml.tags+xml"/>
  <Override PartName="/ppt/tags/tag2474.xml" ContentType="application/vnd.openxmlformats-officedocument.presentationml.tags+xml"/>
  <Override PartName="/ppt/tags/tag2475.xml" ContentType="application/vnd.openxmlformats-officedocument.presentationml.tags+xml"/>
  <Override PartName="/ppt/tags/tag2476.xml" ContentType="application/vnd.openxmlformats-officedocument.presentationml.tags+xml"/>
  <Override PartName="/ppt/tags/tag2477.xml" ContentType="application/vnd.openxmlformats-officedocument.presentationml.tags+xml"/>
  <Override PartName="/ppt/tags/tag2478.xml" ContentType="application/vnd.openxmlformats-officedocument.presentationml.tags+xml"/>
  <Override PartName="/ppt/tags/tag2479.xml" ContentType="application/vnd.openxmlformats-officedocument.presentationml.tags+xml"/>
  <Override PartName="/ppt/tags/tag2480.xml" ContentType="application/vnd.openxmlformats-officedocument.presentationml.tags+xml"/>
  <Override PartName="/ppt/tags/tag2481.xml" ContentType="application/vnd.openxmlformats-officedocument.presentationml.tags+xml"/>
  <Override PartName="/ppt/tags/tag2482.xml" ContentType="application/vnd.openxmlformats-officedocument.presentationml.tags+xml"/>
  <Override PartName="/ppt/tags/tag2483.xml" ContentType="application/vnd.openxmlformats-officedocument.presentationml.tags+xml"/>
  <Override PartName="/ppt/tags/tag2484.xml" ContentType="application/vnd.openxmlformats-officedocument.presentationml.tags+xml"/>
  <Override PartName="/ppt/tags/tag2485.xml" ContentType="application/vnd.openxmlformats-officedocument.presentationml.tags+xml"/>
  <Override PartName="/ppt/tags/tag2486.xml" ContentType="application/vnd.openxmlformats-officedocument.presentationml.tags+xml"/>
  <Override PartName="/ppt/tags/tag2487.xml" ContentType="application/vnd.openxmlformats-officedocument.presentationml.tags+xml"/>
  <Override PartName="/ppt/tags/tag2488.xml" ContentType="application/vnd.openxmlformats-officedocument.presentationml.tags+xml"/>
  <Override PartName="/ppt/tags/tag2489.xml" ContentType="application/vnd.openxmlformats-officedocument.presentationml.tags+xml"/>
  <Override PartName="/ppt/tags/tag2490.xml" ContentType="application/vnd.openxmlformats-officedocument.presentationml.tags+xml"/>
  <Override PartName="/ppt/tags/tag2491.xml" ContentType="application/vnd.openxmlformats-officedocument.presentationml.tags+xml"/>
  <Override PartName="/ppt/tags/tag2492.xml" ContentType="application/vnd.openxmlformats-officedocument.presentationml.tags+xml"/>
  <Override PartName="/ppt/tags/tag2493.xml" ContentType="application/vnd.openxmlformats-officedocument.presentationml.tags+xml"/>
  <Override PartName="/ppt/tags/tag2494.xml" ContentType="application/vnd.openxmlformats-officedocument.presentationml.tags+xml"/>
  <Override PartName="/ppt/tags/tag2495.xml" ContentType="application/vnd.openxmlformats-officedocument.presentationml.tags+xml"/>
  <Override PartName="/ppt/tags/tag2496.xml" ContentType="application/vnd.openxmlformats-officedocument.presentationml.tags+xml"/>
  <Override PartName="/ppt/tags/tag2497.xml" ContentType="application/vnd.openxmlformats-officedocument.presentationml.tags+xml"/>
  <Override PartName="/ppt/tags/tag2498.xml" ContentType="application/vnd.openxmlformats-officedocument.presentationml.tags+xml"/>
  <Override PartName="/ppt/tags/tag2499.xml" ContentType="application/vnd.openxmlformats-officedocument.presentationml.tags+xml"/>
  <Override PartName="/ppt/tags/tag2500.xml" ContentType="application/vnd.openxmlformats-officedocument.presentationml.tags+xml"/>
  <Override PartName="/ppt/tags/tag2501.xml" ContentType="application/vnd.openxmlformats-officedocument.presentationml.tags+xml"/>
  <Override PartName="/ppt/tags/tag2502.xml" ContentType="application/vnd.openxmlformats-officedocument.presentationml.tags+xml"/>
  <Override PartName="/ppt/tags/tag2503.xml" ContentType="application/vnd.openxmlformats-officedocument.presentationml.tags+xml"/>
  <Override PartName="/ppt/tags/tag2504.xml" ContentType="application/vnd.openxmlformats-officedocument.presentationml.tags+xml"/>
  <Override PartName="/ppt/tags/tag2505.xml" ContentType="application/vnd.openxmlformats-officedocument.presentationml.tags+xml"/>
  <Override PartName="/ppt/tags/tag2506.xml" ContentType="application/vnd.openxmlformats-officedocument.presentationml.tags+xml"/>
  <Override PartName="/ppt/tags/tag2507.xml" ContentType="application/vnd.openxmlformats-officedocument.presentationml.tags+xml"/>
  <Override PartName="/ppt/tags/tag2508.xml" ContentType="application/vnd.openxmlformats-officedocument.presentationml.tags+xml"/>
  <Override PartName="/ppt/tags/tag2509.xml" ContentType="application/vnd.openxmlformats-officedocument.presentationml.tags+xml"/>
  <Override PartName="/ppt/tags/tag2510.xml" ContentType="application/vnd.openxmlformats-officedocument.presentationml.tags+xml"/>
  <Override PartName="/ppt/tags/tag2511.xml" ContentType="application/vnd.openxmlformats-officedocument.presentationml.tags+xml"/>
  <Override PartName="/ppt/tags/tag2512.xml" ContentType="application/vnd.openxmlformats-officedocument.presentationml.tags+xml"/>
  <Override PartName="/ppt/tags/tag2513.xml" ContentType="application/vnd.openxmlformats-officedocument.presentationml.tags+xml"/>
  <Override PartName="/ppt/tags/tag2514.xml" ContentType="application/vnd.openxmlformats-officedocument.presentationml.tags+xml"/>
  <Override PartName="/ppt/tags/tag2515.xml" ContentType="application/vnd.openxmlformats-officedocument.presentationml.tags+xml"/>
  <Override PartName="/ppt/tags/tag2516.xml" ContentType="application/vnd.openxmlformats-officedocument.presentationml.tags+xml"/>
  <Override PartName="/ppt/tags/tag2517.xml" ContentType="application/vnd.openxmlformats-officedocument.presentationml.tags+xml"/>
  <Override PartName="/ppt/tags/tag2518.xml" ContentType="application/vnd.openxmlformats-officedocument.presentationml.tags+xml"/>
  <Override PartName="/ppt/tags/tag2519.xml" ContentType="application/vnd.openxmlformats-officedocument.presentationml.tags+xml"/>
  <Override PartName="/ppt/tags/tag2520.xml" ContentType="application/vnd.openxmlformats-officedocument.presentationml.tags+xml"/>
  <Override PartName="/ppt/tags/tag2521.xml" ContentType="application/vnd.openxmlformats-officedocument.presentationml.tags+xml"/>
  <Override PartName="/ppt/tags/tag2522.xml" ContentType="application/vnd.openxmlformats-officedocument.presentationml.tags+xml"/>
  <Override PartName="/ppt/tags/tag2523.xml" ContentType="application/vnd.openxmlformats-officedocument.presentationml.tags+xml"/>
  <Override PartName="/ppt/tags/tag2524.xml" ContentType="application/vnd.openxmlformats-officedocument.presentationml.tags+xml"/>
  <Override PartName="/ppt/tags/tag2525.xml" ContentType="application/vnd.openxmlformats-officedocument.presentationml.tags+xml"/>
  <Override PartName="/ppt/tags/tag2526.xml" ContentType="application/vnd.openxmlformats-officedocument.presentationml.tags+xml"/>
  <Override PartName="/ppt/tags/tag2527.xml" ContentType="application/vnd.openxmlformats-officedocument.presentationml.tags+xml"/>
  <Override PartName="/ppt/tags/tag2528.xml" ContentType="application/vnd.openxmlformats-officedocument.presentationml.tags+xml"/>
  <Override PartName="/ppt/tags/tag2529.xml" ContentType="application/vnd.openxmlformats-officedocument.presentationml.tags+xml"/>
  <Override PartName="/ppt/tags/tag2530.xml" ContentType="application/vnd.openxmlformats-officedocument.presentationml.tags+xml"/>
  <Override PartName="/ppt/tags/tag2531.xml" ContentType="application/vnd.openxmlformats-officedocument.presentationml.tags+xml"/>
  <Override PartName="/ppt/tags/tag2532.xml" ContentType="application/vnd.openxmlformats-officedocument.presentationml.tags+xml"/>
  <Override PartName="/ppt/tags/tag2533.xml" ContentType="application/vnd.openxmlformats-officedocument.presentationml.tags+xml"/>
  <Override PartName="/ppt/tags/tag2534.xml" ContentType="application/vnd.openxmlformats-officedocument.presentationml.tags+xml"/>
  <Override PartName="/ppt/tags/tag2535.xml" ContentType="application/vnd.openxmlformats-officedocument.presentationml.tags+xml"/>
  <Override PartName="/ppt/tags/tag2536.xml" ContentType="application/vnd.openxmlformats-officedocument.presentationml.tags+xml"/>
  <Override PartName="/ppt/tags/tag2537.xml" ContentType="application/vnd.openxmlformats-officedocument.presentationml.tags+xml"/>
  <Override PartName="/ppt/tags/tag2538.xml" ContentType="application/vnd.openxmlformats-officedocument.presentationml.tags+xml"/>
  <Override PartName="/ppt/tags/tag2539.xml" ContentType="application/vnd.openxmlformats-officedocument.presentationml.tags+xml"/>
  <Override PartName="/ppt/tags/tag2540.xml" ContentType="application/vnd.openxmlformats-officedocument.presentationml.tags+xml"/>
  <Override PartName="/ppt/tags/tag2541.xml" ContentType="application/vnd.openxmlformats-officedocument.presentationml.tags+xml"/>
  <Override PartName="/ppt/tags/tag2542.xml" ContentType="application/vnd.openxmlformats-officedocument.presentationml.tags+xml"/>
  <Override PartName="/ppt/tags/tag2543.xml" ContentType="application/vnd.openxmlformats-officedocument.presentationml.tags+xml"/>
  <Override PartName="/ppt/tags/tag2544.xml" ContentType="application/vnd.openxmlformats-officedocument.presentationml.tags+xml"/>
  <Override PartName="/ppt/tags/tag2545.xml" ContentType="application/vnd.openxmlformats-officedocument.presentationml.tags+xml"/>
  <Override PartName="/ppt/tags/tag2546.xml" ContentType="application/vnd.openxmlformats-officedocument.presentationml.tags+xml"/>
  <Override PartName="/ppt/tags/tag2547.xml" ContentType="application/vnd.openxmlformats-officedocument.presentationml.tags+xml"/>
  <Override PartName="/ppt/tags/tag2548.xml" ContentType="application/vnd.openxmlformats-officedocument.presentationml.tags+xml"/>
  <Override PartName="/ppt/tags/tag2549.xml" ContentType="application/vnd.openxmlformats-officedocument.presentationml.tags+xml"/>
  <Override PartName="/ppt/tags/tag2550.xml" ContentType="application/vnd.openxmlformats-officedocument.presentationml.tags+xml"/>
  <Override PartName="/ppt/tags/tag2551.xml" ContentType="application/vnd.openxmlformats-officedocument.presentationml.tags+xml"/>
  <Override PartName="/ppt/tags/tag2552.xml" ContentType="application/vnd.openxmlformats-officedocument.presentationml.tags+xml"/>
  <Override PartName="/ppt/tags/tag2553.xml" ContentType="application/vnd.openxmlformats-officedocument.presentationml.tags+xml"/>
  <Override PartName="/ppt/tags/tag2554.xml" ContentType="application/vnd.openxmlformats-officedocument.presentationml.tags+xml"/>
  <Override PartName="/ppt/tags/tag2555.xml" ContentType="application/vnd.openxmlformats-officedocument.presentationml.tags+xml"/>
  <Override PartName="/ppt/tags/tag2556.xml" ContentType="application/vnd.openxmlformats-officedocument.presentationml.tags+xml"/>
  <Override PartName="/ppt/tags/tag2557.xml" ContentType="application/vnd.openxmlformats-officedocument.presentationml.tags+xml"/>
  <Override PartName="/ppt/tags/tag2558.xml" ContentType="application/vnd.openxmlformats-officedocument.presentationml.tags+xml"/>
  <Override PartName="/ppt/tags/tag2559.xml" ContentType="application/vnd.openxmlformats-officedocument.presentationml.tags+xml"/>
  <Override PartName="/ppt/tags/tag2560.xml" ContentType="application/vnd.openxmlformats-officedocument.presentationml.tags+xml"/>
  <Override PartName="/ppt/tags/tag2561.xml" ContentType="application/vnd.openxmlformats-officedocument.presentationml.tags+xml"/>
  <Override PartName="/ppt/tags/tag2562.xml" ContentType="application/vnd.openxmlformats-officedocument.presentationml.tags+xml"/>
  <Override PartName="/ppt/tags/tag2563.xml" ContentType="application/vnd.openxmlformats-officedocument.presentationml.tags+xml"/>
  <Override PartName="/ppt/tags/tag2564.xml" ContentType="application/vnd.openxmlformats-officedocument.presentationml.tags+xml"/>
  <Override PartName="/ppt/tags/tag2565.xml" ContentType="application/vnd.openxmlformats-officedocument.presentationml.tags+xml"/>
  <Override PartName="/ppt/tags/tag2566.xml" ContentType="application/vnd.openxmlformats-officedocument.presentationml.tags+xml"/>
  <Override PartName="/ppt/tags/tag2567.xml" ContentType="application/vnd.openxmlformats-officedocument.presentationml.tags+xml"/>
  <Override PartName="/ppt/tags/tag2568.xml" ContentType="application/vnd.openxmlformats-officedocument.presentationml.tags+xml"/>
  <Override PartName="/ppt/tags/tag2569.xml" ContentType="application/vnd.openxmlformats-officedocument.presentationml.tags+xml"/>
  <Override PartName="/ppt/tags/tag2570.xml" ContentType="application/vnd.openxmlformats-officedocument.presentationml.tags+xml"/>
  <Override PartName="/ppt/tags/tag2571.xml" ContentType="application/vnd.openxmlformats-officedocument.presentationml.tags+xml"/>
  <Override PartName="/ppt/tags/tag2572.xml" ContentType="application/vnd.openxmlformats-officedocument.presentationml.tags+xml"/>
  <Override PartName="/ppt/tags/tag2573.xml" ContentType="application/vnd.openxmlformats-officedocument.presentationml.tags+xml"/>
  <Override PartName="/ppt/tags/tag2574.xml" ContentType="application/vnd.openxmlformats-officedocument.presentationml.tags+xml"/>
  <Override PartName="/ppt/tags/tag2575.xml" ContentType="application/vnd.openxmlformats-officedocument.presentationml.tags+xml"/>
  <Override PartName="/ppt/tags/tag2576.xml" ContentType="application/vnd.openxmlformats-officedocument.presentationml.tags+xml"/>
  <Override PartName="/ppt/tags/tag2577.xml" ContentType="application/vnd.openxmlformats-officedocument.presentationml.tags+xml"/>
  <Override PartName="/ppt/tags/tag2578.xml" ContentType="application/vnd.openxmlformats-officedocument.presentationml.tags+xml"/>
  <Override PartName="/ppt/tags/tag2579.xml" ContentType="application/vnd.openxmlformats-officedocument.presentationml.tags+xml"/>
  <Override PartName="/ppt/tags/tag2580.xml" ContentType="application/vnd.openxmlformats-officedocument.presentationml.tags+xml"/>
  <Override PartName="/ppt/tags/tag2581.xml" ContentType="application/vnd.openxmlformats-officedocument.presentationml.tags+xml"/>
  <Override PartName="/ppt/tags/tag2582.xml" ContentType="application/vnd.openxmlformats-officedocument.presentationml.tags+xml"/>
  <Override PartName="/ppt/tags/tag2583.xml" ContentType="application/vnd.openxmlformats-officedocument.presentationml.tags+xml"/>
  <Override PartName="/ppt/tags/tag2584.xml" ContentType="application/vnd.openxmlformats-officedocument.presentationml.tags+xml"/>
  <Override PartName="/ppt/tags/tag2585.xml" ContentType="application/vnd.openxmlformats-officedocument.presentationml.tags+xml"/>
  <Override PartName="/ppt/tags/tag2586.xml" ContentType="application/vnd.openxmlformats-officedocument.presentationml.tags+xml"/>
  <Override PartName="/ppt/tags/tag2587.xml" ContentType="application/vnd.openxmlformats-officedocument.presentationml.tags+xml"/>
  <Override PartName="/ppt/tags/tag2588.xml" ContentType="application/vnd.openxmlformats-officedocument.presentationml.tags+xml"/>
  <Override PartName="/ppt/tags/tag2589.xml" ContentType="application/vnd.openxmlformats-officedocument.presentationml.tags+xml"/>
  <Override PartName="/ppt/tags/tag2590.xml" ContentType="application/vnd.openxmlformats-officedocument.presentationml.tags+xml"/>
  <Override PartName="/ppt/tags/tag2591.xml" ContentType="application/vnd.openxmlformats-officedocument.presentationml.tags+xml"/>
  <Override PartName="/ppt/tags/tag2592.xml" ContentType="application/vnd.openxmlformats-officedocument.presentationml.tags+xml"/>
  <Override PartName="/ppt/tags/tag2593.xml" ContentType="application/vnd.openxmlformats-officedocument.presentationml.tags+xml"/>
  <Override PartName="/ppt/tags/tag2594.xml" ContentType="application/vnd.openxmlformats-officedocument.presentationml.tags+xml"/>
  <Override PartName="/ppt/tags/tag2595.xml" ContentType="application/vnd.openxmlformats-officedocument.presentationml.tags+xml"/>
  <Override PartName="/ppt/tags/tag2596.xml" ContentType="application/vnd.openxmlformats-officedocument.presentationml.tags+xml"/>
  <Override PartName="/ppt/tags/tag2597.xml" ContentType="application/vnd.openxmlformats-officedocument.presentationml.tags+xml"/>
  <Override PartName="/ppt/tags/tag2598.xml" ContentType="application/vnd.openxmlformats-officedocument.presentationml.tags+xml"/>
  <Override PartName="/ppt/tags/tag2599.xml" ContentType="application/vnd.openxmlformats-officedocument.presentationml.tags+xml"/>
  <Override PartName="/ppt/tags/tag2600.xml" ContentType="application/vnd.openxmlformats-officedocument.presentationml.tags+xml"/>
  <Override PartName="/ppt/tags/tag2601.xml" ContentType="application/vnd.openxmlformats-officedocument.presentationml.tags+xml"/>
  <Override PartName="/ppt/tags/tag2602.xml" ContentType="application/vnd.openxmlformats-officedocument.presentationml.tags+xml"/>
  <Override PartName="/ppt/tags/tag2603.xml" ContentType="application/vnd.openxmlformats-officedocument.presentationml.tags+xml"/>
  <Override PartName="/ppt/tags/tag2604.xml" ContentType="application/vnd.openxmlformats-officedocument.presentationml.tags+xml"/>
  <Override PartName="/ppt/tags/tag2605.xml" ContentType="application/vnd.openxmlformats-officedocument.presentationml.tags+xml"/>
  <Override PartName="/ppt/tags/tag2606.xml" ContentType="application/vnd.openxmlformats-officedocument.presentationml.tags+xml"/>
  <Override PartName="/ppt/tags/tag2607.xml" ContentType="application/vnd.openxmlformats-officedocument.presentationml.tags+xml"/>
  <Override PartName="/ppt/tags/tag2608.xml" ContentType="application/vnd.openxmlformats-officedocument.presentationml.tags+xml"/>
  <Override PartName="/ppt/tags/tag2609.xml" ContentType="application/vnd.openxmlformats-officedocument.presentationml.tags+xml"/>
  <Override PartName="/ppt/tags/tag2610.xml" ContentType="application/vnd.openxmlformats-officedocument.presentationml.tags+xml"/>
  <Override PartName="/ppt/tags/tag2611.xml" ContentType="application/vnd.openxmlformats-officedocument.presentationml.tags+xml"/>
  <Override PartName="/ppt/tags/tag2612.xml" ContentType="application/vnd.openxmlformats-officedocument.presentationml.tags+xml"/>
  <Override PartName="/ppt/tags/tag2613.xml" ContentType="application/vnd.openxmlformats-officedocument.presentationml.tags+xml"/>
  <Override PartName="/ppt/tags/tag2614.xml" ContentType="application/vnd.openxmlformats-officedocument.presentationml.tags+xml"/>
  <Override PartName="/ppt/tags/tag2615.xml" ContentType="application/vnd.openxmlformats-officedocument.presentationml.tags+xml"/>
  <Override PartName="/ppt/tags/tag2616.xml" ContentType="application/vnd.openxmlformats-officedocument.presentationml.tags+xml"/>
  <Override PartName="/ppt/tags/tag2617.xml" ContentType="application/vnd.openxmlformats-officedocument.presentationml.tags+xml"/>
  <Override PartName="/ppt/tags/tag2618.xml" ContentType="application/vnd.openxmlformats-officedocument.presentationml.tags+xml"/>
  <Override PartName="/ppt/tags/tag2619.xml" ContentType="application/vnd.openxmlformats-officedocument.presentationml.tags+xml"/>
  <Override PartName="/ppt/tags/tag2620.xml" ContentType="application/vnd.openxmlformats-officedocument.presentationml.tags+xml"/>
  <Override PartName="/ppt/tags/tag2621.xml" ContentType="application/vnd.openxmlformats-officedocument.presentationml.tags+xml"/>
  <Override PartName="/ppt/tags/tag2622.xml" ContentType="application/vnd.openxmlformats-officedocument.presentationml.tags+xml"/>
  <Override PartName="/ppt/tags/tag2623.xml" ContentType="application/vnd.openxmlformats-officedocument.presentationml.tags+xml"/>
  <Override PartName="/ppt/tags/tag2624.xml" ContentType="application/vnd.openxmlformats-officedocument.presentationml.tags+xml"/>
  <Override PartName="/ppt/tags/tag2625.xml" ContentType="application/vnd.openxmlformats-officedocument.presentationml.tags+xml"/>
  <Override PartName="/ppt/tags/tag2626.xml" ContentType="application/vnd.openxmlformats-officedocument.presentationml.tags+xml"/>
  <Override PartName="/ppt/tags/tag2627.xml" ContentType="application/vnd.openxmlformats-officedocument.presentationml.tags+xml"/>
  <Override PartName="/ppt/tags/tag2628.xml" ContentType="application/vnd.openxmlformats-officedocument.presentationml.tags+xml"/>
  <Override PartName="/ppt/tags/tag2629.xml" ContentType="application/vnd.openxmlformats-officedocument.presentationml.tags+xml"/>
  <Override PartName="/ppt/tags/tag2630.xml" ContentType="application/vnd.openxmlformats-officedocument.presentationml.tags+xml"/>
  <Override PartName="/ppt/tags/tag2631.xml" ContentType="application/vnd.openxmlformats-officedocument.presentationml.tags+xml"/>
  <Override PartName="/ppt/tags/tag2632.xml" ContentType="application/vnd.openxmlformats-officedocument.presentationml.tags+xml"/>
  <Override PartName="/ppt/tags/tag2633.xml" ContentType="application/vnd.openxmlformats-officedocument.presentationml.tags+xml"/>
  <Override PartName="/ppt/tags/tag2634.xml" ContentType="application/vnd.openxmlformats-officedocument.presentationml.tags+xml"/>
  <Override PartName="/ppt/tags/tag2635.xml" ContentType="application/vnd.openxmlformats-officedocument.presentationml.tags+xml"/>
  <Override PartName="/ppt/tags/tag2636.xml" ContentType="application/vnd.openxmlformats-officedocument.presentationml.tags+xml"/>
  <Override PartName="/ppt/tags/tag2637.xml" ContentType="application/vnd.openxmlformats-officedocument.presentationml.tags+xml"/>
  <Override PartName="/ppt/tags/tag2638.xml" ContentType="application/vnd.openxmlformats-officedocument.presentationml.tags+xml"/>
  <Override PartName="/ppt/tags/tag2639.xml" ContentType="application/vnd.openxmlformats-officedocument.presentationml.tags+xml"/>
  <Override PartName="/ppt/tags/tag2640.xml" ContentType="application/vnd.openxmlformats-officedocument.presentationml.tags+xml"/>
  <Override PartName="/ppt/tags/tag2641.xml" ContentType="application/vnd.openxmlformats-officedocument.presentationml.tags+xml"/>
  <Override PartName="/ppt/tags/tag2642.xml" ContentType="application/vnd.openxmlformats-officedocument.presentationml.tags+xml"/>
  <Override PartName="/ppt/tags/tag2643.xml" ContentType="application/vnd.openxmlformats-officedocument.presentationml.tags+xml"/>
  <Override PartName="/ppt/tags/tag2644.xml" ContentType="application/vnd.openxmlformats-officedocument.presentationml.tags+xml"/>
  <Override PartName="/ppt/tags/tag2645.xml" ContentType="application/vnd.openxmlformats-officedocument.presentationml.tags+xml"/>
  <Override PartName="/ppt/tags/tag2646.xml" ContentType="application/vnd.openxmlformats-officedocument.presentationml.tags+xml"/>
  <Override PartName="/ppt/tags/tag2647.xml" ContentType="application/vnd.openxmlformats-officedocument.presentationml.tags+xml"/>
  <Override PartName="/ppt/tags/tag2648.xml" ContentType="application/vnd.openxmlformats-officedocument.presentationml.tags+xml"/>
  <Override PartName="/ppt/tags/tag2649.xml" ContentType="application/vnd.openxmlformats-officedocument.presentationml.tags+xml"/>
  <Override PartName="/ppt/tags/tag2650.xml" ContentType="application/vnd.openxmlformats-officedocument.presentationml.tags+xml"/>
  <Override PartName="/ppt/tags/tag2651.xml" ContentType="application/vnd.openxmlformats-officedocument.presentationml.tags+xml"/>
  <Override PartName="/ppt/tags/tag2652.xml" ContentType="application/vnd.openxmlformats-officedocument.presentationml.tags+xml"/>
  <Override PartName="/ppt/tags/tag2653.xml" ContentType="application/vnd.openxmlformats-officedocument.presentationml.tags+xml"/>
  <Override PartName="/ppt/tags/tag2654.xml" ContentType="application/vnd.openxmlformats-officedocument.presentationml.tags+xml"/>
  <Override PartName="/ppt/tags/tag2655.xml" ContentType="application/vnd.openxmlformats-officedocument.presentationml.tags+xml"/>
  <Override PartName="/ppt/tags/tag2656.xml" ContentType="application/vnd.openxmlformats-officedocument.presentationml.tags+xml"/>
  <Override PartName="/ppt/tags/tag2657.xml" ContentType="application/vnd.openxmlformats-officedocument.presentationml.tags+xml"/>
  <Override PartName="/ppt/tags/tag2658.xml" ContentType="application/vnd.openxmlformats-officedocument.presentationml.tags+xml"/>
  <Override PartName="/ppt/tags/tag2659.xml" ContentType="application/vnd.openxmlformats-officedocument.presentationml.tags+xml"/>
  <Override PartName="/ppt/tags/tag2660.xml" ContentType="application/vnd.openxmlformats-officedocument.presentationml.tags+xml"/>
  <Override PartName="/ppt/tags/tag2661.xml" ContentType="application/vnd.openxmlformats-officedocument.presentationml.tags+xml"/>
  <Override PartName="/ppt/tags/tag2662.xml" ContentType="application/vnd.openxmlformats-officedocument.presentationml.tags+xml"/>
  <Override PartName="/ppt/tags/tag2663.xml" ContentType="application/vnd.openxmlformats-officedocument.presentationml.tags+xml"/>
  <Override PartName="/ppt/tags/tag2664.xml" ContentType="application/vnd.openxmlformats-officedocument.presentationml.tags+xml"/>
  <Override PartName="/ppt/tags/tag2665.xml" ContentType="application/vnd.openxmlformats-officedocument.presentationml.tags+xml"/>
  <Override PartName="/ppt/tags/tag2666.xml" ContentType="application/vnd.openxmlformats-officedocument.presentationml.tags+xml"/>
  <Override PartName="/ppt/tags/tag2667.xml" ContentType="application/vnd.openxmlformats-officedocument.presentationml.tags+xml"/>
  <Override PartName="/ppt/tags/tag2668.xml" ContentType="application/vnd.openxmlformats-officedocument.presentationml.tags+xml"/>
  <Override PartName="/ppt/tags/tag2669.xml" ContentType="application/vnd.openxmlformats-officedocument.presentationml.tags+xml"/>
  <Override PartName="/ppt/tags/tag2670.xml" ContentType="application/vnd.openxmlformats-officedocument.presentationml.tags+xml"/>
  <Override PartName="/ppt/tags/tag2671.xml" ContentType="application/vnd.openxmlformats-officedocument.presentationml.tags+xml"/>
  <Override PartName="/ppt/tags/tag2672.xml" ContentType="application/vnd.openxmlformats-officedocument.presentationml.tags+xml"/>
  <Override PartName="/ppt/tags/tag2673.xml" ContentType="application/vnd.openxmlformats-officedocument.presentationml.tags+xml"/>
  <Override PartName="/ppt/tags/tag2674.xml" ContentType="application/vnd.openxmlformats-officedocument.presentationml.tags+xml"/>
  <Override PartName="/ppt/tags/tag2675.xml" ContentType="application/vnd.openxmlformats-officedocument.presentationml.tags+xml"/>
  <Override PartName="/ppt/tags/tag2676.xml" ContentType="application/vnd.openxmlformats-officedocument.presentationml.tags+xml"/>
  <Override PartName="/ppt/tags/tag2677.xml" ContentType="application/vnd.openxmlformats-officedocument.presentationml.tags+xml"/>
  <Override PartName="/ppt/tags/tag2678.xml" ContentType="application/vnd.openxmlformats-officedocument.presentationml.tags+xml"/>
  <Override PartName="/ppt/tags/tag2679.xml" ContentType="application/vnd.openxmlformats-officedocument.presentationml.tags+xml"/>
  <Override PartName="/ppt/tags/tag2680.xml" ContentType="application/vnd.openxmlformats-officedocument.presentationml.tags+xml"/>
  <Override PartName="/ppt/tags/tag2681.xml" ContentType="application/vnd.openxmlformats-officedocument.presentationml.tags+xml"/>
  <Override PartName="/ppt/tags/tag2682.xml" ContentType="application/vnd.openxmlformats-officedocument.presentationml.tags+xml"/>
  <Override PartName="/ppt/tags/tag2683.xml" ContentType="application/vnd.openxmlformats-officedocument.presentationml.tags+xml"/>
  <Override PartName="/ppt/tags/tag2684.xml" ContentType="application/vnd.openxmlformats-officedocument.presentationml.tags+xml"/>
  <Override PartName="/ppt/tags/tag2685.xml" ContentType="application/vnd.openxmlformats-officedocument.presentationml.tags+xml"/>
  <Override PartName="/ppt/tags/tag2686.xml" ContentType="application/vnd.openxmlformats-officedocument.presentationml.tags+xml"/>
  <Override PartName="/ppt/tags/tag2687.xml" ContentType="application/vnd.openxmlformats-officedocument.presentationml.tags+xml"/>
  <Override PartName="/ppt/tags/tag2688.xml" ContentType="application/vnd.openxmlformats-officedocument.presentationml.tags+xml"/>
  <Override PartName="/ppt/tags/tag2689.xml" ContentType="application/vnd.openxmlformats-officedocument.presentationml.tags+xml"/>
  <Override PartName="/ppt/tags/tag2690.xml" ContentType="application/vnd.openxmlformats-officedocument.presentationml.tags+xml"/>
  <Override PartName="/ppt/tags/tag2691.xml" ContentType="application/vnd.openxmlformats-officedocument.presentationml.tags+xml"/>
  <Override PartName="/ppt/tags/tag2692.xml" ContentType="application/vnd.openxmlformats-officedocument.presentationml.tags+xml"/>
  <Override PartName="/ppt/tags/tag2693.xml" ContentType="application/vnd.openxmlformats-officedocument.presentationml.tags+xml"/>
  <Override PartName="/ppt/tags/tag2694.xml" ContentType="application/vnd.openxmlformats-officedocument.presentationml.tags+xml"/>
  <Override PartName="/ppt/tags/tag2695.xml" ContentType="application/vnd.openxmlformats-officedocument.presentationml.tags+xml"/>
  <Override PartName="/ppt/tags/tag2696.xml" ContentType="application/vnd.openxmlformats-officedocument.presentationml.tags+xml"/>
  <Override PartName="/ppt/tags/tag2697.xml" ContentType="application/vnd.openxmlformats-officedocument.presentationml.tags+xml"/>
  <Override PartName="/ppt/tags/tag2698.xml" ContentType="application/vnd.openxmlformats-officedocument.presentationml.tags+xml"/>
  <Override PartName="/ppt/tags/tag2699.xml" ContentType="application/vnd.openxmlformats-officedocument.presentationml.tags+xml"/>
  <Override PartName="/ppt/tags/tag2700.xml" ContentType="application/vnd.openxmlformats-officedocument.presentationml.tags+xml"/>
  <Override PartName="/ppt/tags/tag2701.xml" ContentType="application/vnd.openxmlformats-officedocument.presentationml.tags+xml"/>
  <Override PartName="/ppt/tags/tag2702.xml" ContentType="application/vnd.openxmlformats-officedocument.presentationml.tags+xml"/>
  <Override PartName="/ppt/tags/tag2703.xml" ContentType="application/vnd.openxmlformats-officedocument.presentationml.tags+xml"/>
  <Override PartName="/ppt/tags/tag2704.xml" ContentType="application/vnd.openxmlformats-officedocument.presentationml.tags+xml"/>
  <Override PartName="/ppt/tags/tag2705.xml" ContentType="application/vnd.openxmlformats-officedocument.presentationml.tags+xml"/>
  <Override PartName="/ppt/tags/tag2706.xml" ContentType="application/vnd.openxmlformats-officedocument.presentationml.tags+xml"/>
  <Override PartName="/ppt/tags/tag2707.xml" ContentType="application/vnd.openxmlformats-officedocument.presentationml.tags+xml"/>
  <Override PartName="/ppt/tags/tag2708.xml" ContentType="application/vnd.openxmlformats-officedocument.presentationml.tags+xml"/>
  <Override PartName="/ppt/tags/tag2709.xml" ContentType="application/vnd.openxmlformats-officedocument.presentationml.tags+xml"/>
  <Override PartName="/ppt/tags/tag2710.xml" ContentType="application/vnd.openxmlformats-officedocument.presentationml.tags+xml"/>
  <Override PartName="/ppt/tags/tag2711.xml" ContentType="application/vnd.openxmlformats-officedocument.presentationml.tags+xml"/>
  <Override PartName="/ppt/tags/tag2712.xml" ContentType="application/vnd.openxmlformats-officedocument.presentationml.tags+xml"/>
  <Override PartName="/ppt/tags/tag2713.xml" ContentType="application/vnd.openxmlformats-officedocument.presentationml.tags+xml"/>
  <Override PartName="/ppt/tags/tag2714.xml" ContentType="application/vnd.openxmlformats-officedocument.presentationml.tags+xml"/>
  <Override PartName="/ppt/tags/tag2715.xml" ContentType="application/vnd.openxmlformats-officedocument.presentationml.tags+xml"/>
  <Override PartName="/ppt/tags/tag2716.xml" ContentType="application/vnd.openxmlformats-officedocument.presentationml.tags+xml"/>
  <Override PartName="/ppt/tags/tag2717.xml" ContentType="application/vnd.openxmlformats-officedocument.presentationml.tags+xml"/>
  <Override PartName="/ppt/tags/tag2718.xml" ContentType="application/vnd.openxmlformats-officedocument.presentationml.tags+xml"/>
  <Override PartName="/ppt/tags/tag2719.xml" ContentType="application/vnd.openxmlformats-officedocument.presentationml.tags+xml"/>
  <Override PartName="/ppt/tags/tag2720.xml" ContentType="application/vnd.openxmlformats-officedocument.presentationml.tags+xml"/>
  <Override PartName="/ppt/tags/tag2721.xml" ContentType="application/vnd.openxmlformats-officedocument.presentationml.tags+xml"/>
  <Override PartName="/ppt/tags/tag2722.xml" ContentType="application/vnd.openxmlformats-officedocument.presentationml.tags+xml"/>
  <Override PartName="/ppt/tags/tag2723.xml" ContentType="application/vnd.openxmlformats-officedocument.presentationml.tags+xml"/>
  <Override PartName="/ppt/tags/tag2724.xml" ContentType="application/vnd.openxmlformats-officedocument.presentationml.tags+xml"/>
  <Override PartName="/ppt/tags/tag2725.xml" ContentType="application/vnd.openxmlformats-officedocument.presentationml.tags+xml"/>
  <Override PartName="/ppt/tags/tag2726.xml" ContentType="application/vnd.openxmlformats-officedocument.presentationml.tags+xml"/>
  <Override PartName="/ppt/tags/tag2727.xml" ContentType="application/vnd.openxmlformats-officedocument.presentationml.tags+xml"/>
  <Override PartName="/ppt/tags/tag2728.xml" ContentType="application/vnd.openxmlformats-officedocument.presentationml.tags+xml"/>
  <Override PartName="/ppt/tags/tag272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0"/>
  </p:notesMasterIdLst>
  <p:handoutMasterIdLst>
    <p:handoutMasterId r:id="rId101"/>
  </p:handoutMasterIdLst>
  <p:sldIdLst>
    <p:sldId id="256" r:id="rId2"/>
    <p:sldId id="431" r:id="rId3"/>
    <p:sldId id="492" r:id="rId4"/>
    <p:sldId id="566" r:id="rId5"/>
    <p:sldId id="567" r:id="rId6"/>
    <p:sldId id="568" r:id="rId7"/>
    <p:sldId id="569" r:id="rId8"/>
    <p:sldId id="570" r:id="rId9"/>
    <p:sldId id="571" r:id="rId10"/>
    <p:sldId id="572" r:id="rId11"/>
    <p:sldId id="573" r:id="rId12"/>
    <p:sldId id="574" r:id="rId13"/>
    <p:sldId id="575" r:id="rId14"/>
    <p:sldId id="576" r:id="rId15"/>
    <p:sldId id="997" r:id="rId16"/>
    <p:sldId id="578" r:id="rId17"/>
    <p:sldId id="579" r:id="rId18"/>
    <p:sldId id="580" r:id="rId19"/>
    <p:sldId id="581" r:id="rId20"/>
    <p:sldId id="582" r:id="rId21"/>
    <p:sldId id="583" r:id="rId22"/>
    <p:sldId id="584" r:id="rId23"/>
    <p:sldId id="1001" r:id="rId24"/>
    <p:sldId id="1000" r:id="rId25"/>
    <p:sldId id="665" r:id="rId26"/>
    <p:sldId id="666" r:id="rId27"/>
    <p:sldId id="667" r:id="rId28"/>
    <p:sldId id="668" r:id="rId29"/>
    <p:sldId id="669" r:id="rId30"/>
    <p:sldId id="670" r:id="rId31"/>
    <p:sldId id="671" r:id="rId32"/>
    <p:sldId id="672" r:id="rId33"/>
    <p:sldId id="673" r:id="rId34"/>
    <p:sldId id="674" r:id="rId35"/>
    <p:sldId id="675" r:id="rId36"/>
    <p:sldId id="676" r:id="rId37"/>
    <p:sldId id="677" r:id="rId38"/>
    <p:sldId id="678" r:id="rId39"/>
    <p:sldId id="679" r:id="rId40"/>
    <p:sldId id="680" r:id="rId41"/>
    <p:sldId id="681" r:id="rId42"/>
    <p:sldId id="771" r:id="rId43"/>
    <p:sldId id="764" r:id="rId44"/>
    <p:sldId id="765" r:id="rId45"/>
    <p:sldId id="766" r:id="rId46"/>
    <p:sldId id="998" r:id="rId47"/>
    <p:sldId id="999" r:id="rId48"/>
    <p:sldId id="767" r:id="rId49"/>
    <p:sldId id="768" r:id="rId50"/>
    <p:sldId id="769" r:id="rId51"/>
    <p:sldId id="770" r:id="rId52"/>
    <p:sldId id="861" r:id="rId53"/>
    <p:sldId id="862" r:id="rId54"/>
    <p:sldId id="863" r:id="rId55"/>
    <p:sldId id="864" r:id="rId56"/>
    <p:sldId id="865" r:id="rId57"/>
    <p:sldId id="866" r:id="rId58"/>
    <p:sldId id="867" r:id="rId59"/>
    <p:sldId id="868" r:id="rId60"/>
    <p:sldId id="869" r:id="rId61"/>
    <p:sldId id="870" r:id="rId62"/>
    <p:sldId id="871" r:id="rId63"/>
    <p:sldId id="872" r:id="rId64"/>
    <p:sldId id="879" r:id="rId65"/>
    <p:sldId id="873" r:id="rId66"/>
    <p:sldId id="880" r:id="rId67"/>
    <p:sldId id="874" r:id="rId68"/>
    <p:sldId id="881" r:id="rId69"/>
    <p:sldId id="875" r:id="rId70"/>
    <p:sldId id="882" r:id="rId71"/>
    <p:sldId id="883" r:id="rId72"/>
    <p:sldId id="876" r:id="rId73"/>
    <p:sldId id="884" r:id="rId74"/>
    <p:sldId id="877" r:id="rId75"/>
    <p:sldId id="885" r:id="rId76"/>
    <p:sldId id="878" r:id="rId77"/>
    <p:sldId id="886" r:id="rId78"/>
    <p:sldId id="887" r:id="rId79"/>
    <p:sldId id="888" r:id="rId80"/>
    <p:sldId id="889" r:id="rId81"/>
    <p:sldId id="890" r:id="rId82"/>
    <p:sldId id="900" r:id="rId83"/>
    <p:sldId id="901" r:id="rId84"/>
    <p:sldId id="891" r:id="rId85"/>
    <p:sldId id="909" r:id="rId86"/>
    <p:sldId id="910" r:id="rId87"/>
    <p:sldId id="911" r:id="rId88"/>
    <p:sldId id="912" r:id="rId89"/>
    <p:sldId id="913" r:id="rId90"/>
    <p:sldId id="914" r:id="rId91"/>
    <p:sldId id="892" r:id="rId92"/>
    <p:sldId id="902" r:id="rId93"/>
    <p:sldId id="903" r:id="rId94"/>
    <p:sldId id="904" r:id="rId95"/>
    <p:sldId id="905" r:id="rId96"/>
    <p:sldId id="915" r:id="rId97"/>
    <p:sldId id="923" r:id="rId98"/>
    <p:sldId id="906" r:id="rId99"/>
  </p:sldIdLst>
  <p:sldSz cx="9144000" cy="6858000" type="screen4x3"/>
  <p:notesSz cx="7102475" cy="8991600"/>
  <p:custDataLst>
    <p:tags r:id="rId102"/>
  </p:custDataLst>
  <p:defaultTextStyle>
    <a:defPPr>
      <a:defRPr lang="en-US"/>
    </a:defPPr>
    <a:lvl1pPr marL="0" lvl="0"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107" userDrawn="1">
          <p15:clr>
            <a:srgbClr val="A4A3A4"/>
          </p15:clr>
        </p15:guide>
        <p15:guide id="2" pos="297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00"/>
    <a:srgbClr val="0000FF"/>
    <a:srgbClr val="D60093"/>
    <a:srgbClr val="66FFFF"/>
    <a:srgbClr val="5A9B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0"/>
    <p:restoredTop sz="95540"/>
  </p:normalViewPr>
  <p:slideViewPr>
    <p:cSldViewPr snapToGrid="0" showGuides="1">
      <p:cViewPr>
        <p:scale>
          <a:sx n="66" d="100"/>
          <a:sy n="66" d="100"/>
        </p:scale>
        <p:origin x="-2094" y="-498"/>
      </p:cViewPr>
      <p:guideLst>
        <p:guide orient="horz" pos="2107"/>
        <p:guide pos="2976"/>
      </p:guideLst>
    </p:cSldViewPr>
  </p:slideViewPr>
  <p:notesTextViewPr>
    <p:cViewPr>
      <p:scale>
        <a:sx n="100" d="100"/>
        <a:sy n="100" d="100"/>
      </p:scale>
      <p:origin x="0" y="0"/>
    </p:cViewPr>
  </p:notesTextViewPr>
  <p:sorterViewPr showFormatting="0">
    <p:cViewPr>
      <p:scale>
        <a:sx n="66" d="100"/>
        <a:sy n="66" d="100"/>
      </p:scale>
      <p:origin x="0" y="708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tags" Target="tags/tag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notesMaster" Target="notesMasters/notesMaster1.xml"/><Relationship Id="rId105"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image" Target="../media/image6.png"/></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image" Target="../media/image24.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39.wmf"/><Relationship Id="rId1" Type="http://schemas.openxmlformats.org/officeDocument/2006/relationships/image" Target="../media/image38.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51.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54.wmf"/><Relationship Id="rId2" Type="http://schemas.openxmlformats.org/officeDocument/2006/relationships/image" Target="../media/image53.wmf"/><Relationship Id="rId1" Type="http://schemas.openxmlformats.org/officeDocument/2006/relationships/image" Target="../media/image52.wmf"/><Relationship Id="rId4" Type="http://schemas.openxmlformats.org/officeDocument/2006/relationships/image" Target="../media/image55.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58.wmf"/><Relationship Id="rId2" Type="http://schemas.openxmlformats.org/officeDocument/2006/relationships/image" Target="../media/image57.wmf"/><Relationship Id="rId1" Type="http://schemas.openxmlformats.org/officeDocument/2006/relationships/image" Target="../media/image56.wmf"/><Relationship Id="rId4" Type="http://schemas.openxmlformats.org/officeDocument/2006/relationships/image" Target="../media/image59.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62.wmf"/><Relationship Id="rId2" Type="http://schemas.openxmlformats.org/officeDocument/2006/relationships/image" Target="../media/image61.wmf"/><Relationship Id="rId1" Type="http://schemas.openxmlformats.org/officeDocument/2006/relationships/image" Target="../media/image60.wmf"/><Relationship Id="rId5" Type="http://schemas.openxmlformats.org/officeDocument/2006/relationships/image" Target="../media/image64.wmf"/><Relationship Id="rId4" Type="http://schemas.openxmlformats.org/officeDocument/2006/relationships/image" Target="../media/image63.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67.wmf"/><Relationship Id="rId2" Type="http://schemas.openxmlformats.org/officeDocument/2006/relationships/image" Target="../media/image66.wmf"/><Relationship Id="rId1" Type="http://schemas.openxmlformats.org/officeDocument/2006/relationships/image" Target="../media/image6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68.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72.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74.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77.wmf"/><Relationship Id="rId2" Type="http://schemas.openxmlformats.org/officeDocument/2006/relationships/image" Target="../media/image76.wmf"/><Relationship Id="rId1" Type="http://schemas.openxmlformats.org/officeDocument/2006/relationships/image" Target="../media/image75.wmf"/></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79.wmf"/><Relationship Id="rId1" Type="http://schemas.openxmlformats.org/officeDocument/2006/relationships/image" Target="../media/image78.png"/></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78.png"/></Relationships>
</file>

<file path=ppt/drawings/_rels/vmlDrawing26.vml.rels><?xml version="1.0" encoding="UTF-8" standalone="yes"?>
<Relationships xmlns="http://schemas.openxmlformats.org/package/2006/relationships"><Relationship Id="rId2" Type="http://schemas.openxmlformats.org/officeDocument/2006/relationships/image" Target="../media/image83.wmf"/><Relationship Id="rId1" Type="http://schemas.openxmlformats.org/officeDocument/2006/relationships/image" Target="../media/image82.wmf"/></Relationships>
</file>

<file path=ppt/drawings/_rels/vmlDrawing27.vml.rels><?xml version="1.0" encoding="UTF-8" standalone="yes"?>
<Relationships xmlns="http://schemas.openxmlformats.org/package/2006/relationships"><Relationship Id="rId3" Type="http://schemas.openxmlformats.org/officeDocument/2006/relationships/image" Target="../media/image86.wmf"/><Relationship Id="rId2" Type="http://schemas.openxmlformats.org/officeDocument/2006/relationships/image" Target="../media/image85.wmf"/><Relationship Id="rId1" Type="http://schemas.openxmlformats.org/officeDocument/2006/relationships/image" Target="../media/image84.wmf"/></Relationships>
</file>

<file path=ppt/drawings/_rels/vmlDrawing28.vml.rels><?xml version="1.0" encoding="UTF-8" standalone="yes"?>
<Relationships xmlns="http://schemas.openxmlformats.org/package/2006/relationships"><Relationship Id="rId8" Type="http://schemas.openxmlformats.org/officeDocument/2006/relationships/image" Target="../media/image96.wmf"/><Relationship Id="rId13" Type="http://schemas.openxmlformats.org/officeDocument/2006/relationships/image" Target="../media/image101.wmf"/><Relationship Id="rId3" Type="http://schemas.openxmlformats.org/officeDocument/2006/relationships/image" Target="../media/image91.wmf"/><Relationship Id="rId7" Type="http://schemas.openxmlformats.org/officeDocument/2006/relationships/image" Target="../media/image95.wmf"/><Relationship Id="rId12" Type="http://schemas.openxmlformats.org/officeDocument/2006/relationships/image" Target="../media/image100.wmf"/><Relationship Id="rId17" Type="http://schemas.openxmlformats.org/officeDocument/2006/relationships/image" Target="../media/image105.wmf"/><Relationship Id="rId2" Type="http://schemas.openxmlformats.org/officeDocument/2006/relationships/image" Target="../media/image90.wmf"/><Relationship Id="rId16" Type="http://schemas.openxmlformats.org/officeDocument/2006/relationships/image" Target="../media/image104.wmf"/><Relationship Id="rId1" Type="http://schemas.openxmlformats.org/officeDocument/2006/relationships/image" Target="../media/image89.wmf"/><Relationship Id="rId6" Type="http://schemas.openxmlformats.org/officeDocument/2006/relationships/image" Target="../media/image94.wmf"/><Relationship Id="rId11" Type="http://schemas.openxmlformats.org/officeDocument/2006/relationships/image" Target="../media/image99.wmf"/><Relationship Id="rId5" Type="http://schemas.openxmlformats.org/officeDocument/2006/relationships/image" Target="../media/image93.wmf"/><Relationship Id="rId15" Type="http://schemas.openxmlformats.org/officeDocument/2006/relationships/image" Target="../media/image103.wmf"/><Relationship Id="rId10" Type="http://schemas.openxmlformats.org/officeDocument/2006/relationships/image" Target="../media/image98.wmf"/><Relationship Id="rId4" Type="http://schemas.openxmlformats.org/officeDocument/2006/relationships/image" Target="../media/image92.wmf"/><Relationship Id="rId9" Type="http://schemas.openxmlformats.org/officeDocument/2006/relationships/image" Target="../media/image97.wmf"/><Relationship Id="rId14" Type="http://schemas.openxmlformats.org/officeDocument/2006/relationships/image" Target="../media/image102.wmf"/></Relationships>
</file>

<file path=ppt/drawings/_rels/vmlDrawing29.vml.rels><?xml version="1.0" encoding="UTF-8" standalone="yes"?>
<Relationships xmlns="http://schemas.openxmlformats.org/package/2006/relationships"><Relationship Id="rId3" Type="http://schemas.openxmlformats.org/officeDocument/2006/relationships/image" Target="../media/image108.wmf"/><Relationship Id="rId2" Type="http://schemas.openxmlformats.org/officeDocument/2006/relationships/image" Target="../media/image107.wmf"/><Relationship Id="rId1" Type="http://schemas.openxmlformats.org/officeDocument/2006/relationships/image" Target="../media/image106.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30.v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image" Target="../media/image109.png"/></Relationships>
</file>

<file path=ppt/drawings/_rels/vmlDrawing31.vml.rels><?xml version="1.0" encoding="UTF-8" standalone="yes"?>
<Relationships xmlns="http://schemas.openxmlformats.org/package/2006/relationships"><Relationship Id="rId3" Type="http://schemas.openxmlformats.org/officeDocument/2006/relationships/image" Target="../media/image111.wmf"/><Relationship Id="rId2" Type="http://schemas.openxmlformats.org/officeDocument/2006/relationships/image" Target="../media/image110.wmf"/><Relationship Id="rId1" Type="http://schemas.openxmlformats.org/officeDocument/2006/relationships/image" Target="../media/image106.png"/><Relationship Id="rId6" Type="http://schemas.openxmlformats.org/officeDocument/2006/relationships/image" Target="../media/image114.wmf"/><Relationship Id="rId5" Type="http://schemas.openxmlformats.org/officeDocument/2006/relationships/image" Target="../media/image113.wmf"/><Relationship Id="rId4" Type="http://schemas.openxmlformats.org/officeDocument/2006/relationships/image" Target="../media/image112.w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115.wmf"/></Relationships>
</file>

<file path=ppt/drawings/_rels/vmlDrawing33.vml.rels><?xml version="1.0" encoding="UTF-8" standalone="yes"?>
<Relationships xmlns="http://schemas.openxmlformats.org/package/2006/relationships"><Relationship Id="rId8" Type="http://schemas.openxmlformats.org/officeDocument/2006/relationships/image" Target="../media/image125.wmf"/><Relationship Id="rId3" Type="http://schemas.openxmlformats.org/officeDocument/2006/relationships/image" Target="../media/image120.wmf"/><Relationship Id="rId7" Type="http://schemas.openxmlformats.org/officeDocument/2006/relationships/image" Target="../media/image124.wmf"/><Relationship Id="rId2" Type="http://schemas.openxmlformats.org/officeDocument/2006/relationships/image" Target="../media/image119.wmf"/><Relationship Id="rId1" Type="http://schemas.openxmlformats.org/officeDocument/2006/relationships/image" Target="../media/image118.wmf"/><Relationship Id="rId6" Type="http://schemas.openxmlformats.org/officeDocument/2006/relationships/image" Target="../media/image123.wmf"/><Relationship Id="rId5" Type="http://schemas.openxmlformats.org/officeDocument/2006/relationships/image" Target="../media/image122.wmf"/><Relationship Id="rId4" Type="http://schemas.openxmlformats.org/officeDocument/2006/relationships/image" Target="../media/image121.wmf"/><Relationship Id="rId9" Type="http://schemas.openxmlformats.org/officeDocument/2006/relationships/image" Target="../media/image126.wmf"/></Relationships>
</file>

<file path=ppt/drawings/_rels/vmlDrawing34.v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128.png"/><Relationship Id="rId1" Type="http://schemas.openxmlformats.org/officeDocument/2006/relationships/image" Target="../media/image127.png"/><Relationship Id="rId4" Type="http://schemas.openxmlformats.org/officeDocument/2006/relationships/image" Target="../media/image130.png"/></Relationships>
</file>

<file path=ppt/drawings/_rels/vmlDrawing35.vml.rels><?xml version="1.0" encoding="UTF-8" standalone="yes"?>
<Relationships xmlns="http://schemas.openxmlformats.org/package/2006/relationships"><Relationship Id="rId8" Type="http://schemas.openxmlformats.org/officeDocument/2006/relationships/image" Target="../media/image138.png"/><Relationship Id="rId3" Type="http://schemas.openxmlformats.org/officeDocument/2006/relationships/image" Target="../media/image133.png"/><Relationship Id="rId7" Type="http://schemas.openxmlformats.org/officeDocument/2006/relationships/image" Target="../media/image137.png"/><Relationship Id="rId2" Type="http://schemas.openxmlformats.org/officeDocument/2006/relationships/image" Target="../media/image132.png"/><Relationship Id="rId1" Type="http://schemas.openxmlformats.org/officeDocument/2006/relationships/image" Target="../media/image131.png"/><Relationship Id="rId6" Type="http://schemas.openxmlformats.org/officeDocument/2006/relationships/image" Target="../media/image136.png"/><Relationship Id="rId5" Type="http://schemas.openxmlformats.org/officeDocument/2006/relationships/image" Target="../media/image135.png"/><Relationship Id="rId4" Type="http://schemas.openxmlformats.org/officeDocument/2006/relationships/image" Target="../media/image134.png"/></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139.wmf"/></Relationships>
</file>

<file path=ppt/drawings/_rels/vmlDrawing37.vml.rels><?xml version="1.0" encoding="UTF-8" standalone="yes"?>
<Relationships xmlns="http://schemas.openxmlformats.org/package/2006/relationships"><Relationship Id="rId3" Type="http://schemas.openxmlformats.org/officeDocument/2006/relationships/image" Target="../media/image142.wmf"/><Relationship Id="rId2" Type="http://schemas.openxmlformats.org/officeDocument/2006/relationships/image" Target="../media/image141.wmf"/><Relationship Id="rId1" Type="http://schemas.openxmlformats.org/officeDocument/2006/relationships/image" Target="../media/image140.wmf"/></Relationships>
</file>

<file path=ppt/drawings/_rels/vmlDrawing38.vml.rels><?xml version="1.0" encoding="UTF-8" standalone="yes"?>
<Relationships xmlns="http://schemas.openxmlformats.org/package/2006/relationships"><Relationship Id="rId3" Type="http://schemas.openxmlformats.org/officeDocument/2006/relationships/image" Target="../media/image145.wmf"/><Relationship Id="rId2" Type="http://schemas.openxmlformats.org/officeDocument/2006/relationships/image" Target="../media/image144.wmf"/><Relationship Id="rId1" Type="http://schemas.openxmlformats.org/officeDocument/2006/relationships/image" Target="../media/image143.wmf"/><Relationship Id="rId4" Type="http://schemas.openxmlformats.org/officeDocument/2006/relationships/image" Target="../media/image146.wmf"/></Relationships>
</file>

<file path=ppt/drawings/_rels/vmlDrawing39.vml.rels><?xml version="1.0" encoding="UTF-8" standalone="yes"?>
<Relationships xmlns="http://schemas.openxmlformats.org/package/2006/relationships"><Relationship Id="rId3" Type="http://schemas.openxmlformats.org/officeDocument/2006/relationships/image" Target="../media/image149.wmf"/><Relationship Id="rId2" Type="http://schemas.openxmlformats.org/officeDocument/2006/relationships/image" Target="../media/image148.wmf"/><Relationship Id="rId1" Type="http://schemas.openxmlformats.org/officeDocument/2006/relationships/image" Target="../media/image147.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image" Target="../media/image12.wmf"/></Relationships>
</file>

<file path=ppt/drawings/_rels/vmlDrawing40.vml.rels><?xml version="1.0" encoding="UTF-8" standalone="yes"?>
<Relationships xmlns="http://schemas.openxmlformats.org/package/2006/relationships"><Relationship Id="rId2" Type="http://schemas.openxmlformats.org/officeDocument/2006/relationships/image" Target="../media/image151.wmf"/><Relationship Id="rId1" Type="http://schemas.openxmlformats.org/officeDocument/2006/relationships/image" Target="../media/image150.wmf"/></Relationships>
</file>

<file path=ppt/drawings/_rels/vmlDrawing41.vml.rels><?xml version="1.0" encoding="UTF-8" standalone="yes"?>
<Relationships xmlns="http://schemas.openxmlformats.org/package/2006/relationships"><Relationship Id="rId2" Type="http://schemas.openxmlformats.org/officeDocument/2006/relationships/image" Target="../media/image153.wmf"/><Relationship Id="rId1" Type="http://schemas.openxmlformats.org/officeDocument/2006/relationships/image" Target="../media/image152.wmf"/></Relationships>
</file>

<file path=ppt/drawings/_rels/vmlDrawing42.vml.rels><?xml version="1.0" encoding="UTF-8" standalone="yes"?>
<Relationships xmlns="http://schemas.openxmlformats.org/package/2006/relationships"><Relationship Id="rId8" Type="http://schemas.openxmlformats.org/officeDocument/2006/relationships/image" Target="../media/image161.wmf"/><Relationship Id="rId3" Type="http://schemas.openxmlformats.org/officeDocument/2006/relationships/image" Target="../media/image156.wmf"/><Relationship Id="rId7" Type="http://schemas.openxmlformats.org/officeDocument/2006/relationships/image" Target="../media/image160.wmf"/><Relationship Id="rId12" Type="http://schemas.openxmlformats.org/officeDocument/2006/relationships/image" Target="../media/image165.wmf"/><Relationship Id="rId2" Type="http://schemas.openxmlformats.org/officeDocument/2006/relationships/image" Target="../media/image155.wmf"/><Relationship Id="rId1" Type="http://schemas.openxmlformats.org/officeDocument/2006/relationships/image" Target="../media/image154.wmf"/><Relationship Id="rId6" Type="http://schemas.openxmlformats.org/officeDocument/2006/relationships/image" Target="../media/image159.wmf"/><Relationship Id="rId11" Type="http://schemas.openxmlformats.org/officeDocument/2006/relationships/image" Target="../media/image164.wmf"/><Relationship Id="rId5" Type="http://schemas.openxmlformats.org/officeDocument/2006/relationships/image" Target="../media/image158.wmf"/><Relationship Id="rId10" Type="http://schemas.openxmlformats.org/officeDocument/2006/relationships/image" Target="../media/image163.wmf"/><Relationship Id="rId4" Type="http://schemas.openxmlformats.org/officeDocument/2006/relationships/image" Target="../media/image157.wmf"/><Relationship Id="rId9" Type="http://schemas.openxmlformats.org/officeDocument/2006/relationships/image" Target="../media/image162.wmf"/></Relationships>
</file>

<file path=ppt/drawings/_rels/vmlDrawing43.vml.rels><?xml version="1.0" encoding="UTF-8" standalone="yes"?>
<Relationships xmlns="http://schemas.openxmlformats.org/package/2006/relationships"><Relationship Id="rId8" Type="http://schemas.openxmlformats.org/officeDocument/2006/relationships/image" Target="../media/image171.wmf"/><Relationship Id="rId3" Type="http://schemas.openxmlformats.org/officeDocument/2006/relationships/image" Target="../media/image166.wmf"/><Relationship Id="rId7" Type="http://schemas.openxmlformats.org/officeDocument/2006/relationships/image" Target="../media/image170.wmf"/><Relationship Id="rId2" Type="http://schemas.openxmlformats.org/officeDocument/2006/relationships/image" Target="../media/image159.wmf"/><Relationship Id="rId1" Type="http://schemas.openxmlformats.org/officeDocument/2006/relationships/image" Target="../media/image157.wmf"/><Relationship Id="rId6" Type="http://schemas.openxmlformats.org/officeDocument/2006/relationships/image" Target="../media/image169.wmf"/><Relationship Id="rId5" Type="http://schemas.openxmlformats.org/officeDocument/2006/relationships/image" Target="../media/image168.wmf"/><Relationship Id="rId4" Type="http://schemas.openxmlformats.org/officeDocument/2006/relationships/image" Target="../media/image167.wmf"/><Relationship Id="rId9" Type="http://schemas.openxmlformats.org/officeDocument/2006/relationships/image" Target="../media/image172.wmf"/></Relationships>
</file>

<file path=ppt/drawings/_rels/vmlDrawing44.vml.rels><?xml version="1.0" encoding="UTF-8" standalone="yes"?>
<Relationships xmlns="http://schemas.openxmlformats.org/package/2006/relationships"><Relationship Id="rId3" Type="http://schemas.openxmlformats.org/officeDocument/2006/relationships/image" Target="../media/image175.wmf"/><Relationship Id="rId2" Type="http://schemas.openxmlformats.org/officeDocument/2006/relationships/image" Target="../media/image174.wmf"/><Relationship Id="rId1" Type="http://schemas.openxmlformats.org/officeDocument/2006/relationships/image" Target="../media/image173.wmf"/><Relationship Id="rId5" Type="http://schemas.openxmlformats.org/officeDocument/2006/relationships/image" Target="../media/image177.wmf"/><Relationship Id="rId4" Type="http://schemas.openxmlformats.org/officeDocument/2006/relationships/image" Target="../media/image176.w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178.wmf"/></Relationships>
</file>

<file path=ppt/drawings/_rels/vmlDrawing46.vml.rels><?xml version="1.0" encoding="UTF-8" standalone="yes"?>
<Relationships xmlns="http://schemas.openxmlformats.org/package/2006/relationships"><Relationship Id="rId2" Type="http://schemas.openxmlformats.org/officeDocument/2006/relationships/image" Target="../media/image180.wmf"/><Relationship Id="rId1" Type="http://schemas.openxmlformats.org/officeDocument/2006/relationships/image" Target="../media/image179.wmf"/></Relationships>
</file>

<file path=ppt/drawings/_rels/vmlDrawing47.vml.rels><?xml version="1.0" encoding="UTF-8" standalone="yes"?>
<Relationships xmlns="http://schemas.openxmlformats.org/package/2006/relationships"><Relationship Id="rId8" Type="http://schemas.openxmlformats.org/officeDocument/2006/relationships/image" Target="../media/image179.wmf"/><Relationship Id="rId3" Type="http://schemas.openxmlformats.org/officeDocument/2006/relationships/image" Target="../media/image183.wmf"/><Relationship Id="rId7" Type="http://schemas.openxmlformats.org/officeDocument/2006/relationships/image" Target="../media/image180.wmf"/><Relationship Id="rId2" Type="http://schemas.openxmlformats.org/officeDocument/2006/relationships/image" Target="../media/image182.wmf"/><Relationship Id="rId1" Type="http://schemas.openxmlformats.org/officeDocument/2006/relationships/image" Target="../media/image181.wmf"/><Relationship Id="rId6" Type="http://schemas.openxmlformats.org/officeDocument/2006/relationships/image" Target="../media/image186.wmf"/><Relationship Id="rId5" Type="http://schemas.openxmlformats.org/officeDocument/2006/relationships/image" Target="../media/image185.wmf"/><Relationship Id="rId4" Type="http://schemas.openxmlformats.org/officeDocument/2006/relationships/image" Target="../media/image184.wmf"/></Relationships>
</file>

<file path=ppt/drawings/_rels/vmlDrawing48.vml.rels><?xml version="1.0" encoding="UTF-8" standalone="yes"?>
<Relationships xmlns="http://schemas.openxmlformats.org/package/2006/relationships"><Relationship Id="rId1" Type="http://schemas.openxmlformats.org/officeDocument/2006/relationships/image" Target="../media/image187.wmf"/></Relationships>
</file>

<file path=ppt/drawings/_rels/vmlDrawing49.vml.rels><?xml version="1.0" encoding="UTF-8" standalone="yes"?>
<Relationships xmlns="http://schemas.openxmlformats.org/package/2006/relationships"><Relationship Id="rId1" Type="http://schemas.openxmlformats.org/officeDocument/2006/relationships/image" Target="../media/image188.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15.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2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bwMode="auto">
          <a:xfrm>
            <a:off x="0" y="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b="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95235" name="Rectangle 3"/>
          <p:cNvSpPr>
            <a:spLocks noGrp="1" noChangeArrowheads="1"/>
          </p:cNvSpPr>
          <p:nvPr>
            <p:ph type="dt" sz="quarter" idx="1"/>
          </p:nvPr>
        </p:nvSpPr>
        <p:spPr bwMode="auto">
          <a:xfrm>
            <a:off x="4022725" y="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b="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95236" name="Rectangle 4"/>
          <p:cNvSpPr>
            <a:spLocks noGrp="1" noChangeArrowheads="1"/>
          </p:cNvSpPr>
          <p:nvPr>
            <p:ph type="ftr" sz="quarter" idx="2"/>
          </p:nvPr>
        </p:nvSpPr>
        <p:spPr bwMode="auto">
          <a:xfrm>
            <a:off x="0" y="854075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b="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95237" name="Rectangle 5"/>
          <p:cNvSpPr>
            <a:spLocks noGrp="1" noChangeArrowheads="1"/>
          </p:cNvSpPr>
          <p:nvPr>
            <p:ph type="sldNum" sz="quarter" idx="3"/>
          </p:nvPr>
        </p:nvSpPr>
        <p:spPr bwMode="auto">
          <a:xfrm>
            <a:off x="4022725" y="854075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pPr lvl="0" algn="r" eaLnBrk="1" hangingPunct="1"/>
            <a:fld id="{9A0DB2DC-4C9A-4742-B13C-FB6460FD3503}" type="slidenum">
              <a:rPr lang="zh-CN" altLang="en-US" sz="1200" b="0" dirty="0">
                <a:ea typeface="宋体" panose="02010600030101010101" pitchFamily="2" charset="-122"/>
              </a:rPr>
              <a:t>‹#›</a:t>
            </a:fld>
            <a:endParaRPr lang="zh-CN" altLang="en-US" sz="1200" b="0" dirty="0">
              <a:ea typeface="宋体" panose="02010600030101010101" pitchFamily="2" charset="-122"/>
            </a:endParaRPr>
          </a:p>
        </p:txBody>
      </p:sp>
    </p:spTree>
    <p:extLst>
      <p:ext uri="{BB962C8B-B14F-4D97-AF65-F5344CB8AC3E}">
        <p14:creationId xmlns:p14="http://schemas.microsoft.com/office/powerpoint/2010/main" val="13981063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2450" name="Rectangle 2"/>
          <p:cNvSpPr>
            <a:spLocks noGrp="1" noChangeArrowheads="1"/>
          </p:cNvSpPr>
          <p:nvPr>
            <p:ph type="hdr" sz="quarter"/>
          </p:nvPr>
        </p:nvSpPr>
        <p:spPr bwMode="auto">
          <a:xfrm>
            <a:off x="0" y="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b="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232451" name="Rectangle 3"/>
          <p:cNvSpPr>
            <a:spLocks noGrp="1" noChangeArrowheads="1"/>
          </p:cNvSpPr>
          <p:nvPr>
            <p:ph type="dt" idx="1"/>
          </p:nvPr>
        </p:nvSpPr>
        <p:spPr bwMode="auto">
          <a:xfrm>
            <a:off x="4022725" y="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b="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65540" name="Rectangle 4"/>
          <p:cNvSpPr>
            <a:spLocks noGrp="1" noRot="1" noChangeAspect="1" noTextEdit="1"/>
          </p:cNvSpPr>
          <p:nvPr>
            <p:ph type="sldImg" idx="2"/>
          </p:nvPr>
        </p:nvSpPr>
        <p:spPr>
          <a:xfrm>
            <a:off x="1303338" y="674688"/>
            <a:ext cx="4495800" cy="3371850"/>
          </a:xfrm>
          <a:prstGeom prst="rect">
            <a:avLst/>
          </a:prstGeom>
          <a:noFill/>
          <a:ln w="9525" cap="flat" cmpd="sng">
            <a:solidFill>
              <a:srgbClr val="000000"/>
            </a:solidFill>
            <a:prstDash val="solid"/>
            <a:miter/>
            <a:headEnd type="none" w="med" len="med"/>
            <a:tailEnd type="none" w="med" len="med"/>
          </a:ln>
        </p:spPr>
      </p:sp>
      <p:sp>
        <p:nvSpPr>
          <p:cNvPr id="232453" name="Rectangle 5"/>
          <p:cNvSpPr>
            <a:spLocks noGrp="1" noChangeArrowheads="1"/>
          </p:cNvSpPr>
          <p:nvPr>
            <p:ph type="body" sz="quarter" idx="3"/>
          </p:nvPr>
        </p:nvSpPr>
        <p:spPr bwMode="auto">
          <a:xfrm>
            <a:off x="709613" y="4270375"/>
            <a:ext cx="5683250" cy="4046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32454" name="Rectangle 6"/>
          <p:cNvSpPr>
            <a:spLocks noGrp="1" noChangeArrowheads="1"/>
          </p:cNvSpPr>
          <p:nvPr>
            <p:ph type="ftr" sz="quarter" idx="4"/>
          </p:nvPr>
        </p:nvSpPr>
        <p:spPr bwMode="auto">
          <a:xfrm>
            <a:off x="0" y="854075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b="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232455" name="Rectangle 7"/>
          <p:cNvSpPr>
            <a:spLocks noGrp="1" noChangeArrowheads="1"/>
          </p:cNvSpPr>
          <p:nvPr>
            <p:ph type="sldNum" sz="quarter" idx="5"/>
          </p:nvPr>
        </p:nvSpPr>
        <p:spPr bwMode="auto">
          <a:xfrm>
            <a:off x="4022725" y="854075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pPr lvl="0" algn="r" eaLnBrk="1" hangingPunct="1"/>
            <a:fld id="{9A0DB2DC-4C9A-4742-B13C-FB6460FD3503}" type="slidenum">
              <a:rPr lang="zh-CN" altLang="en-US" sz="1200" b="0" dirty="0">
                <a:ea typeface="宋体" panose="02010600030101010101" pitchFamily="2" charset="-122"/>
              </a:rPr>
              <a:t>‹#›</a:t>
            </a:fld>
            <a:endParaRPr lang="zh-CN" altLang="en-US" sz="1200" b="0" dirty="0">
              <a:ea typeface="宋体" panose="02010600030101010101" pitchFamily="2" charset="-122"/>
            </a:endParaRPr>
          </a:p>
        </p:txBody>
      </p:sp>
    </p:spTree>
    <p:extLst>
      <p:ext uri="{BB962C8B-B14F-4D97-AF65-F5344CB8AC3E}">
        <p14:creationId xmlns:p14="http://schemas.microsoft.com/office/powerpoint/2010/main" val="2286400330"/>
      </p:ext>
    </p:extLst>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Rectangle 17"/>
          <p:cNvSpPr>
            <a:spLocks noChangeArrowheads="1"/>
          </p:cNvSpPr>
          <p:nvPr/>
        </p:nvSpPr>
        <p:spPr bwMode="gray">
          <a:xfrm>
            <a:off x="0" y="2971800"/>
            <a:ext cx="9144000" cy="914400"/>
          </a:xfrm>
          <a:prstGeom prst="rect">
            <a:avLst/>
          </a:prstGeom>
          <a:gradFill rotWithShape="1">
            <a:gsLst>
              <a:gs pos="0">
                <a:schemeClr val="accent1">
                  <a:gamma/>
                  <a:tint val="12549"/>
                  <a:invGamma/>
                  <a:alpha val="0"/>
                </a:schemeClr>
              </a:gs>
              <a:gs pos="100000">
                <a:schemeClr val="accent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vl="0" eaLnBrk="1" hangingPunct="1"/>
            <a:endParaRPr lang="zh-CN" altLang="en-US" dirty="0">
              <a:latin typeface="Arial" panose="020B0604020202020204" pitchFamily="34" charset="0"/>
            </a:endParaRPr>
          </a:p>
        </p:txBody>
      </p:sp>
      <p:sp>
        <p:nvSpPr>
          <p:cNvPr id="10" name="Rectangle 18"/>
          <p:cNvSpPr>
            <a:spLocks noChangeArrowheads="1"/>
          </p:cNvSpPr>
          <p:nvPr/>
        </p:nvSpPr>
        <p:spPr bwMode="gray">
          <a:xfrm>
            <a:off x="0" y="2895600"/>
            <a:ext cx="8229600" cy="914400"/>
          </a:xfrm>
          <a:prstGeom prst="rect">
            <a:avLst/>
          </a:prstGeom>
          <a:gradFill rotWithShape="1">
            <a:gsLst>
              <a:gs pos="0">
                <a:schemeClr val="tx2"/>
              </a:gs>
              <a:gs pos="100000">
                <a:schemeClr val="tx2">
                  <a:gamma/>
                  <a:shade val="46275"/>
                  <a:invGamma/>
                  <a:alpha val="0"/>
                </a:scheme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vl="0" eaLnBrk="1" hangingPunct="1"/>
            <a:endParaRPr lang="zh-CN" altLang="en-US" dirty="0">
              <a:latin typeface="Arial" panose="020B0604020202020204" pitchFamily="34" charset="0"/>
            </a:endParaRPr>
          </a:p>
        </p:txBody>
      </p:sp>
      <p:sp>
        <p:nvSpPr>
          <p:cNvPr id="3075" name="Rectangle 3"/>
          <p:cNvSpPr>
            <a:spLocks noGrp="1" noChangeArrowheads="1"/>
          </p:cNvSpPr>
          <p:nvPr>
            <p:ph type="subTitle" idx="1"/>
          </p:nvPr>
        </p:nvSpPr>
        <p:spPr bwMode="black">
          <a:xfrm>
            <a:off x="1905000" y="5410200"/>
            <a:ext cx="5181600" cy="533400"/>
          </a:xfrm>
        </p:spPr>
        <p:txBody>
          <a:bodyPr/>
          <a:lstStyle>
            <a:lvl1pPr marL="0" indent="0" algn="ctr">
              <a:buFont typeface="Wingdings" panose="05000000000000000000" pitchFamily="2" charset="2"/>
              <a:buNone/>
              <a:defRPr sz="1600"/>
            </a:lvl1pPr>
          </a:lstStyle>
          <a:p>
            <a:pPr lvl="0"/>
            <a:r>
              <a:rPr lang="en-US" altLang="zh-CN" noProof="0" smtClean="0"/>
              <a:t>Click to edit Master subtitle style</a:t>
            </a:r>
          </a:p>
        </p:txBody>
      </p:sp>
      <p:sp>
        <p:nvSpPr>
          <p:cNvPr id="3074" name="Rectangle 2"/>
          <p:cNvSpPr>
            <a:spLocks noGrp="1" noChangeArrowheads="1"/>
          </p:cNvSpPr>
          <p:nvPr>
            <p:ph type="ctrTitle"/>
          </p:nvPr>
        </p:nvSpPr>
        <p:spPr>
          <a:xfrm>
            <a:off x="685800" y="3048000"/>
            <a:ext cx="7924800" cy="685800"/>
          </a:xfrm>
        </p:spPr>
        <p:txBody>
          <a:bodyPr/>
          <a:lstStyle>
            <a:lvl1pPr>
              <a:defRPr/>
            </a:lvl1pPr>
          </a:lstStyle>
          <a:p>
            <a:pPr lvl="0"/>
            <a:r>
              <a:rPr lang="en-US" altLang="zh-CN" noProof="0" smtClean="0"/>
              <a:t>Click to edit Master title style</a:t>
            </a:r>
          </a:p>
        </p:txBody>
      </p:sp>
      <p:sp>
        <p:nvSpPr>
          <p:cNvPr id="11" name="Rectangle 4"/>
          <p:cNvSpPr>
            <a:spLocks noGrp="1" noChangeArrowheads="1"/>
          </p:cNvSpPr>
          <p:nvPr>
            <p:ph type="dt" sz="half" idx="2"/>
          </p:nvPr>
        </p:nvSpPr>
        <p:spPr bwMode="auto">
          <a:xfrm>
            <a:off x="3810000" y="6477000"/>
            <a:ext cx="2133600" cy="24447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200">
                <a:solidFill>
                  <a:schemeClr val="bg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12" name="Rectangle 5"/>
          <p:cNvSpPr>
            <a:spLocks noGrp="1" noChangeArrowheads="1"/>
          </p:cNvSpPr>
          <p:nvPr>
            <p:ph type="ftr" sz="quarter" idx="3"/>
          </p:nvPr>
        </p:nvSpPr>
        <p:spPr bwMode="auto">
          <a:xfrm>
            <a:off x="228600" y="6477000"/>
            <a:ext cx="2895600" cy="24447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20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3" name="Rectangle 6"/>
          <p:cNvSpPr>
            <a:spLocks noGrp="1" noChangeArrowheads="1"/>
          </p:cNvSpPr>
          <p:nvPr>
            <p:ph type="sldNum" sz="quarter" idx="4"/>
          </p:nvPr>
        </p:nvSpPr>
        <p:spPr bwMode="auto">
          <a:xfrm>
            <a:off x="6553200" y="6477000"/>
            <a:ext cx="2133600" cy="24447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algn="ctr"/>
            <a:fld id="{9A0DB2DC-4C9A-4742-B13C-FB6460FD3503}" type="slidenum">
              <a:rPr lang="zh-CN" altLang="en-US" sz="1200" b="0" dirty="0">
                <a:solidFill>
                  <a:schemeClr val="bg1"/>
                </a:solidFill>
                <a:ea typeface="宋体" panose="02010600030101010101" pitchFamily="2" charset="-122"/>
              </a:rPr>
              <a:t>‹#›</a:t>
            </a:fld>
            <a:endParaRPr lang="zh-CN" altLang="en-US" sz="1200" b="0" dirty="0">
              <a:solidFill>
                <a:schemeClr val="bg1"/>
              </a:solidFill>
              <a:ea typeface="宋体" panose="02010600030101010101" pitchFamily="2"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t>‹#›</a:t>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547688"/>
            <a:ext cx="2057400" cy="58832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547688"/>
            <a:ext cx="6019800" cy="58832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t>‹#›</a:t>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838200" y="547688"/>
            <a:ext cx="7391400" cy="563562"/>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457200" y="1338263"/>
            <a:ext cx="4038600" cy="24701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338263"/>
            <a:ext cx="4038600" cy="24701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57200" y="3960813"/>
            <a:ext cx="4038600" cy="24701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内容占位符 5"/>
          <p:cNvSpPr>
            <a:spLocks noGrp="1"/>
          </p:cNvSpPr>
          <p:nvPr>
            <p:ph sz="quarter" idx="4"/>
          </p:nvPr>
        </p:nvSpPr>
        <p:spPr>
          <a:xfrm>
            <a:off x="4648200" y="3960813"/>
            <a:ext cx="4038600" cy="24701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t>‹#›</a:t>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547688"/>
            <a:ext cx="7391400" cy="563562"/>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338263"/>
            <a:ext cx="4038600" cy="50927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338263"/>
            <a:ext cx="4038600" cy="24701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3960813"/>
            <a:ext cx="4038600" cy="24701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页脚占位符 6"/>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t>‹#›</a:t>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547688"/>
            <a:ext cx="7391400" cy="563562"/>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38263"/>
            <a:ext cx="4038600" cy="50927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338263"/>
            <a:ext cx="4038600" cy="24701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3960813"/>
            <a:ext cx="4038600" cy="24701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页脚占位符 6"/>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t>‹#›</a:t>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547688"/>
            <a:ext cx="7391400" cy="563562"/>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338263"/>
            <a:ext cx="4038600" cy="50927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38263"/>
            <a:ext cx="4038600" cy="50927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t>‹#›</a:t>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1150938" y="214313"/>
            <a:ext cx="7804150" cy="5918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t>‹#›</a:t>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t>‹#›</a:t>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38263"/>
            <a:ext cx="4038600" cy="5092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38263"/>
            <a:ext cx="4038600" cy="5092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t>‹#›</a:t>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t>‹#›</a:t>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t>‹#›</a:t>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t>‹#›</a:t>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t>‹#›</a:t>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t>‹#›</a:t>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9" name="Rectangle 15"/>
          <p:cNvSpPr>
            <a:spLocks noChangeArrowheads="1"/>
          </p:cNvSpPr>
          <p:nvPr/>
        </p:nvSpPr>
        <p:spPr bwMode="gray">
          <a:xfrm>
            <a:off x="0" y="533400"/>
            <a:ext cx="9144000" cy="685800"/>
          </a:xfrm>
          <a:prstGeom prst="rect">
            <a:avLst/>
          </a:prstGeom>
          <a:gradFill rotWithShape="1">
            <a:gsLst>
              <a:gs pos="0">
                <a:schemeClr val="accent1">
                  <a:gamma/>
                  <a:tint val="12549"/>
                  <a:invGamma/>
                  <a:alpha val="0"/>
                </a:schemeClr>
              </a:gs>
              <a:gs pos="100000">
                <a:schemeClr val="accent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vl="0" eaLnBrk="1" hangingPunct="1"/>
            <a:endParaRPr lang="zh-CN" altLang="en-US" dirty="0">
              <a:latin typeface="Arial" panose="020B0604020202020204" pitchFamily="34" charset="0"/>
            </a:endParaRPr>
          </a:p>
        </p:txBody>
      </p:sp>
      <p:sp>
        <p:nvSpPr>
          <p:cNvPr id="1040" name="Rectangle 16"/>
          <p:cNvSpPr>
            <a:spLocks noChangeArrowheads="1"/>
          </p:cNvSpPr>
          <p:nvPr/>
        </p:nvSpPr>
        <p:spPr bwMode="gray">
          <a:xfrm>
            <a:off x="0" y="457200"/>
            <a:ext cx="8229600" cy="685800"/>
          </a:xfrm>
          <a:prstGeom prst="rect">
            <a:avLst/>
          </a:prstGeom>
          <a:gradFill rotWithShape="1">
            <a:gsLst>
              <a:gs pos="0">
                <a:schemeClr val="tx2"/>
              </a:gs>
              <a:gs pos="100000">
                <a:schemeClr val="tx2">
                  <a:gamma/>
                  <a:shade val="46275"/>
                  <a:invGamma/>
                  <a:alpha val="0"/>
                </a:scheme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vl="0" eaLnBrk="1" hangingPunct="1"/>
            <a:endParaRPr lang="zh-CN" altLang="en-US" dirty="0">
              <a:latin typeface="Arial" panose="020B0604020202020204" pitchFamily="34" charset="0"/>
            </a:endParaRPr>
          </a:p>
        </p:txBody>
      </p:sp>
      <p:sp>
        <p:nvSpPr>
          <p:cNvPr id="1028" name="Rectangle 3"/>
          <p:cNvSpPr>
            <a:spLocks noGrp="1"/>
          </p:cNvSpPr>
          <p:nvPr>
            <p:ph type="body" idx="1"/>
          </p:nvPr>
        </p:nvSpPr>
        <p:spPr>
          <a:xfrm>
            <a:off x="457200" y="1338263"/>
            <a:ext cx="8229600" cy="5092700"/>
          </a:xfrm>
          <a:prstGeom prst="rect">
            <a:avLst/>
          </a:prstGeom>
          <a:noFill/>
          <a:ln w="9525">
            <a:noFill/>
          </a:ln>
        </p:spPr>
        <p:txBody>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p>
        </p:txBody>
      </p:sp>
      <p:sp>
        <p:nvSpPr>
          <p:cNvPr id="2" name="Rectangle 4"/>
          <p:cNvSpPr>
            <a:spLocks noGrp="1" noChangeArrowheads="1"/>
          </p:cNvSpPr>
          <p:nvPr>
            <p:ph type="dt" sz="half" idx="2"/>
          </p:nvPr>
        </p:nvSpPr>
        <p:spPr bwMode="auto">
          <a:xfrm>
            <a:off x="6781800" y="269875"/>
            <a:ext cx="2133600" cy="246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000" b="0">
                <a:latin typeface="+mn-lt"/>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000" b="0">
                <a:latin typeface="+mn-lt"/>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p>
        </p:txBody>
      </p:sp>
      <p:sp>
        <p:nvSpPr>
          <p:cNvPr id="1030" name="Rectangle 6"/>
          <p:cNvSpPr>
            <a:spLocks noGrp="1" noChangeArrowheads="1"/>
          </p:cNvSpPr>
          <p:nvPr>
            <p:ph type="sldNum" sz="quarter" idx="4"/>
          </p:nvPr>
        </p:nvSpPr>
        <p:spPr bwMode="auto">
          <a:xfrm>
            <a:off x="3505200" y="6553200"/>
            <a:ext cx="2133600" cy="2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000">
                <a:latin typeface="Verdana" panose="020B0604030504040204" pitchFamily="34" charset="0"/>
                <a:ea typeface="宋体" panose="02010600030101010101" pitchFamily="2" charset="-122"/>
              </a:defRPr>
            </a:lvl1pPr>
          </a:lstStyle>
          <a:p>
            <a:pPr lvl="0" eaLnBrk="1" hangingPunct="1"/>
            <a:fld id="{9A0DB2DC-4C9A-4742-B13C-FB6460FD3503}" type="slidenum">
              <a:rPr lang="zh-CN" altLang="en-US" dirty="0"/>
              <a:t>‹#›</a:t>
            </a:fld>
            <a:endParaRPr lang="zh-CN" altLang="en-US" dirty="0"/>
          </a:p>
        </p:txBody>
      </p:sp>
      <p:sp>
        <p:nvSpPr>
          <p:cNvPr id="1032" name="Rectangle 2"/>
          <p:cNvSpPr>
            <a:spLocks noGrp="1"/>
          </p:cNvSpPr>
          <p:nvPr>
            <p:ph type="title"/>
          </p:nvPr>
        </p:nvSpPr>
        <p:spPr>
          <a:xfrm>
            <a:off x="838200" y="547688"/>
            <a:ext cx="7391400" cy="563562"/>
          </a:xfrm>
          <a:prstGeom prst="rect">
            <a:avLst/>
          </a:prstGeom>
          <a:noFill/>
          <a:ln w="9525">
            <a:noFill/>
          </a:ln>
        </p:spPr>
        <p:txBody>
          <a:bodyPr anchor="ctr" anchorCtr="0"/>
          <a:lstStyle/>
          <a:p>
            <a:pPr lvl="0"/>
            <a:r>
              <a:rPr lang="en-US" altLang="zh-CN" dirty="0"/>
              <a:t>Click to edit Master title style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sldNum="0" hdr="0" ftr="0" dt="0"/>
  <p:txStyles>
    <p:titleStyle>
      <a:lvl1pPr algn="ctr" rtl="0" fontAlgn="base">
        <a:spcBef>
          <a:spcPct val="0"/>
        </a:spcBef>
        <a:spcAft>
          <a:spcPct val="0"/>
        </a:spcAft>
        <a:defRPr sz="3200" b="1">
          <a:solidFill>
            <a:schemeClr val="bg1"/>
          </a:solidFill>
          <a:latin typeface="+mj-lt"/>
          <a:ea typeface="+mj-ea"/>
          <a:cs typeface="+mj-cs"/>
        </a:defRPr>
      </a:lvl1pPr>
      <a:lvl2pPr algn="ctr" rtl="0" fontAlgn="base">
        <a:spcBef>
          <a:spcPct val="0"/>
        </a:spcBef>
        <a:spcAft>
          <a:spcPct val="0"/>
        </a:spcAft>
        <a:defRPr sz="3200" b="1">
          <a:solidFill>
            <a:schemeClr val="bg1"/>
          </a:solidFill>
          <a:latin typeface="Verdana" panose="020B0604030504040204" pitchFamily="34" charset="0"/>
        </a:defRPr>
      </a:lvl2pPr>
      <a:lvl3pPr algn="ctr" rtl="0" fontAlgn="base">
        <a:spcBef>
          <a:spcPct val="0"/>
        </a:spcBef>
        <a:spcAft>
          <a:spcPct val="0"/>
        </a:spcAft>
        <a:defRPr sz="3200" b="1">
          <a:solidFill>
            <a:schemeClr val="bg1"/>
          </a:solidFill>
          <a:latin typeface="Verdana" panose="020B0604030504040204" pitchFamily="34" charset="0"/>
        </a:defRPr>
      </a:lvl3pPr>
      <a:lvl4pPr algn="ctr" rtl="0" fontAlgn="base">
        <a:spcBef>
          <a:spcPct val="0"/>
        </a:spcBef>
        <a:spcAft>
          <a:spcPct val="0"/>
        </a:spcAft>
        <a:defRPr sz="3200" b="1">
          <a:solidFill>
            <a:schemeClr val="bg1"/>
          </a:solidFill>
          <a:latin typeface="Verdana" panose="020B0604030504040204" pitchFamily="34" charset="0"/>
        </a:defRPr>
      </a:lvl4pPr>
      <a:lvl5pPr algn="ctr" rtl="0" fontAlgn="base">
        <a:spcBef>
          <a:spcPct val="0"/>
        </a:spcBef>
        <a:spcAft>
          <a:spcPct val="0"/>
        </a:spcAft>
        <a:defRPr sz="3200" b="1">
          <a:solidFill>
            <a:schemeClr val="bg1"/>
          </a:solidFill>
          <a:latin typeface="Verdana" panose="020B0604030504040204" pitchFamily="34" charset="0"/>
        </a:defRPr>
      </a:lvl5pPr>
      <a:lvl6pPr marL="457200" algn="ctr" rtl="0" fontAlgn="base">
        <a:spcBef>
          <a:spcPct val="0"/>
        </a:spcBef>
        <a:spcAft>
          <a:spcPct val="0"/>
        </a:spcAft>
        <a:defRPr sz="3200" b="1">
          <a:solidFill>
            <a:schemeClr val="bg1"/>
          </a:solidFill>
          <a:latin typeface="Verdana" panose="020B0604030504040204" pitchFamily="34" charset="0"/>
        </a:defRPr>
      </a:lvl6pPr>
      <a:lvl7pPr marL="914400" algn="ctr" rtl="0" fontAlgn="base">
        <a:spcBef>
          <a:spcPct val="0"/>
        </a:spcBef>
        <a:spcAft>
          <a:spcPct val="0"/>
        </a:spcAft>
        <a:defRPr sz="3200" b="1">
          <a:solidFill>
            <a:schemeClr val="bg1"/>
          </a:solidFill>
          <a:latin typeface="Verdana" panose="020B0604030504040204" pitchFamily="34" charset="0"/>
        </a:defRPr>
      </a:lvl7pPr>
      <a:lvl8pPr marL="1371600" algn="ctr" rtl="0" fontAlgn="base">
        <a:spcBef>
          <a:spcPct val="0"/>
        </a:spcBef>
        <a:spcAft>
          <a:spcPct val="0"/>
        </a:spcAft>
        <a:defRPr sz="3200" b="1">
          <a:solidFill>
            <a:schemeClr val="bg1"/>
          </a:solidFill>
          <a:latin typeface="Verdana" panose="020B0604030504040204" pitchFamily="34" charset="0"/>
        </a:defRPr>
      </a:lvl8pPr>
      <a:lvl9pPr marL="1828800" algn="ctr" rtl="0" fontAlgn="base">
        <a:spcBef>
          <a:spcPct val="0"/>
        </a:spcBef>
        <a:spcAft>
          <a:spcPct val="0"/>
        </a:spcAft>
        <a:defRPr sz="3200" b="1">
          <a:solidFill>
            <a:schemeClr val="bg1"/>
          </a:solidFill>
          <a:latin typeface="Verdana" panose="020B0604030504040204" pitchFamily="34" charset="0"/>
        </a:defRPr>
      </a:lvl9pPr>
    </p:titleStyle>
    <p:bodyStyle>
      <a:lvl1pPr marL="342900" indent="-342900" algn="l" rtl="0" fontAlgn="base">
        <a:spcBef>
          <a:spcPct val="20000"/>
        </a:spcBef>
        <a:spcAft>
          <a:spcPct val="0"/>
        </a:spcAft>
        <a:buClr>
          <a:schemeClr val="hlink"/>
        </a:buClr>
        <a:buFont typeface="Wingdings" panose="05000000000000000000" pitchFamily="2" charset="2"/>
        <a:buChar char="v"/>
        <a:defRPr sz="2800" b="1">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lgn="l" rtl="0" fontAlgn="base">
        <a:spcBef>
          <a:spcPct val="20000"/>
        </a:spcBef>
        <a:spcAft>
          <a:spcPct val="0"/>
        </a:spcAft>
        <a:buClr>
          <a:schemeClr val="tx1"/>
        </a:buClr>
        <a:buChar char="•"/>
        <a:defRPr sz="2400">
          <a:solidFill>
            <a:schemeClr val="tx1"/>
          </a:solidFill>
          <a:latin typeface="Arial" panose="020B0604020202020204" pitchFamily="34" charset="0"/>
        </a:defRPr>
      </a:lvl3pPr>
      <a:lvl4pPr marL="1600200" indent="-228600" algn="l" rtl="0" fontAlgn="base">
        <a:spcBef>
          <a:spcPct val="20000"/>
        </a:spcBef>
        <a:spcAft>
          <a:spcPct val="0"/>
        </a:spcAft>
        <a:buChar char="–"/>
        <a:defRPr sz="2000">
          <a:solidFill>
            <a:schemeClr val="tx1"/>
          </a:solidFill>
          <a:latin typeface="Arial" panose="020B0604020202020204" pitchFamily="34" charset="0"/>
        </a:defRPr>
      </a:lvl4pPr>
      <a:lvl5pPr marL="2057400" indent="-228600" algn="l" rtl="0" fontAlgn="base">
        <a:spcBef>
          <a:spcPct val="20000"/>
        </a:spcBef>
        <a:spcAft>
          <a:spcPct val="0"/>
        </a:spcAft>
        <a:buChar char="»"/>
        <a:defRPr sz="2000">
          <a:solidFill>
            <a:schemeClr val="tx1"/>
          </a:solidFill>
          <a:latin typeface="Arial" panose="020B0604020202020204" pitchFamily="34" charset="0"/>
        </a:defRPr>
      </a:lvl5pPr>
      <a:lvl6pPr marL="2514600" indent="-228600" algn="l" rtl="0" fontAlgn="base">
        <a:spcBef>
          <a:spcPct val="20000"/>
        </a:spcBef>
        <a:spcAft>
          <a:spcPct val="0"/>
        </a:spcAft>
        <a:buChar char="»"/>
        <a:defRPr sz="2000">
          <a:solidFill>
            <a:schemeClr val="tx1"/>
          </a:solidFill>
          <a:latin typeface="Arial" panose="020B0604020202020204" pitchFamily="34" charset="0"/>
        </a:defRPr>
      </a:lvl6pPr>
      <a:lvl7pPr marL="2971800" indent="-228600" algn="l" rtl="0" fontAlgn="base">
        <a:spcBef>
          <a:spcPct val="20000"/>
        </a:spcBef>
        <a:spcAft>
          <a:spcPct val="0"/>
        </a:spcAft>
        <a:buChar char="»"/>
        <a:defRPr sz="2000">
          <a:solidFill>
            <a:schemeClr val="tx1"/>
          </a:solidFill>
          <a:latin typeface="Arial" panose="020B0604020202020204" pitchFamily="34" charset="0"/>
        </a:defRPr>
      </a:lvl7pPr>
      <a:lvl8pPr marL="3429000" indent="-228600" algn="l" rtl="0" fontAlgn="base">
        <a:spcBef>
          <a:spcPct val="20000"/>
        </a:spcBef>
        <a:spcAft>
          <a:spcPct val="0"/>
        </a:spcAft>
        <a:buChar char="»"/>
        <a:defRPr sz="2000">
          <a:solidFill>
            <a:schemeClr val="tx1"/>
          </a:solidFill>
          <a:latin typeface="Arial" panose="020B0604020202020204" pitchFamily="34" charset="0"/>
        </a:defRPr>
      </a:lvl8pPr>
      <a:lvl9pPr marL="3886200" indent="-228600" algn="l" rtl="0" fontAlgn="base">
        <a:spcBef>
          <a:spcPct val="20000"/>
        </a:spcBef>
        <a:spcAft>
          <a:spcPct val="0"/>
        </a:spcAft>
        <a:buChar char="»"/>
        <a:defRPr sz="2000">
          <a:solidFill>
            <a:schemeClr val="tx1"/>
          </a:solidFill>
          <a:latin typeface="Arial" panose="020B060402020202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13" Type="http://schemas.openxmlformats.org/officeDocument/2006/relationships/tags" Target="../tags/tag157.xml"/><Relationship Id="rId18" Type="http://schemas.openxmlformats.org/officeDocument/2006/relationships/tags" Target="../tags/tag162.xml"/><Relationship Id="rId26" Type="http://schemas.openxmlformats.org/officeDocument/2006/relationships/tags" Target="../tags/tag170.xml"/><Relationship Id="rId39" Type="http://schemas.openxmlformats.org/officeDocument/2006/relationships/tags" Target="../tags/tag183.xml"/><Relationship Id="rId3" Type="http://schemas.openxmlformats.org/officeDocument/2006/relationships/tags" Target="../tags/tag147.xml"/><Relationship Id="rId21" Type="http://schemas.openxmlformats.org/officeDocument/2006/relationships/tags" Target="../tags/tag165.xml"/><Relationship Id="rId34" Type="http://schemas.openxmlformats.org/officeDocument/2006/relationships/tags" Target="../tags/tag178.xml"/><Relationship Id="rId42" Type="http://schemas.openxmlformats.org/officeDocument/2006/relationships/tags" Target="../tags/tag186.xml"/><Relationship Id="rId47" Type="http://schemas.openxmlformats.org/officeDocument/2006/relationships/tags" Target="../tags/tag191.xml"/><Relationship Id="rId50" Type="http://schemas.openxmlformats.org/officeDocument/2006/relationships/slide" Target="slide1.xml"/><Relationship Id="rId7" Type="http://schemas.openxmlformats.org/officeDocument/2006/relationships/tags" Target="../tags/tag151.xml"/><Relationship Id="rId12" Type="http://schemas.openxmlformats.org/officeDocument/2006/relationships/tags" Target="../tags/tag156.xml"/><Relationship Id="rId17" Type="http://schemas.openxmlformats.org/officeDocument/2006/relationships/tags" Target="../tags/tag161.xml"/><Relationship Id="rId25" Type="http://schemas.openxmlformats.org/officeDocument/2006/relationships/tags" Target="../tags/tag169.xml"/><Relationship Id="rId33" Type="http://schemas.openxmlformats.org/officeDocument/2006/relationships/tags" Target="../tags/tag177.xml"/><Relationship Id="rId38" Type="http://schemas.openxmlformats.org/officeDocument/2006/relationships/tags" Target="../tags/tag182.xml"/><Relationship Id="rId46" Type="http://schemas.openxmlformats.org/officeDocument/2006/relationships/tags" Target="../tags/tag190.xml"/><Relationship Id="rId2" Type="http://schemas.openxmlformats.org/officeDocument/2006/relationships/tags" Target="../tags/tag146.xml"/><Relationship Id="rId16" Type="http://schemas.openxmlformats.org/officeDocument/2006/relationships/tags" Target="../tags/tag160.xml"/><Relationship Id="rId20" Type="http://schemas.openxmlformats.org/officeDocument/2006/relationships/tags" Target="../tags/tag164.xml"/><Relationship Id="rId29" Type="http://schemas.openxmlformats.org/officeDocument/2006/relationships/tags" Target="../tags/tag173.xml"/><Relationship Id="rId41" Type="http://schemas.openxmlformats.org/officeDocument/2006/relationships/tags" Target="../tags/tag185.xml"/><Relationship Id="rId1" Type="http://schemas.openxmlformats.org/officeDocument/2006/relationships/tags" Target="../tags/tag145.xml"/><Relationship Id="rId6" Type="http://schemas.openxmlformats.org/officeDocument/2006/relationships/tags" Target="../tags/tag150.xml"/><Relationship Id="rId11" Type="http://schemas.openxmlformats.org/officeDocument/2006/relationships/tags" Target="../tags/tag155.xml"/><Relationship Id="rId24" Type="http://schemas.openxmlformats.org/officeDocument/2006/relationships/tags" Target="../tags/tag168.xml"/><Relationship Id="rId32" Type="http://schemas.openxmlformats.org/officeDocument/2006/relationships/tags" Target="../tags/tag176.xml"/><Relationship Id="rId37" Type="http://schemas.openxmlformats.org/officeDocument/2006/relationships/tags" Target="../tags/tag181.xml"/><Relationship Id="rId40" Type="http://schemas.openxmlformats.org/officeDocument/2006/relationships/tags" Target="../tags/tag184.xml"/><Relationship Id="rId45" Type="http://schemas.openxmlformats.org/officeDocument/2006/relationships/tags" Target="../tags/tag189.xml"/><Relationship Id="rId5" Type="http://schemas.openxmlformats.org/officeDocument/2006/relationships/tags" Target="../tags/tag149.xml"/><Relationship Id="rId15" Type="http://schemas.openxmlformats.org/officeDocument/2006/relationships/tags" Target="../tags/tag159.xml"/><Relationship Id="rId23" Type="http://schemas.openxmlformats.org/officeDocument/2006/relationships/tags" Target="../tags/tag167.xml"/><Relationship Id="rId28" Type="http://schemas.openxmlformats.org/officeDocument/2006/relationships/tags" Target="../tags/tag172.xml"/><Relationship Id="rId36" Type="http://schemas.openxmlformats.org/officeDocument/2006/relationships/tags" Target="../tags/tag180.xml"/><Relationship Id="rId49" Type="http://schemas.openxmlformats.org/officeDocument/2006/relationships/slideLayout" Target="../slideLayouts/slideLayout2.xml"/><Relationship Id="rId10" Type="http://schemas.openxmlformats.org/officeDocument/2006/relationships/tags" Target="../tags/tag154.xml"/><Relationship Id="rId19" Type="http://schemas.openxmlformats.org/officeDocument/2006/relationships/tags" Target="../tags/tag163.xml"/><Relationship Id="rId31" Type="http://schemas.openxmlformats.org/officeDocument/2006/relationships/tags" Target="../tags/tag175.xml"/><Relationship Id="rId44" Type="http://schemas.openxmlformats.org/officeDocument/2006/relationships/tags" Target="../tags/tag188.xml"/><Relationship Id="rId4" Type="http://schemas.openxmlformats.org/officeDocument/2006/relationships/tags" Target="../tags/tag148.xml"/><Relationship Id="rId9" Type="http://schemas.openxmlformats.org/officeDocument/2006/relationships/tags" Target="../tags/tag153.xml"/><Relationship Id="rId14" Type="http://schemas.openxmlformats.org/officeDocument/2006/relationships/tags" Target="../tags/tag158.xml"/><Relationship Id="rId22" Type="http://schemas.openxmlformats.org/officeDocument/2006/relationships/tags" Target="../tags/tag166.xml"/><Relationship Id="rId27" Type="http://schemas.openxmlformats.org/officeDocument/2006/relationships/tags" Target="../tags/tag171.xml"/><Relationship Id="rId30" Type="http://schemas.openxmlformats.org/officeDocument/2006/relationships/tags" Target="../tags/tag174.xml"/><Relationship Id="rId35" Type="http://schemas.openxmlformats.org/officeDocument/2006/relationships/tags" Target="../tags/tag179.xml"/><Relationship Id="rId43" Type="http://schemas.openxmlformats.org/officeDocument/2006/relationships/tags" Target="../tags/tag187.xml"/><Relationship Id="rId48" Type="http://schemas.openxmlformats.org/officeDocument/2006/relationships/tags" Target="../tags/tag192.xml"/><Relationship Id="rId8" Type="http://schemas.openxmlformats.org/officeDocument/2006/relationships/tags" Target="../tags/tag152.xml"/></Relationships>
</file>

<file path=ppt/slides/_rels/slide11.xml.rels><?xml version="1.0" encoding="UTF-8" standalone="yes"?>
<Relationships xmlns="http://schemas.openxmlformats.org/package/2006/relationships"><Relationship Id="rId13" Type="http://schemas.openxmlformats.org/officeDocument/2006/relationships/tags" Target="../tags/tag205.xml"/><Relationship Id="rId18" Type="http://schemas.openxmlformats.org/officeDocument/2006/relationships/tags" Target="../tags/tag210.xml"/><Relationship Id="rId26" Type="http://schemas.openxmlformats.org/officeDocument/2006/relationships/tags" Target="../tags/tag218.xml"/><Relationship Id="rId39" Type="http://schemas.openxmlformats.org/officeDocument/2006/relationships/tags" Target="../tags/tag231.xml"/><Relationship Id="rId21" Type="http://schemas.openxmlformats.org/officeDocument/2006/relationships/tags" Target="../tags/tag213.xml"/><Relationship Id="rId34" Type="http://schemas.openxmlformats.org/officeDocument/2006/relationships/tags" Target="../tags/tag226.xml"/><Relationship Id="rId42" Type="http://schemas.openxmlformats.org/officeDocument/2006/relationships/tags" Target="../tags/tag234.xml"/><Relationship Id="rId47" Type="http://schemas.openxmlformats.org/officeDocument/2006/relationships/tags" Target="../tags/tag239.xml"/><Relationship Id="rId50" Type="http://schemas.openxmlformats.org/officeDocument/2006/relationships/tags" Target="../tags/tag242.xml"/><Relationship Id="rId55" Type="http://schemas.openxmlformats.org/officeDocument/2006/relationships/tags" Target="../tags/tag247.xml"/><Relationship Id="rId63" Type="http://schemas.openxmlformats.org/officeDocument/2006/relationships/tags" Target="../tags/tag255.xml"/><Relationship Id="rId68" Type="http://schemas.openxmlformats.org/officeDocument/2006/relationships/tags" Target="../tags/tag260.xml"/><Relationship Id="rId7" Type="http://schemas.openxmlformats.org/officeDocument/2006/relationships/tags" Target="../tags/tag199.xml"/><Relationship Id="rId71" Type="http://schemas.openxmlformats.org/officeDocument/2006/relationships/audio" Target="../media/audio2.wav"/><Relationship Id="rId2" Type="http://schemas.openxmlformats.org/officeDocument/2006/relationships/tags" Target="../tags/tag194.xml"/><Relationship Id="rId16" Type="http://schemas.openxmlformats.org/officeDocument/2006/relationships/tags" Target="../tags/tag208.xml"/><Relationship Id="rId29" Type="http://schemas.openxmlformats.org/officeDocument/2006/relationships/tags" Target="../tags/tag221.xml"/><Relationship Id="rId1" Type="http://schemas.openxmlformats.org/officeDocument/2006/relationships/tags" Target="../tags/tag193.xml"/><Relationship Id="rId6" Type="http://schemas.openxmlformats.org/officeDocument/2006/relationships/tags" Target="../tags/tag198.xml"/><Relationship Id="rId11" Type="http://schemas.openxmlformats.org/officeDocument/2006/relationships/tags" Target="../tags/tag203.xml"/><Relationship Id="rId24" Type="http://schemas.openxmlformats.org/officeDocument/2006/relationships/tags" Target="../tags/tag216.xml"/><Relationship Id="rId32" Type="http://schemas.openxmlformats.org/officeDocument/2006/relationships/tags" Target="../tags/tag224.xml"/><Relationship Id="rId37" Type="http://schemas.openxmlformats.org/officeDocument/2006/relationships/tags" Target="../tags/tag229.xml"/><Relationship Id="rId40" Type="http://schemas.openxmlformats.org/officeDocument/2006/relationships/tags" Target="../tags/tag232.xml"/><Relationship Id="rId45" Type="http://schemas.openxmlformats.org/officeDocument/2006/relationships/tags" Target="../tags/tag237.xml"/><Relationship Id="rId53" Type="http://schemas.openxmlformats.org/officeDocument/2006/relationships/tags" Target="../tags/tag245.xml"/><Relationship Id="rId58" Type="http://schemas.openxmlformats.org/officeDocument/2006/relationships/tags" Target="../tags/tag250.xml"/><Relationship Id="rId66" Type="http://schemas.openxmlformats.org/officeDocument/2006/relationships/tags" Target="../tags/tag258.xml"/><Relationship Id="rId5" Type="http://schemas.openxmlformats.org/officeDocument/2006/relationships/tags" Target="../tags/tag197.xml"/><Relationship Id="rId15" Type="http://schemas.openxmlformats.org/officeDocument/2006/relationships/tags" Target="../tags/tag207.xml"/><Relationship Id="rId23" Type="http://schemas.openxmlformats.org/officeDocument/2006/relationships/tags" Target="../tags/tag215.xml"/><Relationship Id="rId28" Type="http://schemas.openxmlformats.org/officeDocument/2006/relationships/tags" Target="../tags/tag220.xml"/><Relationship Id="rId36" Type="http://schemas.openxmlformats.org/officeDocument/2006/relationships/tags" Target="../tags/tag228.xml"/><Relationship Id="rId49" Type="http://schemas.openxmlformats.org/officeDocument/2006/relationships/tags" Target="../tags/tag241.xml"/><Relationship Id="rId57" Type="http://schemas.openxmlformats.org/officeDocument/2006/relationships/tags" Target="../tags/tag249.xml"/><Relationship Id="rId61" Type="http://schemas.openxmlformats.org/officeDocument/2006/relationships/tags" Target="../tags/tag253.xml"/><Relationship Id="rId10" Type="http://schemas.openxmlformats.org/officeDocument/2006/relationships/tags" Target="../tags/tag202.xml"/><Relationship Id="rId19" Type="http://schemas.openxmlformats.org/officeDocument/2006/relationships/tags" Target="../tags/tag211.xml"/><Relationship Id="rId31" Type="http://schemas.openxmlformats.org/officeDocument/2006/relationships/tags" Target="../tags/tag223.xml"/><Relationship Id="rId44" Type="http://schemas.openxmlformats.org/officeDocument/2006/relationships/tags" Target="../tags/tag236.xml"/><Relationship Id="rId52" Type="http://schemas.openxmlformats.org/officeDocument/2006/relationships/tags" Target="../tags/tag244.xml"/><Relationship Id="rId60" Type="http://schemas.openxmlformats.org/officeDocument/2006/relationships/tags" Target="../tags/tag252.xml"/><Relationship Id="rId65" Type="http://schemas.openxmlformats.org/officeDocument/2006/relationships/tags" Target="../tags/tag257.xml"/><Relationship Id="rId4" Type="http://schemas.openxmlformats.org/officeDocument/2006/relationships/tags" Target="../tags/tag196.xml"/><Relationship Id="rId9" Type="http://schemas.openxmlformats.org/officeDocument/2006/relationships/tags" Target="../tags/tag201.xml"/><Relationship Id="rId14" Type="http://schemas.openxmlformats.org/officeDocument/2006/relationships/tags" Target="../tags/tag206.xml"/><Relationship Id="rId22" Type="http://schemas.openxmlformats.org/officeDocument/2006/relationships/tags" Target="../tags/tag214.xml"/><Relationship Id="rId27" Type="http://schemas.openxmlformats.org/officeDocument/2006/relationships/tags" Target="../tags/tag219.xml"/><Relationship Id="rId30" Type="http://schemas.openxmlformats.org/officeDocument/2006/relationships/tags" Target="../tags/tag222.xml"/><Relationship Id="rId35" Type="http://schemas.openxmlformats.org/officeDocument/2006/relationships/tags" Target="../tags/tag227.xml"/><Relationship Id="rId43" Type="http://schemas.openxmlformats.org/officeDocument/2006/relationships/tags" Target="../tags/tag235.xml"/><Relationship Id="rId48" Type="http://schemas.openxmlformats.org/officeDocument/2006/relationships/tags" Target="../tags/tag240.xml"/><Relationship Id="rId56" Type="http://schemas.openxmlformats.org/officeDocument/2006/relationships/tags" Target="../tags/tag248.xml"/><Relationship Id="rId64" Type="http://schemas.openxmlformats.org/officeDocument/2006/relationships/tags" Target="../tags/tag256.xml"/><Relationship Id="rId69" Type="http://schemas.openxmlformats.org/officeDocument/2006/relationships/tags" Target="../tags/tag261.xml"/><Relationship Id="rId8" Type="http://schemas.openxmlformats.org/officeDocument/2006/relationships/tags" Target="../tags/tag200.xml"/><Relationship Id="rId51" Type="http://schemas.openxmlformats.org/officeDocument/2006/relationships/tags" Target="../tags/tag243.xml"/><Relationship Id="rId72" Type="http://schemas.openxmlformats.org/officeDocument/2006/relationships/slide" Target="slide1.xml"/><Relationship Id="rId3" Type="http://schemas.openxmlformats.org/officeDocument/2006/relationships/tags" Target="../tags/tag195.xml"/><Relationship Id="rId12" Type="http://schemas.openxmlformats.org/officeDocument/2006/relationships/tags" Target="../tags/tag204.xml"/><Relationship Id="rId17" Type="http://schemas.openxmlformats.org/officeDocument/2006/relationships/tags" Target="../tags/tag209.xml"/><Relationship Id="rId25" Type="http://schemas.openxmlformats.org/officeDocument/2006/relationships/tags" Target="../tags/tag217.xml"/><Relationship Id="rId33" Type="http://schemas.openxmlformats.org/officeDocument/2006/relationships/tags" Target="../tags/tag225.xml"/><Relationship Id="rId38" Type="http://schemas.openxmlformats.org/officeDocument/2006/relationships/tags" Target="../tags/tag230.xml"/><Relationship Id="rId46" Type="http://schemas.openxmlformats.org/officeDocument/2006/relationships/tags" Target="../tags/tag238.xml"/><Relationship Id="rId59" Type="http://schemas.openxmlformats.org/officeDocument/2006/relationships/tags" Target="../tags/tag251.xml"/><Relationship Id="rId67" Type="http://schemas.openxmlformats.org/officeDocument/2006/relationships/tags" Target="../tags/tag259.xml"/><Relationship Id="rId20" Type="http://schemas.openxmlformats.org/officeDocument/2006/relationships/tags" Target="../tags/tag212.xml"/><Relationship Id="rId41" Type="http://schemas.openxmlformats.org/officeDocument/2006/relationships/tags" Target="../tags/tag233.xml"/><Relationship Id="rId54" Type="http://schemas.openxmlformats.org/officeDocument/2006/relationships/tags" Target="../tags/tag246.xml"/><Relationship Id="rId62" Type="http://schemas.openxmlformats.org/officeDocument/2006/relationships/tags" Target="../tags/tag254.xml"/><Relationship Id="rId70"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3" Type="http://schemas.openxmlformats.org/officeDocument/2006/relationships/tags" Target="../tags/tag274.xml"/><Relationship Id="rId18" Type="http://schemas.openxmlformats.org/officeDocument/2006/relationships/tags" Target="../tags/tag279.xml"/><Relationship Id="rId26" Type="http://schemas.openxmlformats.org/officeDocument/2006/relationships/tags" Target="../tags/tag287.xml"/><Relationship Id="rId39" Type="http://schemas.openxmlformats.org/officeDocument/2006/relationships/tags" Target="../tags/tag300.xml"/><Relationship Id="rId21" Type="http://schemas.openxmlformats.org/officeDocument/2006/relationships/tags" Target="../tags/tag282.xml"/><Relationship Id="rId34" Type="http://schemas.openxmlformats.org/officeDocument/2006/relationships/tags" Target="../tags/tag295.xml"/><Relationship Id="rId42" Type="http://schemas.openxmlformats.org/officeDocument/2006/relationships/tags" Target="../tags/tag303.xml"/><Relationship Id="rId47" Type="http://schemas.openxmlformats.org/officeDocument/2006/relationships/tags" Target="../tags/tag308.xml"/><Relationship Id="rId50" Type="http://schemas.openxmlformats.org/officeDocument/2006/relationships/tags" Target="../tags/tag311.xml"/><Relationship Id="rId55" Type="http://schemas.openxmlformats.org/officeDocument/2006/relationships/tags" Target="../tags/tag316.xml"/><Relationship Id="rId63" Type="http://schemas.openxmlformats.org/officeDocument/2006/relationships/tags" Target="../tags/tag324.xml"/><Relationship Id="rId7" Type="http://schemas.openxmlformats.org/officeDocument/2006/relationships/tags" Target="../tags/tag268.xml"/><Relationship Id="rId2" Type="http://schemas.openxmlformats.org/officeDocument/2006/relationships/tags" Target="../tags/tag263.xml"/><Relationship Id="rId16" Type="http://schemas.openxmlformats.org/officeDocument/2006/relationships/tags" Target="../tags/tag277.xml"/><Relationship Id="rId20" Type="http://schemas.openxmlformats.org/officeDocument/2006/relationships/tags" Target="../tags/tag281.xml"/><Relationship Id="rId29" Type="http://schemas.openxmlformats.org/officeDocument/2006/relationships/tags" Target="../tags/tag290.xml"/><Relationship Id="rId41" Type="http://schemas.openxmlformats.org/officeDocument/2006/relationships/tags" Target="../tags/tag302.xml"/><Relationship Id="rId54" Type="http://schemas.openxmlformats.org/officeDocument/2006/relationships/tags" Target="../tags/tag315.xml"/><Relationship Id="rId62" Type="http://schemas.openxmlformats.org/officeDocument/2006/relationships/tags" Target="../tags/tag323.xml"/><Relationship Id="rId1" Type="http://schemas.openxmlformats.org/officeDocument/2006/relationships/tags" Target="../tags/tag262.xml"/><Relationship Id="rId6" Type="http://schemas.openxmlformats.org/officeDocument/2006/relationships/tags" Target="../tags/tag267.xml"/><Relationship Id="rId11" Type="http://schemas.openxmlformats.org/officeDocument/2006/relationships/tags" Target="../tags/tag272.xml"/><Relationship Id="rId24" Type="http://schemas.openxmlformats.org/officeDocument/2006/relationships/tags" Target="../tags/tag285.xml"/><Relationship Id="rId32" Type="http://schemas.openxmlformats.org/officeDocument/2006/relationships/tags" Target="../tags/tag293.xml"/><Relationship Id="rId37" Type="http://schemas.openxmlformats.org/officeDocument/2006/relationships/tags" Target="../tags/tag298.xml"/><Relationship Id="rId40" Type="http://schemas.openxmlformats.org/officeDocument/2006/relationships/tags" Target="../tags/tag301.xml"/><Relationship Id="rId45" Type="http://schemas.openxmlformats.org/officeDocument/2006/relationships/tags" Target="../tags/tag306.xml"/><Relationship Id="rId53" Type="http://schemas.openxmlformats.org/officeDocument/2006/relationships/tags" Target="../tags/tag314.xml"/><Relationship Id="rId58" Type="http://schemas.openxmlformats.org/officeDocument/2006/relationships/tags" Target="../tags/tag319.xml"/><Relationship Id="rId5" Type="http://schemas.openxmlformats.org/officeDocument/2006/relationships/tags" Target="../tags/tag266.xml"/><Relationship Id="rId15" Type="http://schemas.openxmlformats.org/officeDocument/2006/relationships/tags" Target="../tags/tag276.xml"/><Relationship Id="rId23" Type="http://schemas.openxmlformats.org/officeDocument/2006/relationships/tags" Target="../tags/tag284.xml"/><Relationship Id="rId28" Type="http://schemas.openxmlformats.org/officeDocument/2006/relationships/tags" Target="../tags/tag289.xml"/><Relationship Id="rId36" Type="http://schemas.openxmlformats.org/officeDocument/2006/relationships/tags" Target="../tags/tag297.xml"/><Relationship Id="rId49" Type="http://schemas.openxmlformats.org/officeDocument/2006/relationships/tags" Target="../tags/tag310.xml"/><Relationship Id="rId57" Type="http://schemas.openxmlformats.org/officeDocument/2006/relationships/tags" Target="../tags/tag318.xml"/><Relationship Id="rId61" Type="http://schemas.openxmlformats.org/officeDocument/2006/relationships/tags" Target="../tags/tag322.xml"/><Relationship Id="rId10" Type="http://schemas.openxmlformats.org/officeDocument/2006/relationships/tags" Target="../tags/tag271.xml"/><Relationship Id="rId19" Type="http://schemas.openxmlformats.org/officeDocument/2006/relationships/tags" Target="../tags/tag280.xml"/><Relationship Id="rId31" Type="http://schemas.openxmlformats.org/officeDocument/2006/relationships/tags" Target="../tags/tag292.xml"/><Relationship Id="rId44" Type="http://schemas.openxmlformats.org/officeDocument/2006/relationships/tags" Target="../tags/tag305.xml"/><Relationship Id="rId52" Type="http://schemas.openxmlformats.org/officeDocument/2006/relationships/tags" Target="../tags/tag313.xml"/><Relationship Id="rId60" Type="http://schemas.openxmlformats.org/officeDocument/2006/relationships/tags" Target="../tags/tag321.xml"/><Relationship Id="rId65" Type="http://schemas.openxmlformats.org/officeDocument/2006/relationships/slide" Target="slide1.xml"/><Relationship Id="rId4" Type="http://schemas.openxmlformats.org/officeDocument/2006/relationships/tags" Target="../tags/tag265.xml"/><Relationship Id="rId9" Type="http://schemas.openxmlformats.org/officeDocument/2006/relationships/tags" Target="../tags/tag270.xml"/><Relationship Id="rId14" Type="http://schemas.openxmlformats.org/officeDocument/2006/relationships/tags" Target="../tags/tag275.xml"/><Relationship Id="rId22" Type="http://schemas.openxmlformats.org/officeDocument/2006/relationships/tags" Target="../tags/tag283.xml"/><Relationship Id="rId27" Type="http://schemas.openxmlformats.org/officeDocument/2006/relationships/tags" Target="../tags/tag288.xml"/><Relationship Id="rId30" Type="http://schemas.openxmlformats.org/officeDocument/2006/relationships/tags" Target="../tags/tag291.xml"/><Relationship Id="rId35" Type="http://schemas.openxmlformats.org/officeDocument/2006/relationships/tags" Target="../tags/tag296.xml"/><Relationship Id="rId43" Type="http://schemas.openxmlformats.org/officeDocument/2006/relationships/tags" Target="../tags/tag304.xml"/><Relationship Id="rId48" Type="http://schemas.openxmlformats.org/officeDocument/2006/relationships/tags" Target="../tags/tag309.xml"/><Relationship Id="rId56" Type="http://schemas.openxmlformats.org/officeDocument/2006/relationships/tags" Target="../tags/tag317.xml"/><Relationship Id="rId64" Type="http://schemas.openxmlformats.org/officeDocument/2006/relationships/slideLayout" Target="../slideLayouts/slideLayout2.xml"/><Relationship Id="rId8" Type="http://schemas.openxmlformats.org/officeDocument/2006/relationships/tags" Target="../tags/tag269.xml"/><Relationship Id="rId51" Type="http://schemas.openxmlformats.org/officeDocument/2006/relationships/tags" Target="../tags/tag312.xml"/><Relationship Id="rId3" Type="http://schemas.openxmlformats.org/officeDocument/2006/relationships/tags" Target="../tags/tag264.xml"/><Relationship Id="rId12" Type="http://schemas.openxmlformats.org/officeDocument/2006/relationships/tags" Target="../tags/tag273.xml"/><Relationship Id="rId17" Type="http://schemas.openxmlformats.org/officeDocument/2006/relationships/tags" Target="../tags/tag278.xml"/><Relationship Id="rId25" Type="http://schemas.openxmlformats.org/officeDocument/2006/relationships/tags" Target="../tags/tag286.xml"/><Relationship Id="rId33" Type="http://schemas.openxmlformats.org/officeDocument/2006/relationships/tags" Target="../tags/tag294.xml"/><Relationship Id="rId38" Type="http://schemas.openxmlformats.org/officeDocument/2006/relationships/tags" Target="../tags/tag299.xml"/><Relationship Id="rId46" Type="http://schemas.openxmlformats.org/officeDocument/2006/relationships/tags" Target="../tags/tag307.xml"/><Relationship Id="rId59" Type="http://schemas.openxmlformats.org/officeDocument/2006/relationships/tags" Target="../tags/tag320.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327.xml"/><Relationship Id="rId7" Type="http://schemas.openxmlformats.org/officeDocument/2006/relationships/tags" Target="../tags/tag331.xml"/><Relationship Id="rId2" Type="http://schemas.openxmlformats.org/officeDocument/2006/relationships/tags" Target="../tags/tag326.xml"/><Relationship Id="rId1" Type="http://schemas.openxmlformats.org/officeDocument/2006/relationships/tags" Target="../tags/tag325.xml"/><Relationship Id="rId6" Type="http://schemas.openxmlformats.org/officeDocument/2006/relationships/tags" Target="../tags/tag330.xml"/><Relationship Id="rId5" Type="http://schemas.openxmlformats.org/officeDocument/2006/relationships/tags" Target="../tags/tag329.xml"/><Relationship Id="rId10" Type="http://schemas.openxmlformats.org/officeDocument/2006/relationships/image" Target="../media/image9.GIF"/><Relationship Id="rId4" Type="http://schemas.openxmlformats.org/officeDocument/2006/relationships/tags" Target="../tags/tag328.xml"/><Relationship Id="rId9" Type="http://schemas.openxmlformats.org/officeDocument/2006/relationships/image" Target="../media/image8.GIF"/></Relationships>
</file>

<file path=ppt/slides/_rels/slide14.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tags" Target="../tags/tag334.xml"/><Relationship Id="rId7" Type="http://schemas.openxmlformats.org/officeDocument/2006/relationships/slideLayout" Target="../slideLayouts/slideLayout2.xml"/><Relationship Id="rId2" Type="http://schemas.openxmlformats.org/officeDocument/2006/relationships/tags" Target="../tags/tag333.xml"/><Relationship Id="rId1" Type="http://schemas.openxmlformats.org/officeDocument/2006/relationships/tags" Target="../tags/tag332.xml"/><Relationship Id="rId6" Type="http://schemas.openxmlformats.org/officeDocument/2006/relationships/tags" Target="../tags/tag337.xml"/><Relationship Id="rId11" Type="http://schemas.openxmlformats.org/officeDocument/2006/relationships/slide" Target="slide17.xml"/><Relationship Id="rId5" Type="http://schemas.openxmlformats.org/officeDocument/2006/relationships/tags" Target="../tags/tag336.xml"/><Relationship Id="rId10" Type="http://schemas.openxmlformats.org/officeDocument/2006/relationships/slide" Target="slide16.xml"/><Relationship Id="rId4" Type="http://schemas.openxmlformats.org/officeDocument/2006/relationships/tags" Target="../tags/tag335.xml"/><Relationship Id="rId9" Type="http://schemas.openxmlformats.org/officeDocument/2006/relationships/slide" Target="slide14.xml"/></Relationships>
</file>

<file path=ppt/slides/_rels/slide15.xml.rels><?xml version="1.0" encoding="UTF-8" standalone="yes"?>
<Relationships xmlns="http://schemas.openxmlformats.org/package/2006/relationships"><Relationship Id="rId8" Type="http://schemas.openxmlformats.org/officeDocument/2006/relationships/tags" Target="../tags/tag344.xml"/><Relationship Id="rId13" Type="http://schemas.openxmlformats.org/officeDocument/2006/relationships/slide" Target="slide1.xml"/><Relationship Id="rId3" Type="http://schemas.openxmlformats.org/officeDocument/2006/relationships/tags" Target="../tags/tag339.xml"/><Relationship Id="rId7" Type="http://schemas.openxmlformats.org/officeDocument/2006/relationships/tags" Target="../tags/tag343.xml"/><Relationship Id="rId12" Type="http://schemas.openxmlformats.org/officeDocument/2006/relationships/audio" Target="../media/audio2.wav"/><Relationship Id="rId2" Type="http://schemas.openxmlformats.org/officeDocument/2006/relationships/tags" Target="../tags/tag338.xml"/><Relationship Id="rId1" Type="http://schemas.openxmlformats.org/officeDocument/2006/relationships/vmlDrawing" Target="../drawings/vmlDrawing2.vml"/><Relationship Id="rId6" Type="http://schemas.openxmlformats.org/officeDocument/2006/relationships/tags" Target="../tags/tag342.xml"/><Relationship Id="rId11" Type="http://schemas.openxmlformats.org/officeDocument/2006/relationships/slideLayout" Target="../slideLayouts/slideLayout2.xml"/><Relationship Id="rId5" Type="http://schemas.openxmlformats.org/officeDocument/2006/relationships/tags" Target="../tags/tag341.xml"/><Relationship Id="rId15" Type="http://schemas.openxmlformats.org/officeDocument/2006/relationships/image" Target="../media/image10.wmf"/><Relationship Id="rId10" Type="http://schemas.openxmlformats.org/officeDocument/2006/relationships/tags" Target="../tags/tag346.xml"/><Relationship Id="rId4" Type="http://schemas.openxmlformats.org/officeDocument/2006/relationships/tags" Target="../tags/tag340.xml"/><Relationship Id="rId9" Type="http://schemas.openxmlformats.org/officeDocument/2006/relationships/tags" Target="../tags/tag345.xml"/><Relationship Id="rId14" Type="http://schemas.openxmlformats.org/officeDocument/2006/relationships/oleObject" Target="../embeddings/oleObject6.bin"/></Relationships>
</file>

<file path=ppt/slides/_rels/slide16.xml.rels><?xml version="1.0" encoding="UTF-8" standalone="yes"?>
<Relationships xmlns="http://schemas.openxmlformats.org/package/2006/relationships"><Relationship Id="rId8" Type="http://schemas.openxmlformats.org/officeDocument/2006/relationships/tags" Target="../tags/tag353.xml"/><Relationship Id="rId13" Type="http://schemas.openxmlformats.org/officeDocument/2006/relationships/tags" Target="../tags/tag358.xml"/><Relationship Id="rId18" Type="http://schemas.openxmlformats.org/officeDocument/2006/relationships/tags" Target="../tags/tag363.xml"/><Relationship Id="rId26" Type="http://schemas.openxmlformats.org/officeDocument/2006/relationships/slide" Target="slide1.xml"/><Relationship Id="rId3" Type="http://schemas.openxmlformats.org/officeDocument/2006/relationships/tags" Target="../tags/tag348.xml"/><Relationship Id="rId21" Type="http://schemas.openxmlformats.org/officeDocument/2006/relationships/tags" Target="../tags/tag366.xml"/><Relationship Id="rId7" Type="http://schemas.openxmlformats.org/officeDocument/2006/relationships/tags" Target="../tags/tag352.xml"/><Relationship Id="rId12" Type="http://schemas.openxmlformats.org/officeDocument/2006/relationships/tags" Target="../tags/tag357.xml"/><Relationship Id="rId17" Type="http://schemas.openxmlformats.org/officeDocument/2006/relationships/tags" Target="../tags/tag362.xml"/><Relationship Id="rId25" Type="http://schemas.openxmlformats.org/officeDocument/2006/relationships/audio" Target="../media/audio2.wav"/><Relationship Id="rId2" Type="http://schemas.openxmlformats.org/officeDocument/2006/relationships/tags" Target="../tags/tag347.xml"/><Relationship Id="rId16" Type="http://schemas.openxmlformats.org/officeDocument/2006/relationships/tags" Target="../tags/tag361.xml"/><Relationship Id="rId20" Type="http://schemas.openxmlformats.org/officeDocument/2006/relationships/tags" Target="../tags/tag365.xml"/><Relationship Id="rId1" Type="http://schemas.openxmlformats.org/officeDocument/2006/relationships/vmlDrawing" Target="../drawings/vmlDrawing3.vml"/><Relationship Id="rId6" Type="http://schemas.openxmlformats.org/officeDocument/2006/relationships/tags" Target="../tags/tag351.xml"/><Relationship Id="rId11" Type="http://schemas.openxmlformats.org/officeDocument/2006/relationships/tags" Target="../tags/tag356.xml"/><Relationship Id="rId24" Type="http://schemas.openxmlformats.org/officeDocument/2006/relationships/slideLayout" Target="../slideLayouts/slideLayout2.xml"/><Relationship Id="rId5" Type="http://schemas.openxmlformats.org/officeDocument/2006/relationships/tags" Target="../tags/tag350.xml"/><Relationship Id="rId15" Type="http://schemas.openxmlformats.org/officeDocument/2006/relationships/tags" Target="../tags/tag360.xml"/><Relationship Id="rId23" Type="http://schemas.openxmlformats.org/officeDocument/2006/relationships/tags" Target="../tags/tag368.xml"/><Relationship Id="rId28" Type="http://schemas.openxmlformats.org/officeDocument/2006/relationships/image" Target="../media/image11.wmf"/><Relationship Id="rId10" Type="http://schemas.openxmlformats.org/officeDocument/2006/relationships/tags" Target="../tags/tag355.xml"/><Relationship Id="rId19" Type="http://schemas.openxmlformats.org/officeDocument/2006/relationships/tags" Target="../tags/tag364.xml"/><Relationship Id="rId4" Type="http://schemas.openxmlformats.org/officeDocument/2006/relationships/tags" Target="../tags/tag349.xml"/><Relationship Id="rId9" Type="http://schemas.openxmlformats.org/officeDocument/2006/relationships/tags" Target="../tags/tag354.xml"/><Relationship Id="rId14" Type="http://schemas.openxmlformats.org/officeDocument/2006/relationships/tags" Target="../tags/tag359.xml"/><Relationship Id="rId22" Type="http://schemas.openxmlformats.org/officeDocument/2006/relationships/tags" Target="../tags/tag367.xml"/><Relationship Id="rId27" Type="http://schemas.openxmlformats.org/officeDocument/2006/relationships/oleObject" Target="../embeddings/oleObject7.bin"/></Relationships>
</file>

<file path=ppt/slides/_rels/slide17.xml.rels><?xml version="1.0" encoding="UTF-8" standalone="yes"?>
<Relationships xmlns="http://schemas.openxmlformats.org/package/2006/relationships"><Relationship Id="rId8" Type="http://schemas.openxmlformats.org/officeDocument/2006/relationships/tags" Target="../tags/tag375.xml"/><Relationship Id="rId13" Type="http://schemas.openxmlformats.org/officeDocument/2006/relationships/tags" Target="../tags/tag380.xml"/><Relationship Id="rId18" Type="http://schemas.openxmlformats.org/officeDocument/2006/relationships/tags" Target="../tags/tag385.xml"/><Relationship Id="rId26" Type="http://schemas.openxmlformats.org/officeDocument/2006/relationships/tags" Target="../tags/tag393.xml"/><Relationship Id="rId3" Type="http://schemas.openxmlformats.org/officeDocument/2006/relationships/tags" Target="../tags/tag370.xml"/><Relationship Id="rId21" Type="http://schemas.openxmlformats.org/officeDocument/2006/relationships/tags" Target="../tags/tag388.xml"/><Relationship Id="rId7" Type="http://schemas.openxmlformats.org/officeDocument/2006/relationships/tags" Target="../tags/tag374.xml"/><Relationship Id="rId12" Type="http://schemas.openxmlformats.org/officeDocument/2006/relationships/tags" Target="../tags/tag379.xml"/><Relationship Id="rId17" Type="http://schemas.openxmlformats.org/officeDocument/2006/relationships/tags" Target="../tags/tag384.xml"/><Relationship Id="rId25" Type="http://schemas.openxmlformats.org/officeDocument/2006/relationships/tags" Target="../tags/tag392.xml"/><Relationship Id="rId33" Type="http://schemas.openxmlformats.org/officeDocument/2006/relationships/slide" Target="slide1.xml"/><Relationship Id="rId2" Type="http://schemas.openxmlformats.org/officeDocument/2006/relationships/tags" Target="../tags/tag369.xml"/><Relationship Id="rId16" Type="http://schemas.openxmlformats.org/officeDocument/2006/relationships/tags" Target="../tags/tag383.xml"/><Relationship Id="rId20" Type="http://schemas.openxmlformats.org/officeDocument/2006/relationships/tags" Target="../tags/tag387.xml"/><Relationship Id="rId29" Type="http://schemas.openxmlformats.org/officeDocument/2006/relationships/oleObject" Target="../embeddings/oleObject8.bin"/><Relationship Id="rId1" Type="http://schemas.openxmlformats.org/officeDocument/2006/relationships/vmlDrawing" Target="../drawings/vmlDrawing4.vml"/><Relationship Id="rId6" Type="http://schemas.openxmlformats.org/officeDocument/2006/relationships/tags" Target="../tags/tag373.xml"/><Relationship Id="rId11" Type="http://schemas.openxmlformats.org/officeDocument/2006/relationships/tags" Target="../tags/tag378.xml"/><Relationship Id="rId24" Type="http://schemas.openxmlformats.org/officeDocument/2006/relationships/tags" Target="../tags/tag391.xml"/><Relationship Id="rId32" Type="http://schemas.openxmlformats.org/officeDocument/2006/relationships/image" Target="../media/image13.wmf"/><Relationship Id="rId5" Type="http://schemas.openxmlformats.org/officeDocument/2006/relationships/tags" Target="../tags/tag372.xml"/><Relationship Id="rId15" Type="http://schemas.openxmlformats.org/officeDocument/2006/relationships/tags" Target="../tags/tag382.xml"/><Relationship Id="rId23" Type="http://schemas.openxmlformats.org/officeDocument/2006/relationships/tags" Target="../tags/tag390.xml"/><Relationship Id="rId28" Type="http://schemas.openxmlformats.org/officeDocument/2006/relationships/audio" Target="../media/audio2.wav"/><Relationship Id="rId10" Type="http://schemas.openxmlformats.org/officeDocument/2006/relationships/tags" Target="../tags/tag377.xml"/><Relationship Id="rId19" Type="http://schemas.openxmlformats.org/officeDocument/2006/relationships/tags" Target="../tags/tag386.xml"/><Relationship Id="rId31" Type="http://schemas.openxmlformats.org/officeDocument/2006/relationships/oleObject" Target="../embeddings/oleObject9.bin"/><Relationship Id="rId4" Type="http://schemas.openxmlformats.org/officeDocument/2006/relationships/tags" Target="../tags/tag371.xml"/><Relationship Id="rId9" Type="http://schemas.openxmlformats.org/officeDocument/2006/relationships/tags" Target="../tags/tag376.xml"/><Relationship Id="rId14" Type="http://schemas.openxmlformats.org/officeDocument/2006/relationships/tags" Target="../tags/tag381.xml"/><Relationship Id="rId22" Type="http://schemas.openxmlformats.org/officeDocument/2006/relationships/tags" Target="../tags/tag389.xml"/><Relationship Id="rId27" Type="http://schemas.openxmlformats.org/officeDocument/2006/relationships/slideLayout" Target="../slideLayouts/slideLayout2.xml"/><Relationship Id="rId30" Type="http://schemas.openxmlformats.org/officeDocument/2006/relationships/image" Target="../media/image12.wmf"/></Relationships>
</file>

<file path=ppt/slides/_rels/slide18.xml.rels><?xml version="1.0" encoding="UTF-8" standalone="yes"?>
<Relationships xmlns="http://schemas.openxmlformats.org/package/2006/relationships"><Relationship Id="rId8" Type="http://schemas.openxmlformats.org/officeDocument/2006/relationships/tags" Target="../tags/tag400.xml"/><Relationship Id="rId13" Type="http://schemas.openxmlformats.org/officeDocument/2006/relationships/tags" Target="../tags/tag405.xml"/><Relationship Id="rId18" Type="http://schemas.openxmlformats.org/officeDocument/2006/relationships/tags" Target="../tags/tag410.xml"/><Relationship Id="rId26" Type="http://schemas.openxmlformats.org/officeDocument/2006/relationships/tags" Target="../tags/tag418.xml"/><Relationship Id="rId3" Type="http://schemas.openxmlformats.org/officeDocument/2006/relationships/tags" Target="../tags/tag395.xml"/><Relationship Id="rId21" Type="http://schemas.openxmlformats.org/officeDocument/2006/relationships/tags" Target="../tags/tag413.xml"/><Relationship Id="rId7" Type="http://schemas.openxmlformats.org/officeDocument/2006/relationships/tags" Target="../tags/tag399.xml"/><Relationship Id="rId12" Type="http://schemas.openxmlformats.org/officeDocument/2006/relationships/tags" Target="../tags/tag404.xml"/><Relationship Id="rId17" Type="http://schemas.openxmlformats.org/officeDocument/2006/relationships/tags" Target="../tags/tag409.xml"/><Relationship Id="rId25" Type="http://schemas.openxmlformats.org/officeDocument/2006/relationships/tags" Target="../tags/tag417.xml"/><Relationship Id="rId2" Type="http://schemas.openxmlformats.org/officeDocument/2006/relationships/tags" Target="../tags/tag394.xml"/><Relationship Id="rId16" Type="http://schemas.openxmlformats.org/officeDocument/2006/relationships/tags" Target="../tags/tag408.xml"/><Relationship Id="rId20" Type="http://schemas.openxmlformats.org/officeDocument/2006/relationships/tags" Target="../tags/tag412.xml"/><Relationship Id="rId29" Type="http://schemas.openxmlformats.org/officeDocument/2006/relationships/audio" Target="../media/audio2.wav"/><Relationship Id="rId1" Type="http://schemas.openxmlformats.org/officeDocument/2006/relationships/vmlDrawing" Target="../drawings/vmlDrawing5.vml"/><Relationship Id="rId6" Type="http://schemas.openxmlformats.org/officeDocument/2006/relationships/tags" Target="../tags/tag398.xml"/><Relationship Id="rId11" Type="http://schemas.openxmlformats.org/officeDocument/2006/relationships/tags" Target="../tags/tag403.xml"/><Relationship Id="rId24" Type="http://schemas.openxmlformats.org/officeDocument/2006/relationships/tags" Target="../tags/tag416.xml"/><Relationship Id="rId32" Type="http://schemas.openxmlformats.org/officeDocument/2006/relationships/image" Target="../media/image14.wmf"/><Relationship Id="rId5" Type="http://schemas.openxmlformats.org/officeDocument/2006/relationships/tags" Target="../tags/tag397.xml"/><Relationship Id="rId15" Type="http://schemas.openxmlformats.org/officeDocument/2006/relationships/tags" Target="../tags/tag407.xml"/><Relationship Id="rId23" Type="http://schemas.openxmlformats.org/officeDocument/2006/relationships/tags" Target="../tags/tag415.xml"/><Relationship Id="rId28" Type="http://schemas.openxmlformats.org/officeDocument/2006/relationships/slideLayout" Target="../slideLayouts/slideLayout2.xml"/><Relationship Id="rId10" Type="http://schemas.openxmlformats.org/officeDocument/2006/relationships/tags" Target="../tags/tag402.xml"/><Relationship Id="rId19" Type="http://schemas.openxmlformats.org/officeDocument/2006/relationships/tags" Target="../tags/tag411.xml"/><Relationship Id="rId31" Type="http://schemas.openxmlformats.org/officeDocument/2006/relationships/oleObject" Target="../embeddings/oleObject10.bin"/><Relationship Id="rId4" Type="http://schemas.openxmlformats.org/officeDocument/2006/relationships/tags" Target="../tags/tag396.xml"/><Relationship Id="rId9" Type="http://schemas.openxmlformats.org/officeDocument/2006/relationships/tags" Target="../tags/tag401.xml"/><Relationship Id="rId14" Type="http://schemas.openxmlformats.org/officeDocument/2006/relationships/tags" Target="../tags/tag406.xml"/><Relationship Id="rId22" Type="http://schemas.openxmlformats.org/officeDocument/2006/relationships/tags" Target="../tags/tag414.xml"/><Relationship Id="rId27" Type="http://schemas.openxmlformats.org/officeDocument/2006/relationships/tags" Target="../tags/tag419.xml"/><Relationship Id="rId30" Type="http://schemas.openxmlformats.org/officeDocument/2006/relationships/slide" Target="slide1.xml"/></Relationships>
</file>

<file path=ppt/slides/_rels/slide19.xml.rels><?xml version="1.0" encoding="UTF-8" standalone="yes"?>
<Relationships xmlns="http://schemas.openxmlformats.org/package/2006/relationships"><Relationship Id="rId8" Type="http://schemas.openxmlformats.org/officeDocument/2006/relationships/tags" Target="../tags/tag427.xml"/><Relationship Id="rId13" Type="http://schemas.openxmlformats.org/officeDocument/2006/relationships/tags" Target="../tags/tag432.xml"/><Relationship Id="rId18" Type="http://schemas.openxmlformats.org/officeDocument/2006/relationships/tags" Target="../tags/tag437.xml"/><Relationship Id="rId26" Type="http://schemas.openxmlformats.org/officeDocument/2006/relationships/tags" Target="../tags/tag445.xml"/><Relationship Id="rId3" Type="http://schemas.openxmlformats.org/officeDocument/2006/relationships/tags" Target="../tags/tag422.xml"/><Relationship Id="rId21" Type="http://schemas.openxmlformats.org/officeDocument/2006/relationships/tags" Target="../tags/tag440.xml"/><Relationship Id="rId34" Type="http://schemas.openxmlformats.org/officeDocument/2006/relationships/slideLayout" Target="../slideLayouts/slideLayout2.xml"/><Relationship Id="rId7" Type="http://schemas.openxmlformats.org/officeDocument/2006/relationships/tags" Target="../tags/tag426.xml"/><Relationship Id="rId12" Type="http://schemas.openxmlformats.org/officeDocument/2006/relationships/tags" Target="../tags/tag431.xml"/><Relationship Id="rId17" Type="http://schemas.openxmlformats.org/officeDocument/2006/relationships/tags" Target="../tags/tag436.xml"/><Relationship Id="rId25" Type="http://schemas.openxmlformats.org/officeDocument/2006/relationships/tags" Target="../tags/tag444.xml"/><Relationship Id="rId33" Type="http://schemas.openxmlformats.org/officeDocument/2006/relationships/tags" Target="../tags/tag452.xml"/><Relationship Id="rId2" Type="http://schemas.openxmlformats.org/officeDocument/2006/relationships/tags" Target="../tags/tag421.xml"/><Relationship Id="rId16" Type="http://schemas.openxmlformats.org/officeDocument/2006/relationships/tags" Target="../tags/tag435.xml"/><Relationship Id="rId20" Type="http://schemas.openxmlformats.org/officeDocument/2006/relationships/tags" Target="../tags/tag439.xml"/><Relationship Id="rId29" Type="http://schemas.openxmlformats.org/officeDocument/2006/relationships/tags" Target="../tags/tag448.xml"/><Relationship Id="rId1" Type="http://schemas.openxmlformats.org/officeDocument/2006/relationships/tags" Target="../tags/tag420.xml"/><Relationship Id="rId6" Type="http://schemas.openxmlformats.org/officeDocument/2006/relationships/tags" Target="../tags/tag425.xml"/><Relationship Id="rId11" Type="http://schemas.openxmlformats.org/officeDocument/2006/relationships/tags" Target="../tags/tag430.xml"/><Relationship Id="rId24" Type="http://schemas.openxmlformats.org/officeDocument/2006/relationships/tags" Target="../tags/tag443.xml"/><Relationship Id="rId32" Type="http://schemas.openxmlformats.org/officeDocument/2006/relationships/tags" Target="../tags/tag451.xml"/><Relationship Id="rId5" Type="http://schemas.openxmlformats.org/officeDocument/2006/relationships/tags" Target="../tags/tag424.xml"/><Relationship Id="rId15" Type="http://schemas.openxmlformats.org/officeDocument/2006/relationships/tags" Target="../tags/tag434.xml"/><Relationship Id="rId23" Type="http://schemas.openxmlformats.org/officeDocument/2006/relationships/tags" Target="../tags/tag442.xml"/><Relationship Id="rId28" Type="http://schemas.openxmlformats.org/officeDocument/2006/relationships/tags" Target="../tags/tag447.xml"/><Relationship Id="rId10" Type="http://schemas.openxmlformats.org/officeDocument/2006/relationships/tags" Target="../tags/tag429.xml"/><Relationship Id="rId19" Type="http://schemas.openxmlformats.org/officeDocument/2006/relationships/tags" Target="../tags/tag438.xml"/><Relationship Id="rId31" Type="http://schemas.openxmlformats.org/officeDocument/2006/relationships/tags" Target="../tags/tag450.xml"/><Relationship Id="rId4" Type="http://schemas.openxmlformats.org/officeDocument/2006/relationships/tags" Target="../tags/tag423.xml"/><Relationship Id="rId9" Type="http://schemas.openxmlformats.org/officeDocument/2006/relationships/tags" Target="../tags/tag428.xml"/><Relationship Id="rId14" Type="http://schemas.openxmlformats.org/officeDocument/2006/relationships/tags" Target="../tags/tag433.xml"/><Relationship Id="rId22" Type="http://schemas.openxmlformats.org/officeDocument/2006/relationships/tags" Target="../tags/tag441.xml"/><Relationship Id="rId27" Type="http://schemas.openxmlformats.org/officeDocument/2006/relationships/tags" Target="../tags/tag446.xml"/><Relationship Id="rId30" Type="http://schemas.openxmlformats.org/officeDocument/2006/relationships/tags" Target="../tags/tag449.xml"/><Relationship Id="rId35" Type="http://schemas.openxmlformats.org/officeDocument/2006/relationships/slide" Target="slide1.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2.xml"/><Relationship Id="rId13" Type="http://schemas.openxmlformats.org/officeDocument/2006/relationships/hyperlink" Target="../1/&#30005;&#24037;&#30005;&#23376;&#25216;&#26415;/ch15.ppt" TargetMode="External"/><Relationship Id="rId3" Type="http://schemas.openxmlformats.org/officeDocument/2006/relationships/tags" Target="../tags/tag6.xml"/><Relationship Id="rId7" Type="http://schemas.openxmlformats.org/officeDocument/2006/relationships/tags" Target="../tags/tag10.xml"/><Relationship Id="rId12" Type="http://schemas.openxmlformats.org/officeDocument/2006/relationships/hyperlink" Target="../1/&#30005;&#24037;&#30005;&#23376;&#25216;&#26415;/ch14.ppt" TargetMode="Externa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tags" Target="../tags/tag9.xml"/><Relationship Id="rId11" Type="http://schemas.openxmlformats.org/officeDocument/2006/relationships/hyperlink" Target="../1/&#30005;&#24037;&#30005;&#23376;&#25216;&#26415;/ch13.ppt" TargetMode="External"/><Relationship Id="rId5" Type="http://schemas.openxmlformats.org/officeDocument/2006/relationships/tags" Target="../tags/tag8.xml"/><Relationship Id="rId10" Type="http://schemas.openxmlformats.org/officeDocument/2006/relationships/hyperlink" Target="../1/&#30005;&#24037;&#30005;&#23376;&#25216;&#26415;/ch12.ppt" TargetMode="External"/><Relationship Id="rId4" Type="http://schemas.openxmlformats.org/officeDocument/2006/relationships/tags" Target="../tags/tag7.xml"/><Relationship Id="rId9" Type="http://schemas.openxmlformats.org/officeDocument/2006/relationships/hyperlink" Target="../1/&#30005;&#24037;&#30005;&#23376;&#25216;&#26415;/ch11.ppt" TargetMode="External"/></Relationships>
</file>

<file path=ppt/slides/_rels/slide20.xml.rels><?xml version="1.0" encoding="UTF-8" standalone="yes"?>
<Relationships xmlns="http://schemas.openxmlformats.org/package/2006/relationships"><Relationship Id="rId8" Type="http://schemas.openxmlformats.org/officeDocument/2006/relationships/tags" Target="../tags/tag459.xml"/><Relationship Id="rId13" Type="http://schemas.openxmlformats.org/officeDocument/2006/relationships/image" Target="../media/image8.GIF"/><Relationship Id="rId3" Type="http://schemas.openxmlformats.org/officeDocument/2006/relationships/tags" Target="../tags/tag454.xml"/><Relationship Id="rId7" Type="http://schemas.openxmlformats.org/officeDocument/2006/relationships/tags" Target="../tags/tag458.xml"/><Relationship Id="rId12" Type="http://schemas.openxmlformats.org/officeDocument/2006/relationships/image" Target="../media/image16.wmf"/><Relationship Id="rId2" Type="http://schemas.openxmlformats.org/officeDocument/2006/relationships/tags" Target="../tags/tag453.xml"/><Relationship Id="rId1" Type="http://schemas.openxmlformats.org/officeDocument/2006/relationships/vmlDrawing" Target="../drawings/vmlDrawing6.vml"/><Relationship Id="rId6" Type="http://schemas.openxmlformats.org/officeDocument/2006/relationships/tags" Target="../tags/tag457.xml"/><Relationship Id="rId11" Type="http://schemas.openxmlformats.org/officeDocument/2006/relationships/oleObject" Target="../embeddings/oleObject11.bin"/><Relationship Id="rId5" Type="http://schemas.openxmlformats.org/officeDocument/2006/relationships/tags" Target="../tags/tag456.xml"/><Relationship Id="rId10" Type="http://schemas.openxmlformats.org/officeDocument/2006/relationships/slide" Target="slide1.xml"/><Relationship Id="rId4" Type="http://schemas.openxmlformats.org/officeDocument/2006/relationships/tags" Target="../tags/tag455.xml"/><Relationship Id="rId9"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462.xml"/><Relationship Id="rId7" Type="http://schemas.openxmlformats.org/officeDocument/2006/relationships/tags" Target="../tags/tag466.xml"/><Relationship Id="rId2" Type="http://schemas.openxmlformats.org/officeDocument/2006/relationships/tags" Target="../tags/tag461.xml"/><Relationship Id="rId1" Type="http://schemas.openxmlformats.org/officeDocument/2006/relationships/tags" Target="../tags/tag460.xml"/><Relationship Id="rId6" Type="http://schemas.openxmlformats.org/officeDocument/2006/relationships/tags" Target="../tags/tag465.xml"/><Relationship Id="rId5" Type="http://schemas.openxmlformats.org/officeDocument/2006/relationships/tags" Target="../tags/tag464.xml"/><Relationship Id="rId10" Type="http://schemas.openxmlformats.org/officeDocument/2006/relationships/slide" Target="slide1.xml"/><Relationship Id="rId4" Type="http://schemas.openxmlformats.org/officeDocument/2006/relationships/tags" Target="../tags/tag463.xml"/><Relationship Id="rId9" Type="http://schemas.openxmlformats.org/officeDocument/2006/relationships/audio" Target="../media/audio2.wav"/></Relationships>
</file>

<file path=ppt/slides/_rels/slide22.xml.rels><?xml version="1.0" encoding="UTF-8" standalone="yes"?>
<Relationships xmlns="http://schemas.openxmlformats.org/package/2006/relationships"><Relationship Id="rId3" Type="http://schemas.openxmlformats.org/officeDocument/2006/relationships/tags" Target="../tags/tag468.xml"/><Relationship Id="rId7" Type="http://schemas.openxmlformats.org/officeDocument/2006/relationships/image" Target="../media/image17.wmf"/><Relationship Id="rId2" Type="http://schemas.openxmlformats.org/officeDocument/2006/relationships/tags" Target="../tags/tag467.xml"/><Relationship Id="rId1" Type="http://schemas.openxmlformats.org/officeDocument/2006/relationships/vmlDrawing" Target="../drawings/vmlDrawing7.vml"/><Relationship Id="rId6" Type="http://schemas.openxmlformats.org/officeDocument/2006/relationships/oleObject" Target="../embeddings/oleObject12.bin"/><Relationship Id="rId5" Type="http://schemas.openxmlformats.org/officeDocument/2006/relationships/slideLayout" Target="../slideLayouts/slideLayout2.xml"/><Relationship Id="rId4" Type="http://schemas.openxmlformats.org/officeDocument/2006/relationships/tags" Target="../tags/tag469.xml"/></Relationships>
</file>

<file path=ppt/slides/_rels/slide23.xml.rels><?xml version="1.0" encoding="UTF-8" standalone="yes"?>
<Relationships xmlns="http://schemas.openxmlformats.org/package/2006/relationships"><Relationship Id="rId8" Type="http://schemas.openxmlformats.org/officeDocument/2006/relationships/tags" Target="../tags/tag477.xml"/><Relationship Id="rId13" Type="http://schemas.openxmlformats.org/officeDocument/2006/relationships/tags" Target="../tags/tag482.xml"/><Relationship Id="rId3" Type="http://schemas.openxmlformats.org/officeDocument/2006/relationships/tags" Target="../tags/tag472.xml"/><Relationship Id="rId7" Type="http://schemas.openxmlformats.org/officeDocument/2006/relationships/tags" Target="../tags/tag476.xml"/><Relationship Id="rId12" Type="http://schemas.openxmlformats.org/officeDocument/2006/relationships/tags" Target="../tags/tag481.xml"/><Relationship Id="rId2" Type="http://schemas.openxmlformats.org/officeDocument/2006/relationships/tags" Target="../tags/tag471.xml"/><Relationship Id="rId1" Type="http://schemas.openxmlformats.org/officeDocument/2006/relationships/tags" Target="../tags/tag470.xml"/><Relationship Id="rId6" Type="http://schemas.openxmlformats.org/officeDocument/2006/relationships/tags" Target="../tags/tag475.xml"/><Relationship Id="rId11" Type="http://schemas.openxmlformats.org/officeDocument/2006/relationships/tags" Target="../tags/tag480.xml"/><Relationship Id="rId5" Type="http://schemas.openxmlformats.org/officeDocument/2006/relationships/tags" Target="../tags/tag474.xml"/><Relationship Id="rId15" Type="http://schemas.openxmlformats.org/officeDocument/2006/relationships/slideLayout" Target="../slideLayouts/slideLayout2.xml"/><Relationship Id="rId10" Type="http://schemas.openxmlformats.org/officeDocument/2006/relationships/tags" Target="../tags/tag479.xml"/><Relationship Id="rId4" Type="http://schemas.openxmlformats.org/officeDocument/2006/relationships/tags" Target="../tags/tag473.xml"/><Relationship Id="rId9" Type="http://schemas.openxmlformats.org/officeDocument/2006/relationships/tags" Target="../tags/tag478.xml"/><Relationship Id="rId14" Type="http://schemas.openxmlformats.org/officeDocument/2006/relationships/tags" Target="../tags/tag48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85.xml"/><Relationship Id="rId1" Type="http://schemas.openxmlformats.org/officeDocument/2006/relationships/tags" Target="../tags/tag484.xml"/><Relationship Id="rId5" Type="http://schemas.openxmlformats.org/officeDocument/2006/relationships/image" Target="../media/image19.png"/><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8" Type="http://schemas.openxmlformats.org/officeDocument/2006/relationships/tags" Target="../tags/tag492.xml"/><Relationship Id="rId3" Type="http://schemas.openxmlformats.org/officeDocument/2006/relationships/tags" Target="../tags/tag487.xml"/><Relationship Id="rId7" Type="http://schemas.openxmlformats.org/officeDocument/2006/relationships/tags" Target="../tags/tag491.xml"/><Relationship Id="rId2" Type="http://schemas.openxmlformats.org/officeDocument/2006/relationships/tags" Target="../tags/tag486.xml"/><Relationship Id="rId1" Type="http://schemas.openxmlformats.org/officeDocument/2006/relationships/vmlDrawing" Target="../drawings/vmlDrawing8.vml"/><Relationship Id="rId6" Type="http://schemas.openxmlformats.org/officeDocument/2006/relationships/tags" Target="../tags/tag490.xml"/><Relationship Id="rId11" Type="http://schemas.openxmlformats.org/officeDocument/2006/relationships/image" Target="../media/image20.wmf"/><Relationship Id="rId5" Type="http://schemas.openxmlformats.org/officeDocument/2006/relationships/tags" Target="../tags/tag489.xml"/><Relationship Id="rId10" Type="http://schemas.openxmlformats.org/officeDocument/2006/relationships/oleObject" Target="../embeddings/oleObject13.bin"/><Relationship Id="rId4" Type="http://schemas.openxmlformats.org/officeDocument/2006/relationships/tags" Target="../tags/tag488.xml"/><Relationship Id="rId9"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tags" Target="../tags/tag499.xml"/><Relationship Id="rId13" Type="http://schemas.openxmlformats.org/officeDocument/2006/relationships/audio" Target="../media/audio2.wav"/><Relationship Id="rId18" Type="http://schemas.openxmlformats.org/officeDocument/2006/relationships/image" Target="../media/image22.wmf"/><Relationship Id="rId3" Type="http://schemas.openxmlformats.org/officeDocument/2006/relationships/tags" Target="../tags/tag494.xml"/><Relationship Id="rId7" Type="http://schemas.openxmlformats.org/officeDocument/2006/relationships/tags" Target="../tags/tag498.xml"/><Relationship Id="rId12" Type="http://schemas.openxmlformats.org/officeDocument/2006/relationships/slideLayout" Target="../slideLayouts/slideLayout2.xml"/><Relationship Id="rId17" Type="http://schemas.openxmlformats.org/officeDocument/2006/relationships/oleObject" Target="../embeddings/oleObject15.bin"/><Relationship Id="rId2" Type="http://schemas.openxmlformats.org/officeDocument/2006/relationships/tags" Target="../tags/tag493.xml"/><Relationship Id="rId16" Type="http://schemas.openxmlformats.org/officeDocument/2006/relationships/image" Target="../media/image21.wmf"/><Relationship Id="rId20" Type="http://schemas.openxmlformats.org/officeDocument/2006/relationships/image" Target="../media/image23.wmf"/><Relationship Id="rId1" Type="http://schemas.openxmlformats.org/officeDocument/2006/relationships/vmlDrawing" Target="../drawings/vmlDrawing9.vml"/><Relationship Id="rId6" Type="http://schemas.openxmlformats.org/officeDocument/2006/relationships/tags" Target="../tags/tag497.xml"/><Relationship Id="rId11" Type="http://schemas.openxmlformats.org/officeDocument/2006/relationships/tags" Target="../tags/tag502.xml"/><Relationship Id="rId5" Type="http://schemas.openxmlformats.org/officeDocument/2006/relationships/tags" Target="../tags/tag496.xml"/><Relationship Id="rId15" Type="http://schemas.openxmlformats.org/officeDocument/2006/relationships/oleObject" Target="../embeddings/oleObject14.bin"/><Relationship Id="rId10" Type="http://schemas.openxmlformats.org/officeDocument/2006/relationships/tags" Target="../tags/tag501.xml"/><Relationship Id="rId19" Type="http://schemas.openxmlformats.org/officeDocument/2006/relationships/oleObject" Target="../embeddings/oleObject16.bin"/><Relationship Id="rId4" Type="http://schemas.openxmlformats.org/officeDocument/2006/relationships/tags" Target="../tags/tag495.xml"/><Relationship Id="rId9" Type="http://schemas.openxmlformats.org/officeDocument/2006/relationships/tags" Target="../tags/tag500.xml"/><Relationship Id="rId14" Type="http://schemas.openxmlformats.org/officeDocument/2006/relationships/slide" Target="slide1.xml"/></Relationships>
</file>

<file path=ppt/slides/_rels/slide27.xml.rels><?xml version="1.0" encoding="UTF-8" standalone="yes"?>
<Relationships xmlns="http://schemas.openxmlformats.org/package/2006/relationships"><Relationship Id="rId8" Type="http://schemas.openxmlformats.org/officeDocument/2006/relationships/tags" Target="../tags/tag509.xml"/><Relationship Id="rId13" Type="http://schemas.openxmlformats.org/officeDocument/2006/relationships/tags" Target="../tags/tag514.xml"/><Relationship Id="rId18" Type="http://schemas.openxmlformats.org/officeDocument/2006/relationships/tags" Target="../tags/tag519.xml"/><Relationship Id="rId26" Type="http://schemas.openxmlformats.org/officeDocument/2006/relationships/tags" Target="../tags/tag527.xml"/><Relationship Id="rId39" Type="http://schemas.openxmlformats.org/officeDocument/2006/relationships/image" Target="../media/image24.wmf"/><Relationship Id="rId3" Type="http://schemas.openxmlformats.org/officeDocument/2006/relationships/tags" Target="../tags/tag504.xml"/><Relationship Id="rId21" Type="http://schemas.openxmlformats.org/officeDocument/2006/relationships/tags" Target="../tags/tag522.xml"/><Relationship Id="rId34" Type="http://schemas.openxmlformats.org/officeDocument/2006/relationships/tags" Target="../tags/tag535.xml"/><Relationship Id="rId7" Type="http://schemas.openxmlformats.org/officeDocument/2006/relationships/tags" Target="../tags/tag508.xml"/><Relationship Id="rId12" Type="http://schemas.openxmlformats.org/officeDocument/2006/relationships/tags" Target="../tags/tag513.xml"/><Relationship Id="rId17" Type="http://schemas.openxmlformats.org/officeDocument/2006/relationships/tags" Target="../tags/tag518.xml"/><Relationship Id="rId25" Type="http://schemas.openxmlformats.org/officeDocument/2006/relationships/tags" Target="../tags/tag526.xml"/><Relationship Id="rId33" Type="http://schemas.openxmlformats.org/officeDocument/2006/relationships/tags" Target="../tags/tag534.xml"/><Relationship Id="rId38" Type="http://schemas.openxmlformats.org/officeDocument/2006/relationships/oleObject" Target="../embeddings/oleObject17.bin"/><Relationship Id="rId2" Type="http://schemas.openxmlformats.org/officeDocument/2006/relationships/tags" Target="../tags/tag503.xml"/><Relationship Id="rId16" Type="http://schemas.openxmlformats.org/officeDocument/2006/relationships/tags" Target="../tags/tag517.xml"/><Relationship Id="rId20" Type="http://schemas.openxmlformats.org/officeDocument/2006/relationships/tags" Target="../tags/tag521.xml"/><Relationship Id="rId29" Type="http://schemas.openxmlformats.org/officeDocument/2006/relationships/tags" Target="../tags/tag530.xml"/><Relationship Id="rId41" Type="http://schemas.openxmlformats.org/officeDocument/2006/relationships/image" Target="../media/image25.wmf"/><Relationship Id="rId1" Type="http://schemas.openxmlformats.org/officeDocument/2006/relationships/vmlDrawing" Target="../drawings/vmlDrawing10.vml"/><Relationship Id="rId6" Type="http://schemas.openxmlformats.org/officeDocument/2006/relationships/tags" Target="../tags/tag507.xml"/><Relationship Id="rId11" Type="http://schemas.openxmlformats.org/officeDocument/2006/relationships/tags" Target="../tags/tag512.xml"/><Relationship Id="rId24" Type="http://schemas.openxmlformats.org/officeDocument/2006/relationships/tags" Target="../tags/tag525.xml"/><Relationship Id="rId32" Type="http://schemas.openxmlformats.org/officeDocument/2006/relationships/tags" Target="../tags/tag533.xml"/><Relationship Id="rId37" Type="http://schemas.openxmlformats.org/officeDocument/2006/relationships/slide" Target="slide1.xml"/><Relationship Id="rId40" Type="http://schemas.openxmlformats.org/officeDocument/2006/relationships/oleObject" Target="../embeddings/oleObject18.bin"/><Relationship Id="rId5" Type="http://schemas.openxmlformats.org/officeDocument/2006/relationships/tags" Target="../tags/tag506.xml"/><Relationship Id="rId15" Type="http://schemas.openxmlformats.org/officeDocument/2006/relationships/tags" Target="../tags/tag516.xml"/><Relationship Id="rId23" Type="http://schemas.openxmlformats.org/officeDocument/2006/relationships/tags" Target="../tags/tag524.xml"/><Relationship Id="rId28" Type="http://schemas.openxmlformats.org/officeDocument/2006/relationships/tags" Target="../tags/tag529.xml"/><Relationship Id="rId36" Type="http://schemas.openxmlformats.org/officeDocument/2006/relationships/audio" Target="../media/audio2.wav"/><Relationship Id="rId10" Type="http://schemas.openxmlformats.org/officeDocument/2006/relationships/tags" Target="../tags/tag511.xml"/><Relationship Id="rId19" Type="http://schemas.openxmlformats.org/officeDocument/2006/relationships/tags" Target="../tags/tag520.xml"/><Relationship Id="rId31" Type="http://schemas.openxmlformats.org/officeDocument/2006/relationships/tags" Target="../tags/tag532.xml"/><Relationship Id="rId4" Type="http://schemas.openxmlformats.org/officeDocument/2006/relationships/tags" Target="../tags/tag505.xml"/><Relationship Id="rId9" Type="http://schemas.openxmlformats.org/officeDocument/2006/relationships/tags" Target="../tags/tag510.xml"/><Relationship Id="rId14" Type="http://schemas.openxmlformats.org/officeDocument/2006/relationships/tags" Target="../tags/tag515.xml"/><Relationship Id="rId22" Type="http://schemas.openxmlformats.org/officeDocument/2006/relationships/tags" Target="../tags/tag523.xml"/><Relationship Id="rId27" Type="http://schemas.openxmlformats.org/officeDocument/2006/relationships/tags" Target="../tags/tag528.xml"/><Relationship Id="rId30" Type="http://schemas.openxmlformats.org/officeDocument/2006/relationships/tags" Target="../tags/tag531.xml"/><Relationship Id="rId35"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tags" Target="../tags/tag542.xml"/><Relationship Id="rId13" Type="http://schemas.openxmlformats.org/officeDocument/2006/relationships/tags" Target="../tags/tag547.xml"/><Relationship Id="rId18" Type="http://schemas.openxmlformats.org/officeDocument/2006/relationships/tags" Target="../tags/tag552.xml"/><Relationship Id="rId26" Type="http://schemas.openxmlformats.org/officeDocument/2006/relationships/tags" Target="../tags/tag560.xml"/><Relationship Id="rId3" Type="http://schemas.openxmlformats.org/officeDocument/2006/relationships/tags" Target="../tags/tag537.xml"/><Relationship Id="rId21" Type="http://schemas.openxmlformats.org/officeDocument/2006/relationships/tags" Target="../tags/tag555.xml"/><Relationship Id="rId34" Type="http://schemas.openxmlformats.org/officeDocument/2006/relationships/audio" Target="../media/audio2.wav"/><Relationship Id="rId7" Type="http://schemas.openxmlformats.org/officeDocument/2006/relationships/tags" Target="../tags/tag541.xml"/><Relationship Id="rId12" Type="http://schemas.openxmlformats.org/officeDocument/2006/relationships/tags" Target="../tags/tag546.xml"/><Relationship Id="rId17" Type="http://schemas.openxmlformats.org/officeDocument/2006/relationships/tags" Target="../tags/tag551.xml"/><Relationship Id="rId25" Type="http://schemas.openxmlformats.org/officeDocument/2006/relationships/tags" Target="../tags/tag559.xml"/><Relationship Id="rId33" Type="http://schemas.openxmlformats.org/officeDocument/2006/relationships/slideLayout" Target="../slideLayouts/slideLayout2.xml"/><Relationship Id="rId2" Type="http://schemas.openxmlformats.org/officeDocument/2006/relationships/tags" Target="../tags/tag536.xml"/><Relationship Id="rId16" Type="http://schemas.openxmlformats.org/officeDocument/2006/relationships/tags" Target="../tags/tag550.xml"/><Relationship Id="rId20" Type="http://schemas.openxmlformats.org/officeDocument/2006/relationships/tags" Target="../tags/tag554.xml"/><Relationship Id="rId29" Type="http://schemas.openxmlformats.org/officeDocument/2006/relationships/tags" Target="../tags/tag563.xml"/><Relationship Id="rId1" Type="http://schemas.openxmlformats.org/officeDocument/2006/relationships/vmlDrawing" Target="../drawings/vmlDrawing11.vml"/><Relationship Id="rId6" Type="http://schemas.openxmlformats.org/officeDocument/2006/relationships/tags" Target="../tags/tag540.xml"/><Relationship Id="rId11" Type="http://schemas.openxmlformats.org/officeDocument/2006/relationships/tags" Target="../tags/tag545.xml"/><Relationship Id="rId24" Type="http://schemas.openxmlformats.org/officeDocument/2006/relationships/tags" Target="../tags/tag558.xml"/><Relationship Id="rId32" Type="http://schemas.openxmlformats.org/officeDocument/2006/relationships/tags" Target="../tags/tag566.xml"/><Relationship Id="rId37" Type="http://schemas.openxmlformats.org/officeDocument/2006/relationships/image" Target="../media/image26.wmf"/><Relationship Id="rId5" Type="http://schemas.openxmlformats.org/officeDocument/2006/relationships/tags" Target="../tags/tag539.xml"/><Relationship Id="rId15" Type="http://schemas.openxmlformats.org/officeDocument/2006/relationships/tags" Target="../tags/tag549.xml"/><Relationship Id="rId23" Type="http://schemas.openxmlformats.org/officeDocument/2006/relationships/tags" Target="../tags/tag557.xml"/><Relationship Id="rId28" Type="http://schemas.openxmlformats.org/officeDocument/2006/relationships/tags" Target="../tags/tag562.xml"/><Relationship Id="rId36" Type="http://schemas.openxmlformats.org/officeDocument/2006/relationships/oleObject" Target="../embeddings/oleObject19.bin"/><Relationship Id="rId10" Type="http://schemas.openxmlformats.org/officeDocument/2006/relationships/tags" Target="../tags/tag544.xml"/><Relationship Id="rId19" Type="http://schemas.openxmlformats.org/officeDocument/2006/relationships/tags" Target="../tags/tag553.xml"/><Relationship Id="rId31" Type="http://schemas.openxmlformats.org/officeDocument/2006/relationships/tags" Target="../tags/tag565.xml"/><Relationship Id="rId4" Type="http://schemas.openxmlformats.org/officeDocument/2006/relationships/tags" Target="../tags/tag538.xml"/><Relationship Id="rId9" Type="http://schemas.openxmlformats.org/officeDocument/2006/relationships/tags" Target="../tags/tag543.xml"/><Relationship Id="rId14" Type="http://schemas.openxmlformats.org/officeDocument/2006/relationships/tags" Target="../tags/tag548.xml"/><Relationship Id="rId22" Type="http://schemas.openxmlformats.org/officeDocument/2006/relationships/tags" Target="../tags/tag556.xml"/><Relationship Id="rId27" Type="http://schemas.openxmlformats.org/officeDocument/2006/relationships/tags" Target="../tags/tag561.xml"/><Relationship Id="rId30" Type="http://schemas.openxmlformats.org/officeDocument/2006/relationships/tags" Target="../tags/tag564.xml"/><Relationship Id="rId35" Type="http://schemas.openxmlformats.org/officeDocument/2006/relationships/slide" Target="slide1.xml"/></Relationships>
</file>

<file path=ppt/slides/_rels/slide29.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tags" Target="../tags/tag568.xml"/><Relationship Id="rId7" Type="http://schemas.openxmlformats.org/officeDocument/2006/relationships/slideLayout" Target="../slideLayouts/slideLayout2.xml"/><Relationship Id="rId2" Type="http://schemas.openxmlformats.org/officeDocument/2006/relationships/tags" Target="../tags/tag567.xml"/><Relationship Id="rId1" Type="http://schemas.openxmlformats.org/officeDocument/2006/relationships/vmlDrawing" Target="../drawings/vmlDrawing12.vml"/><Relationship Id="rId6" Type="http://schemas.openxmlformats.org/officeDocument/2006/relationships/tags" Target="../tags/tag571.xml"/><Relationship Id="rId5" Type="http://schemas.openxmlformats.org/officeDocument/2006/relationships/tags" Target="../tags/tag570.xml"/><Relationship Id="rId10" Type="http://schemas.openxmlformats.org/officeDocument/2006/relationships/image" Target="../media/image27.wmf"/><Relationship Id="rId4" Type="http://schemas.openxmlformats.org/officeDocument/2006/relationships/tags" Target="../tags/tag569.xml"/><Relationship Id="rId9" Type="http://schemas.openxmlformats.org/officeDocument/2006/relationships/oleObject" Target="../embeddings/oleObject20.bin"/></Relationships>
</file>

<file path=ppt/slides/_rels/slide3.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 Target="slide1.xml"/><Relationship Id="rId5" Type="http://schemas.openxmlformats.org/officeDocument/2006/relationships/slideLayout" Target="../slideLayouts/slideLayout2.xml"/><Relationship Id="rId4" Type="http://schemas.openxmlformats.org/officeDocument/2006/relationships/tags" Target="../tags/tag14.xml"/></Relationships>
</file>

<file path=ppt/slides/_rels/slide30.xml.rels><?xml version="1.0" encoding="UTF-8" standalone="yes"?>
<Relationships xmlns="http://schemas.openxmlformats.org/package/2006/relationships"><Relationship Id="rId8" Type="http://schemas.openxmlformats.org/officeDocument/2006/relationships/oleObject" Target="../embeddings/oleObject21.bin"/><Relationship Id="rId3" Type="http://schemas.openxmlformats.org/officeDocument/2006/relationships/tags" Target="../tags/tag573.xml"/><Relationship Id="rId7" Type="http://schemas.openxmlformats.org/officeDocument/2006/relationships/slide" Target="slide1.xml"/><Relationship Id="rId2" Type="http://schemas.openxmlformats.org/officeDocument/2006/relationships/tags" Target="../tags/tag572.xml"/><Relationship Id="rId1" Type="http://schemas.openxmlformats.org/officeDocument/2006/relationships/vmlDrawing" Target="../drawings/vmlDrawing13.vml"/><Relationship Id="rId6" Type="http://schemas.openxmlformats.org/officeDocument/2006/relationships/slideLayout" Target="../slideLayouts/slideLayout2.xml"/><Relationship Id="rId5" Type="http://schemas.openxmlformats.org/officeDocument/2006/relationships/tags" Target="../tags/tag575.xml"/><Relationship Id="rId4" Type="http://schemas.openxmlformats.org/officeDocument/2006/relationships/tags" Target="../tags/tag574.xml"/><Relationship Id="rId9" Type="http://schemas.openxmlformats.org/officeDocument/2006/relationships/image" Target="../media/image28.wmf"/></Relationships>
</file>

<file path=ppt/slides/_rels/slide31.xml.rels><?xml version="1.0" encoding="UTF-8" standalone="yes"?>
<Relationships xmlns="http://schemas.openxmlformats.org/package/2006/relationships"><Relationship Id="rId8" Type="http://schemas.openxmlformats.org/officeDocument/2006/relationships/tags" Target="../tags/tag583.xml"/><Relationship Id="rId13" Type="http://schemas.openxmlformats.org/officeDocument/2006/relationships/tags" Target="../tags/tag588.xml"/><Relationship Id="rId18" Type="http://schemas.openxmlformats.org/officeDocument/2006/relationships/tags" Target="../tags/tag593.xml"/><Relationship Id="rId26" Type="http://schemas.openxmlformats.org/officeDocument/2006/relationships/tags" Target="../tags/tag601.xml"/><Relationship Id="rId3" Type="http://schemas.openxmlformats.org/officeDocument/2006/relationships/tags" Target="../tags/tag578.xml"/><Relationship Id="rId21" Type="http://schemas.openxmlformats.org/officeDocument/2006/relationships/tags" Target="../tags/tag596.xml"/><Relationship Id="rId34" Type="http://schemas.openxmlformats.org/officeDocument/2006/relationships/slideLayout" Target="../slideLayouts/slideLayout2.xml"/><Relationship Id="rId7" Type="http://schemas.openxmlformats.org/officeDocument/2006/relationships/tags" Target="../tags/tag582.xml"/><Relationship Id="rId12" Type="http://schemas.openxmlformats.org/officeDocument/2006/relationships/tags" Target="../tags/tag587.xml"/><Relationship Id="rId17" Type="http://schemas.openxmlformats.org/officeDocument/2006/relationships/tags" Target="../tags/tag592.xml"/><Relationship Id="rId25" Type="http://schemas.openxmlformats.org/officeDocument/2006/relationships/tags" Target="../tags/tag600.xml"/><Relationship Id="rId33" Type="http://schemas.openxmlformats.org/officeDocument/2006/relationships/tags" Target="../tags/tag608.xml"/><Relationship Id="rId2" Type="http://schemas.openxmlformats.org/officeDocument/2006/relationships/tags" Target="../tags/tag577.xml"/><Relationship Id="rId16" Type="http://schemas.openxmlformats.org/officeDocument/2006/relationships/tags" Target="../tags/tag591.xml"/><Relationship Id="rId20" Type="http://schemas.openxmlformats.org/officeDocument/2006/relationships/tags" Target="../tags/tag595.xml"/><Relationship Id="rId29" Type="http://schemas.openxmlformats.org/officeDocument/2006/relationships/tags" Target="../tags/tag604.xml"/><Relationship Id="rId1" Type="http://schemas.openxmlformats.org/officeDocument/2006/relationships/tags" Target="../tags/tag576.xml"/><Relationship Id="rId6" Type="http://schemas.openxmlformats.org/officeDocument/2006/relationships/tags" Target="../tags/tag581.xml"/><Relationship Id="rId11" Type="http://schemas.openxmlformats.org/officeDocument/2006/relationships/tags" Target="../tags/tag586.xml"/><Relationship Id="rId24" Type="http://schemas.openxmlformats.org/officeDocument/2006/relationships/tags" Target="../tags/tag599.xml"/><Relationship Id="rId32" Type="http://schemas.openxmlformats.org/officeDocument/2006/relationships/tags" Target="../tags/tag607.xml"/><Relationship Id="rId5" Type="http://schemas.openxmlformats.org/officeDocument/2006/relationships/tags" Target="../tags/tag580.xml"/><Relationship Id="rId15" Type="http://schemas.openxmlformats.org/officeDocument/2006/relationships/tags" Target="../tags/tag590.xml"/><Relationship Id="rId23" Type="http://schemas.openxmlformats.org/officeDocument/2006/relationships/tags" Target="../tags/tag598.xml"/><Relationship Id="rId28" Type="http://schemas.openxmlformats.org/officeDocument/2006/relationships/tags" Target="../tags/tag603.xml"/><Relationship Id="rId36" Type="http://schemas.openxmlformats.org/officeDocument/2006/relationships/slide" Target="slide1.xml"/><Relationship Id="rId10" Type="http://schemas.openxmlformats.org/officeDocument/2006/relationships/tags" Target="../tags/tag585.xml"/><Relationship Id="rId19" Type="http://schemas.openxmlformats.org/officeDocument/2006/relationships/tags" Target="../tags/tag594.xml"/><Relationship Id="rId31" Type="http://schemas.openxmlformats.org/officeDocument/2006/relationships/tags" Target="../tags/tag606.xml"/><Relationship Id="rId4" Type="http://schemas.openxmlformats.org/officeDocument/2006/relationships/tags" Target="../tags/tag579.xml"/><Relationship Id="rId9" Type="http://schemas.openxmlformats.org/officeDocument/2006/relationships/tags" Target="../tags/tag584.xml"/><Relationship Id="rId14" Type="http://schemas.openxmlformats.org/officeDocument/2006/relationships/tags" Target="../tags/tag589.xml"/><Relationship Id="rId22" Type="http://schemas.openxmlformats.org/officeDocument/2006/relationships/tags" Target="../tags/tag597.xml"/><Relationship Id="rId27" Type="http://schemas.openxmlformats.org/officeDocument/2006/relationships/tags" Target="../tags/tag602.xml"/><Relationship Id="rId30" Type="http://schemas.openxmlformats.org/officeDocument/2006/relationships/tags" Target="../tags/tag605.xml"/><Relationship Id="rId35" Type="http://schemas.openxmlformats.org/officeDocument/2006/relationships/audio" Target="../media/audio2.wav"/></Relationships>
</file>

<file path=ppt/slides/_rels/slide32.xml.rels><?xml version="1.0" encoding="UTF-8" standalone="yes"?>
<Relationships xmlns="http://schemas.openxmlformats.org/package/2006/relationships"><Relationship Id="rId8" Type="http://schemas.openxmlformats.org/officeDocument/2006/relationships/tags" Target="../tags/tag616.xml"/><Relationship Id="rId13" Type="http://schemas.openxmlformats.org/officeDocument/2006/relationships/tags" Target="../tags/tag621.xml"/><Relationship Id="rId3" Type="http://schemas.openxmlformats.org/officeDocument/2006/relationships/tags" Target="../tags/tag611.xml"/><Relationship Id="rId7" Type="http://schemas.openxmlformats.org/officeDocument/2006/relationships/tags" Target="../tags/tag615.xml"/><Relationship Id="rId12" Type="http://schemas.openxmlformats.org/officeDocument/2006/relationships/tags" Target="../tags/tag620.xml"/><Relationship Id="rId2" Type="http://schemas.openxmlformats.org/officeDocument/2006/relationships/tags" Target="../tags/tag610.xml"/><Relationship Id="rId16" Type="http://schemas.openxmlformats.org/officeDocument/2006/relationships/image" Target="../media/image9.GIF"/><Relationship Id="rId1" Type="http://schemas.openxmlformats.org/officeDocument/2006/relationships/tags" Target="../tags/tag609.xml"/><Relationship Id="rId6" Type="http://schemas.openxmlformats.org/officeDocument/2006/relationships/tags" Target="../tags/tag614.xml"/><Relationship Id="rId11" Type="http://schemas.openxmlformats.org/officeDocument/2006/relationships/tags" Target="../tags/tag619.xml"/><Relationship Id="rId5" Type="http://schemas.openxmlformats.org/officeDocument/2006/relationships/tags" Target="../tags/tag613.xml"/><Relationship Id="rId15" Type="http://schemas.openxmlformats.org/officeDocument/2006/relationships/image" Target="../media/image8.GIF"/><Relationship Id="rId10" Type="http://schemas.openxmlformats.org/officeDocument/2006/relationships/tags" Target="../tags/tag618.xml"/><Relationship Id="rId4" Type="http://schemas.openxmlformats.org/officeDocument/2006/relationships/tags" Target="../tags/tag612.xml"/><Relationship Id="rId9" Type="http://schemas.openxmlformats.org/officeDocument/2006/relationships/tags" Target="../tags/tag617.xml"/><Relationship Id="rId14"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tags" Target="../tags/tag624.xml"/><Relationship Id="rId7" Type="http://schemas.openxmlformats.org/officeDocument/2006/relationships/slide" Target="slide5.xml"/><Relationship Id="rId2" Type="http://schemas.openxmlformats.org/officeDocument/2006/relationships/tags" Target="../tags/tag623.xml"/><Relationship Id="rId1" Type="http://schemas.openxmlformats.org/officeDocument/2006/relationships/tags" Target="../tags/tag622.xml"/><Relationship Id="rId6" Type="http://schemas.openxmlformats.org/officeDocument/2006/relationships/slide" Target="slide1.xml"/><Relationship Id="rId5" Type="http://schemas.openxmlformats.org/officeDocument/2006/relationships/slideLayout" Target="../slideLayouts/slideLayout2.xml"/><Relationship Id="rId4" Type="http://schemas.openxmlformats.org/officeDocument/2006/relationships/tags" Target="../tags/tag625.xml"/></Relationships>
</file>

<file path=ppt/slides/_rels/slide34.xml.rels><?xml version="1.0" encoding="UTF-8" standalone="yes"?>
<Relationships xmlns="http://schemas.openxmlformats.org/package/2006/relationships"><Relationship Id="rId8" Type="http://schemas.openxmlformats.org/officeDocument/2006/relationships/tags" Target="../tags/tag633.xml"/><Relationship Id="rId13" Type="http://schemas.openxmlformats.org/officeDocument/2006/relationships/image" Target="../media/image31.jpeg"/><Relationship Id="rId3" Type="http://schemas.openxmlformats.org/officeDocument/2006/relationships/tags" Target="../tags/tag628.xml"/><Relationship Id="rId7" Type="http://schemas.openxmlformats.org/officeDocument/2006/relationships/tags" Target="../tags/tag632.xml"/><Relationship Id="rId12" Type="http://schemas.openxmlformats.org/officeDocument/2006/relationships/image" Target="../media/image30.jpeg"/><Relationship Id="rId2" Type="http://schemas.openxmlformats.org/officeDocument/2006/relationships/tags" Target="../tags/tag627.xml"/><Relationship Id="rId1" Type="http://schemas.openxmlformats.org/officeDocument/2006/relationships/tags" Target="../tags/tag626.xml"/><Relationship Id="rId6" Type="http://schemas.openxmlformats.org/officeDocument/2006/relationships/tags" Target="../tags/tag631.xml"/><Relationship Id="rId11" Type="http://schemas.openxmlformats.org/officeDocument/2006/relationships/image" Target="../media/image29.jpeg"/><Relationship Id="rId5" Type="http://schemas.openxmlformats.org/officeDocument/2006/relationships/tags" Target="../tags/tag630.xml"/><Relationship Id="rId10" Type="http://schemas.openxmlformats.org/officeDocument/2006/relationships/slide" Target="slide1.xml"/><Relationship Id="rId4" Type="http://schemas.openxmlformats.org/officeDocument/2006/relationships/tags" Target="../tags/tag629.xml"/><Relationship Id="rId9"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slideLayout" Target="../slideLayouts/slideLayout2.xml"/><Relationship Id="rId13" Type="http://schemas.openxmlformats.org/officeDocument/2006/relationships/image" Target="../media/image35.png"/><Relationship Id="rId3" Type="http://schemas.openxmlformats.org/officeDocument/2006/relationships/tags" Target="../tags/tag636.xml"/><Relationship Id="rId7" Type="http://schemas.openxmlformats.org/officeDocument/2006/relationships/tags" Target="../tags/tag640.xml"/><Relationship Id="rId12" Type="http://schemas.openxmlformats.org/officeDocument/2006/relationships/image" Target="../media/image34.png"/><Relationship Id="rId2" Type="http://schemas.openxmlformats.org/officeDocument/2006/relationships/tags" Target="../tags/tag635.xml"/><Relationship Id="rId1" Type="http://schemas.openxmlformats.org/officeDocument/2006/relationships/tags" Target="../tags/tag634.xml"/><Relationship Id="rId6" Type="http://schemas.openxmlformats.org/officeDocument/2006/relationships/tags" Target="../tags/tag639.xml"/><Relationship Id="rId11" Type="http://schemas.openxmlformats.org/officeDocument/2006/relationships/image" Target="../media/image33.png"/><Relationship Id="rId5" Type="http://schemas.openxmlformats.org/officeDocument/2006/relationships/tags" Target="../tags/tag638.xml"/><Relationship Id="rId10" Type="http://schemas.openxmlformats.org/officeDocument/2006/relationships/image" Target="../media/image32.png"/><Relationship Id="rId4" Type="http://schemas.openxmlformats.org/officeDocument/2006/relationships/tags" Target="../tags/tag637.xml"/><Relationship Id="rId9" Type="http://schemas.openxmlformats.org/officeDocument/2006/relationships/slide" Target="slide1.xml"/></Relationships>
</file>

<file path=ppt/slides/_rels/slide36.xml.rels><?xml version="1.0" encoding="UTF-8" standalone="yes"?>
<Relationships xmlns="http://schemas.openxmlformats.org/package/2006/relationships"><Relationship Id="rId8" Type="http://schemas.openxmlformats.org/officeDocument/2006/relationships/image" Target="NULL" TargetMode="External"/><Relationship Id="rId3" Type="http://schemas.openxmlformats.org/officeDocument/2006/relationships/tags" Target="../tags/tag643.xml"/><Relationship Id="rId7" Type="http://schemas.openxmlformats.org/officeDocument/2006/relationships/image" Target="../media/image36.jpeg"/><Relationship Id="rId2" Type="http://schemas.openxmlformats.org/officeDocument/2006/relationships/tags" Target="../tags/tag642.xml"/><Relationship Id="rId1" Type="http://schemas.openxmlformats.org/officeDocument/2006/relationships/tags" Target="../tags/tag641.xml"/><Relationship Id="rId6" Type="http://schemas.openxmlformats.org/officeDocument/2006/relationships/slide" Target="slide1.xml"/><Relationship Id="rId5" Type="http://schemas.openxmlformats.org/officeDocument/2006/relationships/slideLayout" Target="../slideLayouts/slideLayout2.xml"/><Relationship Id="rId4" Type="http://schemas.openxmlformats.org/officeDocument/2006/relationships/tags" Target="../tags/tag644.xml"/></Relationships>
</file>

<file path=ppt/slides/_rels/slide37.xml.rels><?xml version="1.0" encoding="UTF-8" standalone="yes"?>
<Relationships xmlns="http://schemas.openxmlformats.org/package/2006/relationships"><Relationship Id="rId8" Type="http://schemas.openxmlformats.org/officeDocument/2006/relationships/image" Target="NULL" TargetMode="External"/><Relationship Id="rId3" Type="http://schemas.openxmlformats.org/officeDocument/2006/relationships/tags" Target="../tags/tag647.xml"/><Relationship Id="rId7" Type="http://schemas.openxmlformats.org/officeDocument/2006/relationships/image" Target="../media/image37.jpeg"/><Relationship Id="rId2" Type="http://schemas.openxmlformats.org/officeDocument/2006/relationships/tags" Target="../tags/tag646.xml"/><Relationship Id="rId1" Type="http://schemas.openxmlformats.org/officeDocument/2006/relationships/tags" Target="../tags/tag645.xml"/><Relationship Id="rId6" Type="http://schemas.openxmlformats.org/officeDocument/2006/relationships/slide" Target="slide1.xml"/><Relationship Id="rId5" Type="http://schemas.openxmlformats.org/officeDocument/2006/relationships/slideLayout" Target="../slideLayouts/slideLayout2.xml"/><Relationship Id="rId4" Type="http://schemas.openxmlformats.org/officeDocument/2006/relationships/tags" Target="../tags/tag648.xml"/></Relationships>
</file>

<file path=ppt/slides/_rels/slide38.xml.rels><?xml version="1.0" encoding="UTF-8" standalone="yes"?>
<Relationships xmlns="http://schemas.openxmlformats.org/package/2006/relationships"><Relationship Id="rId8" Type="http://schemas.openxmlformats.org/officeDocument/2006/relationships/tags" Target="../tags/tag655.xml"/><Relationship Id="rId13" Type="http://schemas.openxmlformats.org/officeDocument/2006/relationships/tags" Target="../tags/tag660.xml"/><Relationship Id="rId18" Type="http://schemas.openxmlformats.org/officeDocument/2006/relationships/tags" Target="../tags/tag665.xml"/><Relationship Id="rId26" Type="http://schemas.openxmlformats.org/officeDocument/2006/relationships/slide" Target="slide1.xml"/><Relationship Id="rId3" Type="http://schemas.openxmlformats.org/officeDocument/2006/relationships/tags" Target="../tags/tag650.xml"/><Relationship Id="rId21" Type="http://schemas.openxmlformats.org/officeDocument/2006/relationships/tags" Target="../tags/tag668.xml"/><Relationship Id="rId7" Type="http://schemas.openxmlformats.org/officeDocument/2006/relationships/tags" Target="../tags/tag654.xml"/><Relationship Id="rId12" Type="http://schemas.openxmlformats.org/officeDocument/2006/relationships/tags" Target="../tags/tag659.xml"/><Relationship Id="rId17" Type="http://schemas.openxmlformats.org/officeDocument/2006/relationships/tags" Target="../tags/tag664.xml"/><Relationship Id="rId25" Type="http://schemas.openxmlformats.org/officeDocument/2006/relationships/slideLayout" Target="../slideLayouts/slideLayout2.xml"/><Relationship Id="rId2" Type="http://schemas.openxmlformats.org/officeDocument/2006/relationships/tags" Target="../tags/tag649.xml"/><Relationship Id="rId16" Type="http://schemas.openxmlformats.org/officeDocument/2006/relationships/tags" Target="../tags/tag663.xml"/><Relationship Id="rId20" Type="http://schemas.openxmlformats.org/officeDocument/2006/relationships/tags" Target="../tags/tag667.xml"/><Relationship Id="rId29" Type="http://schemas.openxmlformats.org/officeDocument/2006/relationships/oleObject" Target="../embeddings/oleObject23.bin"/><Relationship Id="rId1" Type="http://schemas.openxmlformats.org/officeDocument/2006/relationships/vmlDrawing" Target="../drawings/vmlDrawing14.vml"/><Relationship Id="rId6" Type="http://schemas.openxmlformats.org/officeDocument/2006/relationships/tags" Target="../tags/tag653.xml"/><Relationship Id="rId11" Type="http://schemas.openxmlformats.org/officeDocument/2006/relationships/tags" Target="../tags/tag658.xml"/><Relationship Id="rId24" Type="http://schemas.openxmlformats.org/officeDocument/2006/relationships/tags" Target="../tags/tag671.xml"/><Relationship Id="rId5" Type="http://schemas.openxmlformats.org/officeDocument/2006/relationships/tags" Target="../tags/tag652.xml"/><Relationship Id="rId15" Type="http://schemas.openxmlformats.org/officeDocument/2006/relationships/tags" Target="../tags/tag662.xml"/><Relationship Id="rId23" Type="http://schemas.openxmlformats.org/officeDocument/2006/relationships/tags" Target="../tags/tag670.xml"/><Relationship Id="rId28" Type="http://schemas.openxmlformats.org/officeDocument/2006/relationships/image" Target="../media/image38.wmf"/><Relationship Id="rId10" Type="http://schemas.openxmlformats.org/officeDocument/2006/relationships/tags" Target="../tags/tag657.xml"/><Relationship Id="rId19" Type="http://schemas.openxmlformats.org/officeDocument/2006/relationships/tags" Target="../tags/tag666.xml"/><Relationship Id="rId4" Type="http://schemas.openxmlformats.org/officeDocument/2006/relationships/tags" Target="../tags/tag651.xml"/><Relationship Id="rId9" Type="http://schemas.openxmlformats.org/officeDocument/2006/relationships/tags" Target="../tags/tag656.xml"/><Relationship Id="rId14" Type="http://schemas.openxmlformats.org/officeDocument/2006/relationships/tags" Target="../tags/tag661.xml"/><Relationship Id="rId22" Type="http://schemas.openxmlformats.org/officeDocument/2006/relationships/tags" Target="../tags/tag669.xml"/><Relationship Id="rId27" Type="http://schemas.openxmlformats.org/officeDocument/2006/relationships/oleObject" Target="../embeddings/oleObject22.bin"/><Relationship Id="rId30" Type="http://schemas.openxmlformats.org/officeDocument/2006/relationships/image" Target="../media/image39.wmf"/></Relationships>
</file>

<file path=ppt/slides/_rels/slide39.xml.rels><?xml version="1.0" encoding="UTF-8" standalone="yes"?>
<Relationships xmlns="http://schemas.openxmlformats.org/package/2006/relationships"><Relationship Id="rId8" Type="http://schemas.openxmlformats.org/officeDocument/2006/relationships/audio" Target="../media/audio3.wav"/><Relationship Id="rId3" Type="http://schemas.openxmlformats.org/officeDocument/2006/relationships/tags" Target="../tags/tag674.xml"/><Relationship Id="rId7" Type="http://schemas.openxmlformats.org/officeDocument/2006/relationships/slideLayout" Target="../slideLayouts/slideLayout2.xml"/><Relationship Id="rId2" Type="http://schemas.openxmlformats.org/officeDocument/2006/relationships/tags" Target="../tags/tag673.xml"/><Relationship Id="rId1" Type="http://schemas.openxmlformats.org/officeDocument/2006/relationships/tags" Target="../tags/tag672.xml"/><Relationship Id="rId6" Type="http://schemas.openxmlformats.org/officeDocument/2006/relationships/tags" Target="../tags/tag677.xml"/><Relationship Id="rId11" Type="http://schemas.openxmlformats.org/officeDocument/2006/relationships/image" Target="../media/image41.jpeg"/><Relationship Id="rId5" Type="http://schemas.openxmlformats.org/officeDocument/2006/relationships/tags" Target="../tags/tag676.xml"/><Relationship Id="rId10" Type="http://schemas.openxmlformats.org/officeDocument/2006/relationships/image" Target="../media/image40.jpeg"/><Relationship Id="rId4" Type="http://schemas.openxmlformats.org/officeDocument/2006/relationships/tags" Target="../tags/tag675.xml"/><Relationship Id="rId9" Type="http://schemas.openxmlformats.org/officeDocument/2006/relationships/slide" Target="slide1.xml"/></Relationships>
</file>

<file path=ppt/slides/_rels/slide4.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tags" Target="../tags/tag17.xml"/><Relationship Id="rId7" Type="http://schemas.openxmlformats.org/officeDocument/2006/relationships/slideLayout" Target="../slideLayouts/slideLayout2.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9" Type="http://schemas.openxmlformats.org/officeDocument/2006/relationships/slide" Target="slide1.xml"/></Relationships>
</file>

<file path=ppt/slides/_rels/slide40.xml.rels><?xml version="1.0" encoding="UTF-8" standalone="yes"?>
<Relationships xmlns="http://schemas.openxmlformats.org/package/2006/relationships"><Relationship Id="rId8" Type="http://schemas.openxmlformats.org/officeDocument/2006/relationships/tags" Target="../tags/tag685.xml"/><Relationship Id="rId13" Type="http://schemas.openxmlformats.org/officeDocument/2006/relationships/image" Target="../media/image42.jpeg"/><Relationship Id="rId18" Type="http://schemas.openxmlformats.org/officeDocument/2006/relationships/image" Target="../media/image47.png"/><Relationship Id="rId3" Type="http://schemas.openxmlformats.org/officeDocument/2006/relationships/tags" Target="../tags/tag680.xml"/><Relationship Id="rId7" Type="http://schemas.openxmlformats.org/officeDocument/2006/relationships/tags" Target="../tags/tag684.xml"/><Relationship Id="rId12" Type="http://schemas.openxmlformats.org/officeDocument/2006/relationships/slide" Target="slide1.xml"/><Relationship Id="rId17" Type="http://schemas.openxmlformats.org/officeDocument/2006/relationships/image" Target="../media/image46.png"/><Relationship Id="rId2" Type="http://schemas.openxmlformats.org/officeDocument/2006/relationships/tags" Target="../tags/tag679.xml"/><Relationship Id="rId16" Type="http://schemas.openxmlformats.org/officeDocument/2006/relationships/image" Target="../media/image45.png"/><Relationship Id="rId1" Type="http://schemas.openxmlformats.org/officeDocument/2006/relationships/tags" Target="../tags/tag678.xml"/><Relationship Id="rId6" Type="http://schemas.openxmlformats.org/officeDocument/2006/relationships/tags" Target="../tags/tag683.xml"/><Relationship Id="rId11" Type="http://schemas.openxmlformats.org/officeDocument/2006/relationships/slideLayout" Target="../slideLayouts/slideLayout2.xml"/><Relationship Id="rId5" Type="http://schemas.openxmlformats.org/officeDocument/2006/relationships/tags" Target="../tags/tag682.xml"/><Relationship Id="rId15" Type="http://schemas.openxmlformats.org/officeDocument/2006/relationships/image" Target="../media/image44.png"/><Relationship Id="rId10" Type="http://schemas.openxmlformats.org/officeDocument/2006/relationships/tags" Target="../tags/tag687.xml"/><Relationship Id="rId4" Type="http://schemas.openxmlformats.org/officeDocument/2006/relationships/tags" Target="../tags/tag681.xml"/><Relationship Id="rId9" Type="http://schemas.openxmlformats.org/officeDocument/2006/relationships/tags" Target="../tags/tag686.xml"/><Relationship Id="rId14" Type="http://schemas.openxmlformats.org/officeDocument/2006/relationships/image" Target="../media/image43.png"/></Relationships>
</file>

<file path=ppt/slides/_rels/slide41.xml.rels><?xml version="1.0" encoding="UTF-8" standalone="yes"?>
<Relationships xmlns="http://schemas.openxmlformats.org/package/2006/relationships"><Relationship Id="rId8" Type="http://schemas.openxmlformats.org/officeDocument/2006/relationships/tags" Target="../tags/tag695.xml"/><Relationship Id="rId13" Type="http://schemas.openxmlformats.org/officeDocument/2006/relationships/image" Target="../media/image50.jpeg"/><Relationship Id="rId3" Type="http://schemas.openxmlformats.org/officeDocument/2006/relationships/tags" Target="../tags/tag690.xml"/><Relationship Id="rId7" Type="http://schemas.openxmlformats.org/officeDocument/2006/relationships/tags" Target="../tags/tag694.xml"/><Relationship Id="rId12" Type="http://schemas.openxmlformats.org/officeDocument/2006/relationships/image" Target="../media/image49.jpeg"/><Relationship Id="rId2" Type="http://schemas.openxmlformats.org/officeDocument/2006/relationships/tags" Target="../tags/tag689.xml"/><Relationship Id="rId1" Type="http://schemas.openxmlformats.org/officeDocument/2006/relationships/tags" Target="../tags/tag688.xml"/><Relationship Id="rId6" Type="http://schemas.openxmlformats.org/officeDocument/2006/relationships/tags" Target="../tags/tag693.xml"/><Relationship Id="rId11" Type="http://schemas.openxmlformats.org/officeDocument/2006/relationships/image" Target="../media/image48.jpeg"/><Relationship Id="rId5" Type="http://schemas.openxmlformats.org/officeDocument/2006/relationships/tags" Target="../tags/tag692.xml"/><Relationship Id="rId10" Type="http://schemas.openxmlformats.org/officeDocument/2006/relationships/audio" Target="../media/audio3.wav"/><Relationship Id="rId4" Type="http://schemas.openxmlformats.org/officeDocument/2006/relationships/tags" Target="../tags/tag691.xml"/><Relationship Id="rId9" Type="http://schemas.openxmlformats.org/officeDocument/2006/relationships/slideLayout" Target="../slideLayouts/slideLayout2.xml"/><Relationship Id="rId14" Type="http://schemas.openxmlformats.org/officeDocument/2006/relationships/slide" Target="slide1.xml"/></Relationships>
</file>

<file path=ppt/slides/_rels/slide42.xml.rels><?xml version="1.0" encoding="UTF-8" standalone="yes"?>
<Relationships xmlns="http://schemas.openxmlformats.org/package/2006/relationships"><Relationship Id="rId8" Type="http://schemas.openxmlformats.org/officeDocument/2006/relationships/tags" Target="../tags/tag702.xml"/><Relationship Id="rId13" Type="http://schemas.openxmlformats.org/officeDocument/2006/relationships/tags" Target="../tags/tag707.xml"/><Relationship Id="rId18" Type="http://schemas.openxmlformats.org/officeDocument/2006/relationships/tags" Target="../tags/tag712.xml"/><Relationship Id="rId26" Type="http://schemas.openxmlformats.org/officeDocument/2006/relationships/tags" Target="../tags/tag720.xml"/><Relationship Id="rId3" Type="http://schemas.openxmlformats.org/officeDocument/2006/relationships/tags" Target="../tags/tag697.xml"/><Relationship Id="rId21" Type="http://schemas.openxmlformats.org/officeDocument/2006/relationships/tags" Target="../tags/tag715.xml"/><Relationship Id="rId7" Type="http://schemas.openxmlformats.org/officeDocument/2006/relationships/tags" Target="../tags/tag701.xml"/><Relationship Id="rId12" Type="http://schemas.openxmlformats.org/officeDocument/2006/relationships/tags" Target="../tags/tag706.xml"/><Relationship Id="rId17" Type="http://schemas.openxmlformats.org/officeDocument/2006/relationships/tags" Target="../tags/tag711.xml"/><Relationship Id="rId25" Type="http://schemas.openxmlformats.org/officeDocument/2006/relationships/tags" Target="../tags/tag719.xml"/><Relationship Id="rId2" Type="http://schemas.openxmlformats.org/officeDocument/2006/relationships/tags" Target="../tags/tag696.xml"/><Relationship Id="rId16" Type="http://schemas.openxmlformats.org/officeDocument/2006/relationships/tags" Target="../tags/tag710.xml"/><Relationship Id="rId20" Type="http://schemas.openxmlformats.org/officeDocument/2006/relationships/tags" Target="../tags/tag714.xml"/><Relationship Id="rId29" Type="http://schemas.openxmlformats.org/officeDocument/2006/relationships/slide" Target="slide1.xml"/><Relationship Id="rId1" Type="http://schemas.openxmlformats.org/officeDocument/2006/relationships/vmlDrawing" Target="../drawings/vmlDrawing15.vml"/><Relationship Id="rId6" Type="http://schemas.openxmlformats.org/officeDocument/2006/relationships/tags" Target="../tags/tag700.xml"/><Relationship Id="rId11" Type="http://schemas.openxmlformats.org/officeDocument/2006/relationships/tags" Target="../tags/tag705.xml"/><Relationship Id="rId24" Type="http://schemas.openxmlformats.org/officeDocument/2006/relationships/tags" Target="../tags/tag718.xml"/><Relationship Id="rId5" Type="http://schemas.openxmlformats.org/officeDocument/2006/relationships/tags" Target="../tags/tag699.xml"/><Relationship Id="rId15" Type="http://schemas.openxmlformats.org/officeDocument/2006/relationships/tags" Target="../tags/tag709.xml"/><Relationship Id="rId23" Type="http://schemas.openxmlformats.org/officeDocument/2006/relationships/tags" Target="../tags/tag717.xml"/><Relationship Id="rId28" Type="http://schemas.openxmlformats.org/officeDocument/2006/relationships/slideLayout" Target="../slideLayouts/slideLayout2.xml"/><Relationship Id="rId10" Type="http://schemas.openxmlformats.org/officeDocument/2006/relationships/tags" Target="../tags/tag704.xml"/><Relationship Id="rId19" Type="http://schemas.openxmlformats.org/officeDocument/2006/relationships/tags" Target="../tags/tag713.xml"/><Relationship Id="rId31" Type="http://schemas.openxmlformats.org/officeDocument/2006/relationships/image" Target="../media/image51.wmf"/><Relationship Id="rId4" Type="http://schemas.openxmlformats.org/officeDocument/2006/relationships/tags" Target="../tags/tag698.xml"/><Relationship Id="rId9" Type="http://schemas.openxmlformats.org/officeDocument/2006/relationships/tags" Target="../tags/tag703.xml"/><Relationship Id="rId14" Type="http://schemas.openxmlformats.org/officeDocument/2006/relationships/tags" Target="../tags/tag708.xml"/><Relationship Id="rId22" Type="http://schemas.openxmlformats.org/officeDocument/2006/relationships/tags" Target="../tags/tag716.xml"/><Relationship Id="rId27" Type="http://schemas.openxmlformats.org/officeDocument/2006/relationships/tags" Target="../tags/tag721.xml"/><Relationship Id="rId30" Type="http://schemas.openxmlformats.org/officeDocument/2006/relationships/oleObject" Target="../embeddings/oleObject24.bin"/></Relationships>
</file>

<file path=ppt/slides/_rels/slide43.xml.rels><?xml version="1.0" encoding="UTF-8" standalone="yes"?>
<Relationships xmlns="http://schemas.openxmlformats.org/package/2006/relationships"><Relationship Id="rId8" Type="http://schemas.openxmlformats.org/officeDocument/2006/relationships/tags" Target="../tags/tag728.xml"/><Relationship Id="rId13" Type="http://schemas.openxmlformats.org/officeDocument/2006/relationships/tags" Target="../tags/tag733.xml"/><Relationship Id="rId18" Type="http://schemas.openxmlformats.org/officeDocument/2006/relationships/tags" Target="../tags/tag738.xml"/><Relationship Id="rId26" Type="http://schemas.openxmlformats.org/officeDocument/2006/relationships/audio" Target="../media/audio2.wav"/><Relationship Id="rId3" Type="http://schemas.openxmlformats.org/officeDocument/2006/relationships/tags" Target="../tags/tag723.xml"/><Relationship Id="rId21" Type="http://schemas.openxmlformats.org/officeDocument/2006/relationships/tags" Target="../tags/tag741.xml"/><Relationship Id="rId34" Type="http://schemas.openxmlformats.org/officeDocument/2006/relationships/oleObject" Target="../embeddings/oleObject28.bin"/><Relationship Id="rId7" Type="http://schemas.openxmlformats.org/officeDocument/2006/relationships/tags" Target="../tags/tag727.xml"/><Relationship Id="rId12" Type="http://schemas.openxmlformats.org/officeDocument/2006/relationships/tags" Target="../tags/tag732.xml"/><Relationship Id="rId17" Type="http://schemas.openxmlformats.org/officeDocument/2006/relationships/tags" Target="../tags/tag737.xml"/><Relationship Id="rId25" Type="http://schemas.openxmlformats.org/officeDocument/2006/relationships/slideLayout" Target="../slideLayouts/slideLayout2.xml"/><Relationship Id="rId33" Type="http://schemas.openxmlformats.org/officeDocument/2006/relationships/image" Target="../media/image54.wmf"/><Relationship Id="rId2" Type="http://schemas.openxmlformats.org/officeDocument/2006/relationships/tags" Target="../tags/tag722.xml"/><Relationship Id="rId16" Type="http://schemas.openxmlformats.org/officeDocument/2006/relationships/tags" Target="../tags/tag736.xml"/><Relationship Id="rId20" Type="http://schemas.openxmlformats.org/officeDocument/2006/relationships/tags" Target="../tags/tag740.xml"/><Relationship Id="rId29" Type="http://schemas.openxmlformats.org/officeDocument/2006/relationships/image" Target="../media/image52.wmf"/><Relationship Id="rId1" Type="http://schemas.openxmlformats.org/officeDocument/2006/relationships/vmlDrawing" Target="../drawings/vmlDrawing16.vml"/><Relationship Id="rId6" Type="http://schemas.openxmlformats.org/officeDocument/2006/relationships/tags" Target="../tags/tag726.xml"/><Relationship Id="rId11" Type="http://schemas.openxmlformats.org/officeDocument/2006/relationships/tags" Target="../tags/tag731.xml"/><Relationship Id="rId24" Type="http://schemas.openxmlformats.org/officeDocument/2006/relationships/tags" Target="../tags/tag744.xml"/><Relationship Id="rId32" Type="http://schemas.openxmlformats.org/officeDocument/2006/relationships/oleObject" Target="../embeddings/oleObject27.bin"/><Relationship Id="rId5" Type="http://schemas.openxmlformats.org/officeDocument/2006/relationships/tags" Target="../tags/tag725.xml"/><Relationship Id="rId15" Type="http://schemas.openxmlformats.org/officeDocument/2006/relationships/tags" Target="../tags/tag735.xml"/><Relationship Id="rId23" Type="http://schemas.openxmlformats.org/officeDocument/2006/relationships/tags" Target="../tags/tag743.xml"/><Relationship Id="rId28" Type="http://schemas.openxmlformats.org/officeDocument/2006/relationships/oleObject" Target="../embeddings/oleObject25.bin"/><Relationship Id="rId10" Type="http://schemas.openxmlformats.org/officeDocument/2006/relationships/tags" Target="../tags/tag730.xml"/><Relationship Id="rId19" Type="http://schemas.openxmlformats.org/officeDocument/2006/relationships/tags" Target="../tags/tag739.xml"/><Relationship Id="rId31" Type="http://schemas.openxmlformats.org/officeDocument/2006/relationships/image" Target="../media/image53.wmf"/><Relationship Id="rId4" Type="http://schemas.openxmlformats.org/officeDocument/2006/relationships/tags" Target="../tags/tag724.xml"/><Relationship Id="rId9" Type="http://schemas.openxmlformats.org/officeDocument/2006/relationships/tags" Target="../tags/tag729.xml"/><Relationship Id="rId14" Type="http://schemas.openxmlformats.org/officeDocument/2006/relationships/tags" Target="../tags/tag734.xml"/><Relationship Id="rId22" Type="http://schemas.openxmlformats.org/officeDocument/2006/relationships/tags" Target="../tags/tag742.xml"/><Relationship Id="rId27" Type="http://schemas.openxmlformats.org/officeDocument/2006/relationships/slide" Target="slide1.xml"/><Relationship Id="rId30" Type="http://schemas.openxmlformats.org/officeDocument/2006/relationships/oleObject" Target="../embeddings/oleObject26.bin"/><Relationship Id="rId35" Type="http://schemas.openxmlformats.org/officeDocument/2006/relationships/image" Target="../media/image55.wmf"/></Relationships>
</file>

<file path=ppt/slides/_rels/slide44.xml.rels><?xml version="1.0" encoding="UTF-8" standalone="yes"?>
<Relationships xmlns="http://schemas.openxmlformats.org/package/2006/relationships"><Relationship Id="rId8" Type="http://schemas.openxmlformats.org/officeDocument/2006/relationships/tags" Target="../tags/tag751.xml"/><Relationship Id="rId13" Type="http://schemas.openxmlformats.org/officeDocument/2006/relationships/tags" Target="../tags/tag756.xml"/><Relationship Id="rId18" Type="http://schemas.openxmlformats.org/officeDocument/2006/relationships/audio" Target="../media/audio2.wav"/><Relationship Id="rId26" Type="http://schemas.openxmlformats.org/officeDocument/2006/relationships/oleObject" Target="../embeddings/oleObject32.bin"/><Relationship Id="rId3" Type="http://schemas.openxmlformats.org/officeDocument/2006/relationships/tags" Target="../tags/tag746.xml"/><Relationship Id="rId21" Type="http://schemas.openxmlformats.org/officeDocument/2006/relationships/image" Target="../media/image56.wmf"/><Relationship Id="rId7" Type="http://schemas.openxmlformats.org/officeDocument/2006/relationships/tags" Target="../tags/tag750.xml"/><Relationship Id="rId12" Type="http://schemas.openxmlformats.org/officeDocument/2006/relationships/tags" Target="../tags/tag755.xml"/><Relationship Id="rId17" Type="http://schemas.openxmlformats.org/officeDocument/2006/relationships/slideLayout" Target="../slideLayouts/slideLayout2.xml"/><Relationship Id="rId25" Type="http://schemas.openxmlformats.org/officeDocument/2006/relationships/image" Target="../media/image58.wmf"/><Relationship Id="rId2" Type="http://schemas.openxmlformats.org/officeDocument/2006/relationships/tags" Target="../tags/tag745.xml"/><Relationship Id="rId16" Type="http://schemas.openxmlformats.org/officeDocument/2006/relationships/tags" Target="../tags/tag759.xml"/><Relationship Id="rId20" Type="http://schemas.openxmlformats.org/officeDocument/2006/relationships/oleObject" Target="../embeddings/oleObject29.bin"/><Relationship Id="rId1" Type="http://schemas.openxmlformats.org/officeDocument/2006/relationships/vmlDrawing" Target="../drawings/vmlDrawing17.vml"/><Relationship Id="rId6" Type="http://schemas.openxmlformats.org/officeDocument/2006/relationships/tags" Target="../tags/tag749.xml"/><Relationship Id="rId11" Type="http://schemas.openxmlformats.org/officeDocument/2006/relationships/tags" Target="../tags/tag754.xml"/><Relationship Id="rId24" Type="http://schemas.openxmlformats.org/officeDocument/2006/relationships/oleObject" Target="../embeddings/oleObject31.bin"/><Relationship Id="rId5" Type="http://schemas.openxmlformats.org/officeDocument/2006/relationships/tags" Target="../tags/tag748.xml"/><Relationship Id="rId15" Type="http://schemas.openxmlformats.org/officeDocument/2006/relationships/tags" Target="../tags/tag758.xml"/><Relationship Id="rId23" Type="http://schemas.openxmlformats.org/officeDocument/2006/relationships/image" Target="../media/image57.wmf"/><Relationship Id="rId10" Type="http://schemas.openxmlformats.org/officeDocument/2006/relationships/tags" Target="../tags/tag753.xml"/><Relationship Id="rId19" Type="http://schemas.openxmlformats.org/officeDocument/2006/relationships/slide" Target="slide1.xml"/><Relationship Id="rId4" Type="http://schemas.openxmlformats.org/officeDocument/2006/relationships/tags" Target="../tags/tag747.xml"/><Relationship Id="rId9" Type="http://schemas.openxmlformats.org/officeDocument/2006/relationships/tags" Target="../tags/tag752.xml"/><Relationship Id="rId14" Type="http://schemas.openxmlformats.org/officeDocument/2006/relationships/tags" Target="../tags/tag757.xml"/><Relationship Id="rId22" Type="http://schemas.openxmlformats.org/officeDocument/2006/relationships/oleObject" Target="../embeddings/oleObject30.bin"/><Relationship Id="rId27" Type="http://schemas.openxmlformats.org/officeDocument/2006/relationships/image" Target="../media/image59.wmf"/></Relationships>
</file>

<file path=ppt/slides/_rels/slide45.xml.rels><?xml version="1.0" encoding="UTF-8" standalone="yes"?>
<Relationships xmlns="http://schemas.openxmlformats.org/package/2006/relationships"><Relationship Id="rId8" Type="http://schemas.openxmlformats.org/officeDocument/2006/relationships/tags" Target="../tags/tag766.xml"/><Relationship Id="rId13" Type="http://schemas.openxmlformats.org/officeDocument/2006/relationships/tags" Target="../tags/tag771.xml"/><Relationship Id="rId18" Type="http://schemas.openxmlformats.org/officeDocument/2006/relationships/tags" Target="../tags/tag776.xml"/><Relationship Id="rId26" Type="http://schemas.openxmlformats.org/officeDocument/2006/relationships/image" Target="../media/image61.wmf"/><Relationship Id="rId3" Type="http://schemas.openxmlformats.org/officeDocument/2006/relationships/tags" Target="../tags/tag761.xml"/><Relationship Id="rId21" Type="http://schemas.openxmlformats.org/officeDocument/2006/relationships/tags" Target="../tags/tag779.xml"/><Relationship Id="rId7" Type="http://schemas.openxmlformats.org/officeDocument/2006/relationships/tags" Target="../tags/tag765.xml"/><Relationship Id="rId12" Type="http://schemas.openxmlformats.org/officeDocument/2006/relationships/tags" Target="../tags/tag770.xml"/><Relationship Id="rId17" Type="http://schemas.openxmlformats.org/officeDocument/2006/relationships/tags" Target="../tags/tag775.xml"/><Relationship Id="rId25" Type="http://schemas.openxmlformats.org/officeDocument/2006/relationships/oleObject" Target="../embeddings/oleObject34.bin"/><Relationship Id="rId2" Type="http://schemas.openxmlformats.org/officeDocument/2006/relationships/tags" Target="../tags/tag760.xml"/><Relationship Id="rId16" Type="http://schemas.openxmlformats.org/officeDocument/2006/relationships/tags" Target="../tags/tag774.xml"/><Relationship Id="rId20" Type="http://schemas.openxmlformats.org/officeDocument/2006/relationships/tags" Target="../tags/tag778.xml"/><Relationship Id="rId29" Type="http://schemas.openxmlformats.org/officeDocument/2006/relationships/oleObject" Target="../embeddings/oleObject36.bin"/><Relationship Id="rId1" Type="http://schemas.openxmlformats.org/officeDocument/2006/relationships/vmlDrawing" Target="../drawings/vmlDrawing18.vml"/><Relationship Id="rId6" Type="http://schemas.openxmlformats.org/officeDocument/2006/relationships/tags" Target="../tags/tag764.xml"/><Relationship Id="rId11" Type="http://schemas.openxmlformats.org/officeDocument/2006/relationships/tags" Target="../tags/tag769.xml"/><Relationship Id="rId24" Type="http://schemas.openxmlformats.org/officeDocument/2006/relationships/image" Target="../media/image60.wmf"/><Relationship Id="rId32" Type="http://schemas.openxmlformats.org/officeDocument/2006/relationships/image" Target="../media/image64.wmf"/><Relationship Id="rId5" Type="http://schemas.openxmlformats.org/officeDocument/2006/relationships/tags" Target="../tags/tag763.xml"/><Relationship Id="rId15" Type="http://schemas.openxmlformats.org/officeDocument/2006/relationships/tags" Target="../tags/tag773.xml"/><Relationship Id="rId23" Type="http://schemas.openxmlformats.org/officeDocument/2006/relationships/oleObject" Target="../embeddings/oleObject33.bin"/><Relationship Id="rId28" Type="http://schemas.openxmlformats.org/officeDocument/2006/relationships/image" Target="../media/image62.wmf"/><Relationship Id="rId10" Type="http://schemas.openxmlformats.org/officeDocument/2006/relationships/tags" Target="../tags/tag768.xml"/><Relationship Id="rId19" Type="http://schemas.openxmlformats.org/officeDocument/2006/relationships/tags" Target="../tags/tag777.xml"/><Relationship Id="rId31" Type="http://schemas.openxmlformats.org/officeDocument/2006/relationships/oleObject" Target="../embeddings/oleObject37.bin"/><Relationship Id="rId4" Type="http://schemas.openxmlformats.org/officeDocument/2006/relationships/tags" Target="../tags/tag762.xml"/><Relationship Id="rId9" Type="http://schemas.openxmlformats.org/officeDocument/2006/relationships/tags" Target="../tags/tag767.xml"/><Relationship Id="rId14" Type="http://schemas.openxmlformats.org/officeDocument/2006/relationships/tags" Target="../tags/tag772.xml"/><Relationship Id="rId22" Type="http://schemas.openxmlformats.org/officeDocument/2006/relationships/slideLayout" Target="../slideLayouts/slideLayout2.xml"/><Relationship Id="rId27" Type="http://schemas.openxmlformats.org/officeDocument/2006/relationships/oleObject" Target="../embeddings/oleObject35.bin"/><Relationship Id="rId30" Type="http://schemas.openxmlformats.org/officeDocument/2006/relationships/image" Target="../media/image63.wmf"/></Relationships>
</file>

<file path=ppt/slides/_rels/slide46.xml.rels><?xml version="1.0" encoding="UTF-8" standalone="yes"?>
<Relationships xmlns="http://schemas.openxmlformats.org/package/2006/relationships"><Relationship Id="rId13" Type="http://schemas.openxmlformats.org/officeDocument/2006/relationships/tags" Target="../tags/tag791.xml"/><Relationship Id="rId18" Type="http://schemas.openxmlformats.org/officeDocument/2006/relationships/tags" Target="../tags/tag796.xml"/><Relationship Id="rId26" Type="http://schemas.openxmlformats.org/officeDocument/2006/relationships/tags" Target="../tags/tag804.xml"/><Relationship Id="rId39" Type="http://schemas.openxmlformats.org/officeDocument/2006/relationships/tags" Target="../tags/tag817.xml"/><Relationship Id="rId21" Type="http://schemas.openxmlformats.org/officeDocument/2006/relationships/tags" Target="../tags/tag799.xml"/><Relationship Id="rId34" Type="http://schemas.openxmlformats.org/officeDocument/2006/relationships/tags" Target="../tags/tag812.xml"/><Relationship Id="rId42" Type="http://schemas.openxmlformats.org/officeDocument/2006/relationships/tags" Target="../tags/tag820.xml"/><Relationship Id="rId47" Type="http://schemas.openxmlformats.org/officeDocument/2006/relationships/tags" Target="../tags/tag825.xml"/><Relationship Id="rId50" Type="http://schemas.openxmlformats.org/officeDocument/2006/relationships/tags" Target="../tags/tag828.xml"/><Relationship Id="rId55" Type="http://schemas.openxmlformats.org/officeDocument/2006/relationships/tags" Target="../tags/tag833.xml"/><Relationship Id="rId63" Type="http://schemas.openxmlformats.org/officeDocument/2006/relationships/slideLayout" Target="../slideLayouts/slideLayout2.xml"/><Relationship Id="rId68" Type="http://schemas.openxmlformats.org/officeDocument/2006/relationships/image" Target="../media/image66.wmf"/><Relationship Id="rId7" Type="http://schemas.openxmlformats.org/officeDocument/2006/relationships/tags" Target="../tags/tag785.xml"/><Relationship Id="rId2" Type="http://schemas.openxmlformats.org/officeDocument/2006/relationships/tags" Target="../tags/tag780.xml"/><Relationship Id="rId16" Type="http://schemas.openxmlformats.org/officeDocument/2006/relationships/tags" Target="../tags/tag794.xml"/><Relationship Id="rId29" Type="http://schemas.openxmlformats.org/officeDocument/2006/relationships/tags" Target="../tags/tag807.xml"/><Relationship Id="rId1" Type="http://schemas.openxmlformats.org/officeDocument/2006/relationships/vmlDrawing" Target="../drawings/vmlDrawing19.vml"/><Relationship Id="rId6" Type="http://schemas.openxmlformats.org/officeDocument/2006/relationships/tags" Target="../tags/tag784.xml"/><Relationship Id="rId11" Type="http://schemas.openxmlformats.org/officeDocument/2006/relationships/tags" Target="../tags/tag789.xml"/><Relationship Id="rId24" Type="http://schemas.openxmlformats.org/officeDocument/2006/relationships/tags" Target="../tags/tag802.xml"/><Relationship Id="rId32" Type="http://schemas.openxmlformats.org/officeDocument/2006/relationships/tags" Target="../tags/tag810.xml"/><Relationship Id="rId37" Type="http://schemas.openxmlformats.org/officeDocument/2006/relationships/tags" Target="../tags/tag815.xml"/><Relationship Id="rId40" Type="http://schemas.openxmlformats.org/officeDocument/2006/relationships/tags" Target="../tags/tag818.xml"/><Relationship Id="rId45" Type="http://schemas.openxmlformats.org/officeDocument/2006/relationships/tags" Target="../tags/tag823.xml"/><Relationship Id="rId53" Type="http://schemas.openxmlformats.org/officeDocument/2006/relationships/tags" Target="../tags/tag831.xml"/><Relationship Id="rId58" Type="http://schemas.openxmlformats.org/officeDocument/2006/relationships/tags" Target="../tags/tag836.xml"/><Relationship Id="rId66" Type="http://schemas.openxmlformats.org/officeDocument/2006/relationships/image" Target="../media/image65.wmf"/><Relationship Id="rId5" Type="http://schemas.openxmlformats.org/officeDocument/2006/relationships/tags" Target="../tags/tag783.xml"/><Relationship Id="rId15" Type="http://schemas.openxmlformats.org/officeDocument/2006/relationships/tags" Target="../tags/tag793.xml"/><Relationship Id="rId23" Type="http://schemas.openxmlformats.org/officeDocument/2006/relationships/tags" Target="../tags/tag801.xml"/><Relationship Id="rId28" Type="http://schemas.openxmlformats.org/officeDocument/2006/relationships/tags" Target="../tags/tag806.xml"/><Relationship Id="rId36" Type="http://schemas.openxmlformats.org/officeDocument/2006/relationships/tags" Target="../tags/tag814.xml"/><Relationship Id="rId49" Type="http://schemas.openxmlformats.org/officeDocument/2006/relationships/tags" Target="../tags/tag827.xml"/><Relationship Id="rId57" Type="http://schemas.openxmlformats.org/officeDocument/2006/relationships/tags" Target="../tags/tag835.xml"/><Relationship Id="rId61" Type="http://schemas.openxmlformats.org/officeDocument/2006/relationships/tags" Target="../tags/tag839.xml"/><Relationship Id="rId10" Type="http://schemas.openxmlformats.org/officeDocument/2006/relationships/tags" Target="../tags/tag788.xml"/><Relationship Id="rId19" Type="http://schemas.openxmlformats.org/officeDocument/2006/relationships/tags" Target="../tags/tag797.xml"/><Relationship Id="rId31" Type="http://schemas.openxmlformats.org/officeDocument/2006/relationships/tags" Target="../tags/tag809.xml"/><Relationship Id="rId44" Type="http://schemas.openxmlformats.org/officeDocument/2006/relationships/tags" Target="../tags/tag822.xml"/><Relationship Id="rId52" Type="http://schemas.openxmlformats.org/officeDocument/2006/relationships/tags" Target="../tags/tag830.xml"/><Relationship Id="rId60" Type="http://schemas.openxmlformats.org/officeDocument/2006/relationships/tags" Target="../tags/tag838.xml"/><Relationship Id="rId65" Type="http://schemas.openxmlformats.org/officeDocument/2006/relationships/oleObject" Target="../embeddings/oleObject38.bin"/><Relationship Id="rId4" Type="http://schemas.openxmlformats.org/officeDocument/2006/relationships/tags" Target="../tags/tag782.xml"/><Relationship Id="rId9" Type="http://schemas.openxmlformats.org/officeDocument/2006/relationships/tags" Target="../tags/tag787.xml"/><Relationship Id="rId14" Type="http://schemas.openxmlformats.org/officeDocument/2006/relationships/tags" Target="../tags/tag792.xml"/><Relationship Id="rId22" Type="http://schemas.openxmlformats.org/officeDocument/2006/relationships/tags" Target="../tags/tag800.xml"/><Relationship Id="rId27" Type="http://schemas.openxmlformats.org/officeDocument/2006/relationships/tags" Target="../tags/tag805.xml"/><Relationship Id="rId30" Type="http://schemas.openxmlformats.org/officeDocument/2006/relationships/tags" Target="../tags/tag808.xml"/><Relationship Id="rId35" Type="http://schemas.openxmlformats.org/officeDocument/2006/relationships/tags" Target="../tags/tag813.xml"/><Relationship Id="rId43" Type="http://schemas.openxmlformats.org/officeDocument/2006/relationships/tags" Target="../tags/tag821.xml"/><Relationship Id="rId48" Type="http://schemas.openxmlformats.org/officeDocument/2006/relationships/tags" Target="../tags/tag826.xml"/><Relationship Id="rId56" Type="http://schemas.openxmlformats.org/officeDocument/2006/relationships/tags" Target="../tags/tag834.xml"/><Relationship Id="rId64" Type="http://schemas.openxmlformats.org/officeDocument/2006/relationships/slide" Target="slide1.xml"/><Relationship Id="rId69" Type="http://schemas.openxmlformats.org/officeDocument/2006/relationships/oleObject" Target="../embeddings/oleObject40.bin"/><Relationship Id="rId8" Type="http://schemas.openxmlformats.org/officeDocument/2006/relationships/tags" Target="../tags/tag786.xml"/><Relationship Id="rId51" Type="http://schemas.openxmlformats.org/officeDocument/2006/relationships/tags" Target="../tags/tag829.xml"/><Relationship Id="rId3" Type="http://schemas.openxmlformats.org/officeDocument/2006/relationships/tags" Target="../tags/tag781.xml"/><Relationship Id="rId12" Type="http://schemas.openxmlformats.org/officeDocument/2006/relationships/tags" Target="../tags/tag790.xml"/><Relationship Id="rId17" Type="http://schemas.openxmlformats.org/officeDocument/2006/relationships/tags" Target="../tags/tag795.xml"/><Relationship Id="rId25" Type="http://schemas.openxmlformats.org/officeDocument/2006/relationships/tags" Target="../tags/tag803.xml"/><Relationship Id="rId33" Type="http://schemas.openxmlformats.org/officeDocument/2006/relationships/tags" Target="../tags/tag811.xml"/><Relationship Id="rId38" Type="http://schemas.openxmlformats.org/officeDocument/2006/relationships/tags" Target="../tags/tag816.xml"/><Relationship Id="rId46" Type="http://schemas.openxmlformats.org/officeDocument/2006/relationships/tags" Target="../tags/tag824.xml"/><Relationship Id="rId59" Type="http://schemas.openxmlformats.org/officeDocument/2006/relationships/tags" Target="../tags/tag837.xml"/><Relationship Id="rId67" Type="http://schemas.openxmlformats.org/officeDocument/2006/relationships/oleObject" Target="../embeddings/oleObject39.bin"/><Relationship Id="rId20" Type="http://schemas.openxmlformats.org/officeDocument/2006/relationships/tags" Target="../tags/tag798.xml"/><Relationship Id="rId41" Type="http://schemas.openxmlformats.org/officeDocument/2006/relationships/tags" Target="../tags/tag819.xml"/><Relationship Id="rId54" Type="http://schemas.openxmlformats.org/officeDocument/2006/relationships/tags" Target="../tags/tag832.xml"/><Relationship Id="rId62" Type="http://schemas.openxmlformats.org/officeDocument/2006/relationships/tags" Target="../tags/tag840.xml"/><Relationship Id="rId70" Type="http://schemas.openxmlformats.org/officeDocument/2006/relationships/image" Target="../media/image67.wmf"/></Relationships>
</file>

<file path=ppt/slides/_rels/slide47.xml.rels><?xml version="1.0" encoding="UTF-8" standalone="yes"?>
<Relationships xmlns="http://schemas.openxmlformats.org/package/2006/relationships"><Relationship Id="rId8" Type="http://schemas.openxmlformats.org/officeDocument/2006/relationships/tags" Target="../tags/tag847.xml"/><Relationship Id="rId13" Type="http://schemas.openxmlformats.org/officeDocument/2006/relationships/tags" Target="../tags/tag852.xml"/><Relationship Id="rId18" Type="http://schemas.openxmlformats.org/officeDocument/2006/relationships/tags" Target="../tags/tag857.xml"/><Relationship Id="rId26" Type="http://schemas.openxmlformats.org/officeDocument/2006/relationships/tags" Target="../tags/tag865.xml"/><Relationship Id="rId3" Type="http://schemas.openxmlformats.org/officeDocument/2006/relationships/tags" Target="../tags/tag842.xml"/><Relationship Id="rId21" Type="http://schemas.openxmlformats.org/officeDocument/2006/relationships/tags" Target="../tags/tag860.xml"/><Relationship Id="rId34" Type="http://schemas.openxmlformats.org/officeDocument/2006/relationships/image" Target="../media/image68.wmf"/><Relationship Id="rId7" Type="http://schemas.openxmlformats.org/officeDocument/2006/relationships/tags" Target="../tags/tag846.xml"/><Relationship Id="rId12" Type="http://schemas.openxmlformats.org/officeDocument/2006/relationships/tags" Target="../tags/tag851.xml"/><Relationship Id="rId17" Type="http://schemas.openxmlformats.org/officeDocument/2006/relationships/tags" Target="../tags/tag856.xml"/><Relationship Id="rId25" Type="http://schemas.openxmlformats.org/officeDocument/2006/relationships/tags" Target="../tags/tag864.xml"/><Relationship Id="rId33" Type="http://schemas.openxmlformats.org/officeDocument/2006/relationships/oleObject" Target="../embeddings/oleObject41.bin"/><Relationship Id="rId2" Type="http://schemas.openxmlformats.org/officeDocument/2006/relationships/tags" Target="../tags/tag841.xml"/><Relationship Id="rId16" Type="http://schemas.openxmlformats.org/officeDocument/2006/relationships/tags" Target="../tags/tag855.xml"/><Relationship Id="rId20" Type="http://schemas.openxmlformats.org/officeDocument/2006/relationships/tags" Target="../tags/tag859.xml"/><Relationship Id="rId29" Type="http://schemas.openxmlformats.org/officeDocument/2006/relationships/tags" Target="../tags/tag868.xml"/><Relationship Id="rId1" Type="http://schemas.openxmlformats.org/officeDocument/2006/relationships/vmlDrawing" Target="../drawings/vmlDrawing20.vml"/><Relationship Id="rId6" Type="http://schemas.openxmlformats.org/officeDocument/2006/relationships/tags" Target="../tags/tag845.xml"/><Relationship Id="rId11" Type="http://schemas.openxmlformats.org/officeDocument/2006/relationships/tags" Target="../tags/tag850.xml"/><Relationship Id="rId24" Type="http://schemas.openxmlformats.org/officeDocument/2006/relationships/tags" Target="../tags/tag863.xml"/><Relationship Id="rId32" Type="http://schemas.openxmlformats.org/officeDocument/2006/relationships/slide" Target="slide1.xml"/><Relationship Id="rId5" Type="http://schemas.openxmlformats.org/officeDocument/2006/relationships/tags" Target="../tags/tag844.xml"/><Relationship Id="rId15" Type="http://schemas.openxmlformats.org/officeDocument/2006/relationships/tags" Target="../tags/tag854.xml"/><Relationship Id="rId23" Type="http://schemas.openxmlformats.org/officeDocument/2006/relationships/tags" Target="../tags/tag862.xml"/><Relationship Id="rId28" Type="http://schemas.openxmlformats.org/officeDocument/2006/relationships/tags" Target="../tags/tag867.xml"/><Relationship Id="rId10" Type="http://schemas.openxmlformats.org/officeDocument/2006/relationships/tags" Target="../tags/tag849.xml"/><Relationship Id="rId19" Type="http://schemas.openxmlformats.org/officeDocument/2006/relationships/tags" Target="../tags/tag858.xml"/><Relationship Id="rId31" Type="http://schemas.openxmlformats.org/officeDocument/2006/relationships/slideLayout" Target="../slideLayouts/slideLayout2.xml"/><Relationship Id="rId4" Type="http://schemas.openxmlformats.org/officeDocument/2006/relationships/tags" Target="../tags/tag843.xml"/><Relationship Id="rId9" Type="http://schemas.openxmlformats.org/officeDocument/2006/relationships/tags" Target="../tags/tag848.xml"/><Relationship Id="rId14" Type="http://schemas.openxmlformats.org/officeDocument/2006/relationships/tags" Target="../tags/tag853.xml"/><Relationship Id="rId22" Type="http://schemas.openxmlformats.org/officeDocument/2006/relationships/tags" Target="../tags/tag861.xml"/><Relationship Id="rId27" Type="http://schemas.openxmlformats.org/officeDocument/2006/relationships/tags" Target="../tags/tag866.xml"/><Relationship Id="rId30" Type="http://schemas.openxmlformats.org/officeDocument/2006/relationships/tags" Target="../tags/tag869.xml"/></Relationships>
</file>

<file path=ppt/slides/_rels/slide48.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872.xml"/><Relationship Id="rId7" Type="http://schemas.openxmlformats.org/officeDocument/2006/relationships/tags" Target="../tags/tag876.xml"/><Relationship Id="rId2" Type="http://schemas.openxmlformats.org/officeDocument/2006/relationships/tags" Target="../tags/tag871.xml"/><Relationship Id="rId1" Type="http://schemas.openxmlformats.org/officeDocument/2006/relationships/tags" Target="../tags/tag870.xml"/><Relationship Id="rId6" Type="http://schemas.openxmlformats.org/officeDocument/2006/relationships/tags" Target="../tags/tag875.xml"/><Relationship Id="rId5" Type="http://schemas.openxmlformats.org/officeDocument/2006/relationships/tags" Target="../tags/tag874.xml"/><Relationship Id="rId4" Type="http://schemas.openxmlformats.org/officeDocument/2006/relationships/tags" Target="../tags/tag873.xml"/><Relationship Id="rId9" Type="http://schemas.openxmlformats.org/officeDocument/2006/relationships/slide" Target="slide1.xml"/></Relationships>
</file>

<file path=ppt/slides/_rels/slide49.xml.rels><?xml version="1.0" encoding="UTF-8" standalone="yes"?>
<Relationships xmlns="http://schemas.openxmlformats.org/package/2006/relationships"><Relationship Id="rId13" Type="http://schemas.openxmlformats.org/officeDocument/2006/relationships/tags" Target="../tags/tag889.xml"/><Relationship Id="rId18" Type="http://schemas.openxmlformats.org/officeDocument/2006/relationships/tags" Target="../tags/tag894.xml"/><Relationship Id="rId26" Type="http://schemas.openxmlformats.org/officeDocument/2006/relationships/tags" Target="../tags/tag902.xml"/><Relationship Id="rId39" Type="http://schemas.openxmlformats.org/officeDocument/2006/relationships/tags" Target="../tags/tag915.xml"/><Relationship Id="rId21" Type="http://schemas.openxmlformats.org/officeDocument/2006/relationships/tags" Target="../tags/tag897.xml"/><Relationship Id="rId34" Type="http://schemas.openxmlformats.org/officeDocument/2006/relationships/tags" Target="../tags/tag910.xml"/><Relationship Id="rId42" Type="http://schemas.openxmlformats.org/officeDocument/2006/relationships/tags" Target="../tags/tag918.xml"/><Relationship Id="rId47" Type="http://schemas.openxmlformats.org/officeDocument/2006/relationships/tags" Target="../tags/tag923.xml"/><Relationship Id="rId50" Type="http://schemas.openxmlformats.org/officeDocument/2006/relationships/tags" Target="../tags/tag926.xml"/><Relationship Id="rId55" Type="http://schemas.openxmlformats.org/officeDocument/2006/relationships/tags" Target="../tags/tag931.xml"/><Relationship Id="rId63" Type="http://schemas.openxmlformats.org/officeDocument/2006/relationships/slide" Target="slide1.xml"/><Relationship Id="rId7" Type="http://schemas.openxmlformats.org/officeDocument/2006/relationships/tags" Target="../tags/tag883.xml"/><Relationship Id="rId2" Type="http://schemas.openxmlformats.org/officeDocument/2006/relationships/tags" Target="../tags/tag878.xml"/><Relationship Id="rId16" Type="http://schemas.openxmlformats.org/officeDocument/2006/relationships/tags" Target="../tags/tag892.xml"/><Relationship Id="rId20" Type="http://schemas.openxmlformats.org/officeDocument/2006/relationships/tags" Target="../tags/tag896.xml"/><Relationship Id="rId29" Type="http://schemas.openxmlformats.org/officeDocument/2006/relationships/tags" Target="../tags/tag905.xml"/><Relationship Id="rId41" Type="http://schemas.openxmlformats.org/officeDocument/2006/relationships/tags" Target="../tags/tag917.xml"/><Relationship Id="rId54" Type="http://schemas.openxmlformats.org/officeDocument/2006/relationships/tags" Target="../tags/tag930.xml"/><Relationship Id="rId62" Type="http://schemas.openxmlformats.org/officeDocument/2006/relationships/audio" Target="../media/audio2.wav"/><Relationship Id="rId1" Type="http://schemas.openxmlformats.org/officeDocument/2006/relationships/tags" Target="../tags/tag877.xml"/><Relationship Id="rId6" Type="http://schemas.openxmlformats.org/officeDocument/2006/relationships/tags" Target="../tags/tag882.xml"/><Relationship Id="rId11" Type="http://schemas.openxmlformats.org/officeDocument/2006/relationships/tags" Target="../tags/tag887.xml"/><Relationship Id="rId24" Type="http://schemas.openxmlformats.org/officeDocument/2006/relationships/tags" Target="../tags/tag900.xml"/><Relationship Id="rId32" Type="http://schemas.openxmlformats.org/officeDocument/2006/relationships/tags" Target="../tags/tag908.xml"/><Relationship Id="rId37" Type="http://schemas.openxmlformats.org/officeDocument/2006/relationships/tags" Target="../tags/tag913.xml"/><Relationship Id="rId40" Type="http://schemas.openxmlformats.org/officeDocument/2006/relationships/tags" Target="../tags/tag916.xml"/><Relationship Id="rId45" Type="http://schemas.openxmlformats.org/officeDocument/2006/relationships/tags" Target="../tags/tag921.xml"/><Relationship Id="rId53" Type="http://schemas.openxmlformats.org/officeDocument/2006/relationships/tags" Target="../tags/tag929.xml"/><Relationship Id="rId58" Type="http://schemas.openxmlformats.org/officeDocument/2006/relationships/tags" Target="../tags/tag934.xml"/><Relationship Id="rId66" Type="http://schemas.openxmlformats.org/officeDocument/2006/relationships/image" Target="../media/image71.png"/><Relationship Id="rId5" Type="http://schemas.openxmlformats.org/officeDocument/2006/relationships/tags" Target="../tags/tag881.xml"/><Relationship Id="rId15" Type="http://schemas.openxmlformats.org/officeDocument/2006/relationships/tags" Target="../tags/tag891.xml"/><Relationship Id="rId23" Type="http://schemas.openxmlformats.org/officeDocument/2006/relationships/tags" Target="../tags/tag899.xml"/><Relationship Id="rId28" Type="http://schemas.openxmlformats.org/officeDocument/2006/relationships/tags" Target="../tags/tag904.xml"/><Relationship Id="rId36" Type="http://schemas.openxmlformats.org/officeDocument/2006/relationships/tags" Target="../tags/tag912.xml"/><Relationship Id="rId49" Type="http://schemas.openxmlformats.org/officeDocument/2006/relationships/tags" Target="../tags/tag925.xml"/><Relationship Id="rId57" Type="http://schemas.openxmlformats.org/officeDocument/2006/relationships/tags" Target="../tags/tag933.xml"/><Relationship Id="rId61" Type="http://schemas.openxmlformats.org/officeDocument/2006/relationships/slideLayout" Target="../slideLayouts/slideLayout2.xml"/><Relationship Id="rId10" Type="http://schemas.openxmlformats.org/officeDocument/2006/relationships/tags" Target="../tags/tag886.xml"/><Relationship Id="rId19" Type="http://schemas.openxmlformats.org/officeDocument/2006/relationships/tags" Target="../tags/tag895.xml"/><Relationship Id="rId31" Type="http://schemas.openxmlformats.org/officeDocument/2006/relationships/tags" Target="../tags/tag907.xml"/><Relationship Id="rId44" Type="http://schemas.openxmlformats.org/officeDocument/2006/relationships/tags" Target="../tags/tag920.xml"/><Relationship Id="rId52" Type="http://schemas.openxmlformats.org/officeDocument/2006/relationships/tags" Target="../tags/tag928.xml"/><Relationship Id="rId60" Type="http://schemas.openxmlformats.org/officeDocument/2006/relationships/tags" Target="../tags/tag936.xml"/><Relationship Id="rId65" Type="http://schemas.openxmlformats.org/officeDocument/2006/relationships/image" Target="../media/image70.png"/><Relationship Id="rId4" Type="http://schemas.openxmlformats.org/officeDocument/2006/relationships/tags" Target="../tags/tag880.xml"/><Relationship Id="rId9" Type="http://schemas.openxmlformats.org/officeDocument/2006/relationships/tags" Target="../tags/tag885.xml"/><Relationship Id="rId14" Type="http://schemas.openxmlformats.org/officeDocument/2006/relationships/tags" Target="../tags/tag890.xml"/><Relationship Id="rId22" Type="http://schemas.openxmlformats.org/officeDocument/2006/relationships/tags" Target="../tags/tag898.xml"/><Relationship Id="rId27" Type="http://schemas.openxmlformats.org/officeDocument/2006/relationships/tags" Target="../tags/tag903.xml"/><Relationship Id="rId30" Type="http://schemas.openxmlformats.org/officeDocument/2006/relationships/tags" Target="../tags/tag906.xml"/><Relationship Id="rId35" Type="http://schemas.openxmlformats.org/officeDocument/2006/relationships/tags" Target="../tags/tag911.xml"/><Relationship Id="rId43" Type="http://schemas.openxmlformats.org/officeDocument/2006/relationships/tags" Target="../tags/tag919.xml"/><Relationship Id="rId48" Type="http://schemas.openxmlformats.org/officeDocument/2006/relationships/tags" Target="../tags/tag924.xml"/><Relationship Id="rId56" Type="http://schemas.openxmlformats.org/officeDocument/2006/relationships/tags" Target="../tags/tag932.xml"/><Relationship Id="rId64" Type="http://schemas.openxmlformats.org/officeDocument/2006/relationships/image" Target="../media/image69.png"/><Relationship Id="rId8" Type="http://schemas.openxmlformats.org/officeDocument/2006/relationships/tags" Target="../tags/tag884.xml"/><Relationship Id="rId51" Type="http://schemas.openxmlformats.org/officeDocument/2006/relationships/tags" Target="../tags/tag927.xml"/><Relationship Id="rId3" Type="http://schemas.openxmlformats.org/officeDocument/2006/relationships/tags" Target="../tags/tag879.xml"/><Relationship Id="rId12" Type="http://schemas.openxmlformats.org/officeDocument/2006/relationships/tags" Target="../tags/tag888.xml"/><Relationship Id="rId17" Type="http://schemas.openxmlformats.org/officeDocument/2006/relationships/tags" Target="../tags/tag893.xml"/><Relationship Id="rId25" Type="http://schemas.openxmlformats.org/officeDocument/2006/relationships/tags" Target="../tags/tag901.xml"/><Relationship Id="rId33" Type="http://schemas.openxmlformats.org/officeDocument/2006/relationships/tags" Target="../tags/tag909.xml"/><Relationship Id="rId38" Type="http://schemas.openxmlformats.org/officeDocument/2006/relationships/tags" Target="../tags/tag914.xml"/><Relationship Id="rId46" Type="http://schemas.openxmlformats.org/officeDocument/2006/relationships/tags" Target="../tags/tag922.xml"/><Relationship Id="rId59" Type="http://schemas.openxmlformats.org/officeDocument/2006/relationships/tags" Target="../tags/tag935.xml"/></Relationships>
</file>

<file path=ppt/slides/_rels/slide5.xml.rels><?xml version="1.0" encoding="UTF-8" standalone="yes"?>
<Relationships xmlns="http://schemas.openxmlformats.org/package/2006/relationships"><Relationship Id="rId13" Type="http://schemas.openxmlformats.org/officeDocument/2006/relationships/tags" Target="../tags/tag33.xml"/><Relationship Id="rId18" Type="http://schemas.openxmlformats.org/officeDocument/2006/relationships/tags" Target="../tags/tag38.xml"/><Relationship Id="rId26" Type="http://schemas.openxmlformats.org/officeDocument/2006/relationships/tags" Target="../tags/tag46.xml"/><Relationship Id="rId39" Type="http://schemas.openxmlformats.org/officeDocument/2006/relationships/tags" Target="../tags/tag59.xml"/><Relationship Id="rId21" Type="http://schemas.openxmlformats.org/officeDocument/2006/relationships/tags" Target="../tags/tag41.xml"/><Relationship Id="rId34" Type="http://schemas.openxmlformats.org/officeDocument/2006/relationships/tags" Target="../tags/tag54.xml"/><Relationship Id="rId42" Type="http://schemas.openxmlformats.org/officeDocument/2006/relationships/tags" Target="../tags/tag62.xml"/><Relationship Id="rId47" Type="http://schemas.openxmlformats.org/officeDocument/2006/relationships/tags" Target="../tags/tag67.xml"/><Relationship Id="rId50" Type="http://schemas.openxmlformats.org/officeDocument/2006/relationships/tags" Target="../tags/tag70.xml"/><Relationship Id="rId55" Type="http://schemas.openxmlformats.org/officeDocument/2006/relationships/tags" Target="../tags/tag75.xml"/><Relationship Id="rId63" Type="http://schemas.openxmlformats.org/officeDocument/2006/relationships/tags" Target="../tags/tag83.xml"/><Relationship Id="rId7" Type="http://schemas.openxmlformats.org/officeDocument/2006/relationships/tags" Target="../tags/tag27.xml"/><Relationship Id="rId2" Type="http://schemas.openxmlformats.org/officeDocument/2006/relationships/tags" Target="../tags/tag22.xml"/><Relationship Id="rId16" Type="http://schemas.openxmlformats.org/officeDocument/2006/relationships/tags" Target="../tags/tag36.xml"/><Relationship Id="rId20" Type="http://schemas.openxmlformats.org/officeDocument/2006/relationships/tags" Target="../tags/tag40.xml"/><Relationship Id="rId29" Type="http://schemas.openxmlformats.org/officeDocument/2006/relationships/tags" Target="../tags/tag49.xml"/><Relationship Id="rId41" Type="http://schemas.openxmlformats.org/officeDocument/2006/relationships/tags" Target="../tags/tag61.xml"/><Relationship Id="rId54" Type="http://schemas.openxmlformats.org/officeDocument/2006/relationships/tags" Target="../tags/tag74.xml"/><Relationship Id="rId62" Type="http://schemas.openxmlformats.org/officeDocument/2006/relationships/tags" Target="../tags/tag82.xml"/><Relationship Id="rId1" Type="http://schemas.openxmlformats.org/officeDocument/2006/relationships/tags" Target="../tags/tag21.xml"/><Relationship Id="rId6" Type="http://schemas.openxmlformats.org/officeDocument/2006/relationships/tags" Target="../tags/tag26.xml"/><Relationship Id="rId11" Type="http://schemas.openxmlformats.org/officeDocument/2006/relationships/tags" Target="../tags/tag31.xml"/><Relationship Id="rId24" Type="http://schemas.openxmlformats.org/officeDocument/2006/relationships/tags" Target="../tags/tag44.xml"/><Relationship Id="rId32" Type="http://schemas.openxmlformats.org/officeDocument/2006/relationships/tags" Target="../tags/tag52.xml"/><Relationship Id="rId37" Type="http://schemas.openxmlformats.org/officeDocument/2006/relationships/tags" Target="../tags/tag57.xml"/><Relationship Id="rId40" Type="http://schemas.openxmlformats.org/officeDocument/2006/relationships/tags" Target="../tags/tag60.xml"/><Relationship Id="rId45" Type="http://schemas.openxmlformats.org/officeDocument/2006/relationships/tags" Target="../tags/tag65.xml"/><Relationship Id="rId53" Type="http://schemas.openxmlformats.org/officeDocument/2006/relationships/tags" Target="../tags/tag73.xml"/><Relationship Id="rId58" Type="http://schemas.openxmlformats.org/officeDocument/2006/relationships/tags" Target="../tags/tag78.xml"/><Relationship Id="rId66" Type="http://schemas.openxmlformats.org/officeDocument/2006/relationships/slide" Target="slide1.xml"/><Relationship Id="rId5" Type="http://schemas.openxmlformats.org/officeDocument/2006/relationships/tags" Target="../tags/tag25.xml"/><Relationship Id="rId15" Type="http://schemas.openxmlformats.org/officeDocument/2006/relationships/tags" Target="../tags/tag35.xml"/><Relationship Id="rId23" Type="http://schemas.openxmlformats.org/officeDocument/2006/relationships/tags" Target="../tags/tag43.xml"/><Relationship Id="rId28" Type="http://schemas.openxmlformats.org/officeDocument/2006/relationships/tags" Target="../tags/tag48.xml"/><Relationship Id="rId36" Type="http://schemas.openxmlformats.org/officeDocument/2006/relationships/tags" Target="../tags/tag56.xml"/><Relationship Id="rId49" Type="http://schemas.openxmlformats.org/officeDocument/2006/relationships/tags" Target="../tags/tag69.xml"/><Relationship Id="rId57" Type="http://schemas.openxmlformats.org/officeDocument/2006/relationships/tags" Target="../tags/tag77.xml"/><Relationship Id="rId61" Type="http://schemas.openxmlformats.org/officeDocument/2006/relationships/tags" Target="../tags/tag81.xml"/><Relationship Id="rId10" Type="http://schemas.openxmlformats.org/officeDocument/2006/relationships/tags" Target="../tags/tag30.xml"/><Relationship Id="rId19" Type="http://schemas.openxmlformats.org/officeDocument/2006/relationships/tags" Target="../tags/tag39.xml"/><Relationship Id="rId31" Type="http://schemas.openxmlformats.org/officeDocument/2006/relationships/tags" Target="../tags/tag51.xml"/><Relationship Id="rId44" Type="http://schemas.openxmlformats.org/officeDocument/2006/relationships/tags" Target="../tags/tag64.xml"/><Relationship Id="rId52" Type="http://schemas.openxmlformats.org/officeDocument/2006/relationships/tags" Target="../tags/tag72.xml"/><Relationship Id="rId60" Type="http://schemas.openxmlformats.org/officeDocument/2006/relationships/tags" Target="../tags/tag80.xml"/><Relationship Id="rId65" Type="http://schemas.openxmlformats.org/officeDocument/2006/relationships/audio" Target="../media/audio2.wav"/><Relationship Id="rId4" Type="http://schemas.openxmlformats.org/officeDocument/2006/relationships/tags" Target="../tags/tag24.xml"/><Relationship Id="rId9" Type="http://schemas.openxmlformats.org/officeDocument/2006/relationships/tags" Target="../tags/tag29.xml"/><Relationship Id="rId14" Type="http://schemas.openxmlformats.org/officeDocument/2006/relationships/tags" Target="../tags/tag34.xml"/><Relationship Id="rId22" Type="http://schemas.openxmlformats.org/officeDocument/2006/relationships/tags" Target="../tags/tag42.xml"/><Relationship Id="rId27" Type="http://schemas.openxmlformats.org/officeDocument/2006/relationships/tags" Target="../tags/tag47.xml"/><Relationship Id="rId30" Type="http://schemas.openxmlformats.org/officeDocument/2006/relationships/tags" Target="../tags/tag50.xml"/><Relationship Id="rId35" Type="http://schemas.openxmlformats.org/officeDocument/2006/relationships/tags" Target="../tags/tag55.xml"/><Relationship Id="rId43" Type="http://schemas.openxmlformats.org/officeDocument/2006/relationships/tags" Target="../tags/tag63.xml"/><Relationship Id="rId48" Type="http://schemas.openxmlformats.org/officeDocument/2006/relationships/tags" Target="../tags/tag68.xml"/><Relationship Id="rId56" Type="http://schemas.openxmlformats.org/officeDocument/2006/relationships/tags" Target="../tags/tag76.xml"/><Relationship Id="rId64" Type="http://schemas.openxmlformats.org/officeDocument/2006/relationships/slideLayout" Target="../slideLayouts/slideLayout2.xml"/><Relationship Id="rId8" Type="http://schemas.openxmlformats.org/officeDocument/2006/relationships/tags" Target="../tags/tag28.xml"/><Relationship Id="rId51" Type="http://schemas.openxmlformats.org/officeDocument/2006/relationships/tags" Target="../tags/tag71.xml"/><Relationship Id="rId3" Type="http://schemas.openxmlformats.org/officeDocument/2006/relationships/tags" Target="../tags/tag23.xml"/><Relationship Id="rId12" Type="http://schemas.openxmlformats.org/officeDocument/2006/relationships/tags" Target="../tags/tag32.xml"/><Relationship Id="rId17" Type="http://schemas.openxmlformats.org/officeDocument/2006/relationships/tags" Target="../tags/tag37.xml"/><Relationship Id="rId25" Type="http://schemas.openxmlformats.org/officeDocument/2006/relationships/tags" Target="../tags/tag45.xml"/><Relationship Id="rId33" Type="http://schemas.openxmlformats.org/officeDocument/2006/relationships/tags" Target="../tags/tag53.xml"/><Relationship Id="rId38" Type="http://schemas.openxmlformats.org/officeDocument/2006/relationships/tags" Target="../tags/tag58.xml"/><Relationship Id="rId46" Type="http://schemas.openxmlformats.org/officeDocument/2006/relationships/tags" Target="../tags/tag66.xml"/><Relationship Id="rId59" Type="http://schemas.openxmlformats.org/officeDocument/2006/relationships/tags" Target="../tags/tag79.xml"/></Relationships>
</file>

<file path=ppt/slides/_rels/slide50.xml.rels><?xml version="1.0" encoding="UTF-8" standalone="yes"?>
<Relationships xmlns="http://schemas.openxmlformats.org/package/2006/relationships"><Relationship Id="rId13" Type="http://schemas.openxmlformats.org/officeDocument/2006/relationships/tags" Target="../tags/tag948.xml"/><Relationship Id="rId18" Type="http://schemas.openxmlformats.org/officeDocument/2006/relationships/tags" Target="../tags/tag953.xml"/><Relationship Id="rId26" Type="http://schemas.openxmlformats.org/officeDocument/2006/relationships/tags" Target="../tags/tag961.xml"/><Relationship Id="rId39" Type="http://schemas.openxmlformats.org/officeDocument/2006/relationships/tags" Target="../tags/tag974.xml"/><Relationship Id="rId21" Type="http://schemas.openxmlformats.org/officeDocument/2006/relationships/tags" Target="../tags/tag956.xml"/><Relationship Id="rId34" Type="http://schemas.openxmlformats.org/officeDocument/2006/relationships/tags" Target="../tags/tag969.xml"/><Relationship Id="rId42" Type="http://schemas.openxmlformats.org/officeDocument/2006/relationships/tags" Target="../tags/tag977.xml"/><Relationship Id="rId47" Type="http://schemas.openxmlformats.org/officeDocument/2006/relationships/tags" Target="../tags/tag982.xml"/><Relationship Id="rId50" Type="http://schemas.openxmlformats.org/officeDocument/2006/relationships/tags" Target="../tags/tag985.xml"/><Relationship Id="rId55" Type="http://schemas.openxmlformats.org/officeDocument/2006/relationships/tags" Target="../tags/tag990.xml"/><Relationship Id="rId63" Type="http://schemas.openxmlformats.org/officeDocument/2006/relationships/tags" Target="../tags/tag998.xml"/><Relationship Id="rId68" Type="http://schemas.openxmlformats.org/officeDocument/2006/relationships/slide" Target="slide1.xml"/><Relationship Id="rId7" Type="http://schemas.openxmlformats.org/officeDocument/2006/relationships/tags" Target="../tags/tag942.xml"/><Relationship Id="rId71" Type="http://schemas.openxmlformats.org/officeDocument/2006/relationships/image" Target="../media/image73.png"/><Relationship Id="rId2" Type="http://schemas.openxmlformats.org/officeDocument/2006/relationships/tags" Target="../tags/tag937.xml"/><Relationship Id="rId16" Type="http://schemas.openxmlformats.org/officeDocument/2006/relationships/tags" Target="../tags/tag951.xml"/><Relationship Id="rId29" Type="http://schemas.openxmlformats.org/officeDocument/2006/relationships/tags" Target="../tags/tag964.xml"/><Relationship Id="rId1" Type="http://schemas.openxmlformats.org/officeDocument/2006/relationships/vmlDrawing" Target="../drawings/vmlDrawing21.vml"/><Relationship Id="rId6" Type="http://schemas.openxmlformats.org/officeDocument/2006/relationships/tags" Target="../tags/tag941.xml"/><Relationship Id="rId11" Type="http://schemas.openxmlformats.org/officeDocument/2006/relationships/tags" Target="../tags/tag946.xml"/><Relationship Id="rId24" Type="http://schemas.openxmlformats.org/officeDocument/2006/relationships/tags" Target="../tags/tag959.xml"/><Relationship Id="rId32" Type="http://schemas.openxmlformats.org/officeDocument/2006/relationships/tags" Target="../tags/tag967.xml"/><Relationship Id="rId37" Type="http://schemas.openxmlformats.org/officeDocument/2006/relationships/tags" Target="../tags/tag972.xml"/><Relationship Id="rId40" Type="http://schemas.openxmlformats.org/officeDocument/2006/relationships/tags" Target="../tags/tag975.xml"/><Relationship Id="rId45" Type="http://schemas.openxmlformats.org/officeDocument/2006/relationships/tags" Target="../tags/tag980.xml"/><Relationship Id="rId53" Type="http://schemas.openxmlformats.org/officeDocument/2006/relationships/tags" Target="../tags/tag988.xml"/><Relationship Id="rId58" Type="http://schemas.openxmlformats.org/officeDocument/2006/relationships/tags" Target="../tags/tag993.xml"/><Relationship Id="rId66" Type="http://schemas.openxmlformats.org/officeDocument/2006/relationships/slideLayout" Target="../slideLayouts/slideLayout2.xml"/><Relationship Id="rId5" Type="http://schemas.openxmlformats.org/officeDocument/2006/relationships/tags" Target="../tags/tag940.xml"/><Relationship Id="rId15" Type="http://schemas.openxmlformats.org/officeDocument/2006/relationships/tags" Target="../tags/tag950.xml"/><Relationship Id="rId23" Type="http://schemas.openxmlformats.org/officeDocument/2006/relationships/tags" Target="../tags/tag958.xml"/><Relationship Id="rId28" Type="http://schemas.openxmlformats.org/officeDocument/2006/relationships/tags" Target="../tags/tag963.xml"/><Relationship Id="rId36" Type="http://schemas.openxmlformats.org/officeDocument/2006/relationships/tags" Target="../tags/tag971.xml"/><Relationship Id="rId49" Type="http://schemas.openxmlformats.org/officeDocument/2006/relationships/tags" Target="../tags/tag984.xml"/><Relationship Id="rId57" Type="http://schemas.openxmlformats.org/officeDocument/2006/relationships/tags" Target="../tags/tag992.xml"/><Relationship Id="rId61" Type="http://schemas.openxmlformats.org/officeDocument/2006/relationships/tags" Target="../tags/tag996.xml"/><Relationship Id="rId10" Type="http://schemas.openxmlformats.org/officeDocument/2006/relationships/tags" Target="../tags/tag945.xml"/><Relationship Id="rId19" Type="http://schemas.openxmlformats.org/officeDocument/2006/relationships/tags" Target="../tags/tag954.xml"/><Relationship Id="rId31" Type="http://schemas.openxmlformats.org/officeDocument/2006/relationships/tags" Target="../tags/tag966.xml"/><Relationship Id="rId44" Type="http://schemas.openxmlformats.org/officeDocument/2006/relationships/tags" Target="../tags/tag979.xml"/><Relationship Id="rId52" Type="http://schemas.openxmlformats.org/officeDocument/2006/relationships/tags" Target="../tags/tag987.xml"/><Relationship Id="rId60" Type="http://schemas.openxmlformats.org/officeDocument/2006/relationships/tags" Target="../tags/tag995.xml"/><Relationship Id="rId65" Type="http://schemas.openxmlformats.org/officeDocument/2006/relationships/tags" Target="../tags/tag1000.xml"/><Relationship Id="rId4" Type="http://schemas.openxmlformats.org/officeDocument/2006/relationships/tags" Target="../tags/tag939.xml"/><Relationship Id="rId9" Type="http://schemas.openxmlformats.org/officeDocument/2006/relationships/tags" Target="../tags/tag944.xml"/><Relationship Id="rId14" Type="http://schemas.openxmlformats.org/officeDocument/2006/relationships/tags" Target="../tags/tag949.xml"/><Relationship Id="rId22" Type="http://schemas.openxmlformats.org/officeDocument/2006/relationships/tags" Target="../tags/tag957.xml"/><Relationship Id="rId27" Type="http://schemas.openxmlformats.org/officeDocument/2006/relationships/tags" Target="../tags/tag962.xml"/><Relationship Id="rId30" Type="http://schemas.openxmlformats.org/officeDocument/2006/relationships/tags" Target="../tags/tag965.xml"/><Relationship Id="rId35" Type="http://schemas.openxmlformats.org/officeDocument/2006/relationships/tags" Target="../tags/tag970.xml"/><Relationship Id="rId43" Type="http://schemas.openxmlformats.org/officeDocument/2006/relationships/tags" Target="../tags/tag978.xml"/><Relationship Id="rId48" Type="http://schemas.openxmlformats.org/officeDocument/2006/relationships/tags" Target="../tags/tag983.xml"/><Relationship Id="rId56" Type="http://schemas.openxmlformats.org/officeDocument/2006/relationships/tags" Target="../tags/tag991.xml"/><Relationship Id="rId64" Type="http://schemas.openxmlformats.org/officeDocument/2006/relationships/tags" Target="../tags/tag999.xml"/><Relationship Id="rId69" Type="http://schemas.openxmlformats.org/officeDocument/2006/relationships/oleObject" Target="../embeddings/oleObject42.bin"/><Relationship Id="rId8" Type="http://schemas.openxmlformats.org/officeDocument/2006/relationships/tags" Target="../tags/tag943.xml"/><Relationship Id="rId51" Type="http://schemas.openxmlformats.org/officeDocument/2006/relationships/tags" Target="../tags/tag986.xml"/><Relationship Id="rId72" Type="http://schemas.openxmlformats.org/officeDocument/2006/relationships/image" Target="../media/image69.png"/><Relationship Id="rId3" Type="http://schemas.openxmlformats.org/officeDocument/2006/relationships/tags" Target="../tags/tag938.xml"/><Relationship Id="rId12" Type="http://schemas.openxmlformats.org/officeDocument/2006/relationships/tags" Target="../tags/tag947.xml"/><Relationship Id="rId17" Type="http://schemas.openxmlformats.org/officeDocument/2006/relationships/tags" Target="../tags/tag952.xml"/><Relationship Id="rId25" Type="http://schemas.openxmlformats.org/officeDocument/2006/relationships/tags" Target="../tags/tag960.xml"/><Relationship Id="rId33" Type="http://schemas.openxmlformats.org/officeDocument/2006/relationships/tags" Target="../tags/tag968.xml"/><Relationship Id="rId38" Type="http://schemas.openxmlformats.org/officeDocument/2006/relationships/tags" Target="../tags/tag973.xml"/><Relationship Id="rId46" Type="http://schemas.openxmlformats.org/officeDocument/2006/relationships/tags" Target="../tags/tag981.xml"/><Relationship Id="rId59" Type="http://schemas.openxmlformats.org/officeDocument/2006/relationships/tags" Target="../tags/tag994.xml"/><Relationship Id="rId67" Type="http://schemas.openxmlformats.org/officeDocument/2006/relationships/audio" Target="../media/audio2.wav"/><Relationship Id="rId20" Type="http://schemas.openxmlformats.org/officeDocument/2006/relationships/tags" Target="../tags/tag955.xml"/><Relationship Id="rId41" Type="http://schemas.openxmlformats.org/officeDocument/2006/relationships/tags" Target="../tags/tag976.xml"/><Relationship Id="rId54" Type="http://schemas.openxmlformats.org/officeDocument/2006/relationships/tags" Target="../tags/tag989.xml"/><Relationship Id="rId62" Type="http://schemas.openxmlformats.org/officeDocument/2006/relationships/tags" Target="../tags/tag997.xml"/><Relationship Id="rId70" Type="http://schemas.openxmlformats.org/officeDocument/2006/relationships/image" Target="../media/image72.wmf"/></Relationships>
</file>

<file path=ppt/slides/_rels/slide51.xml.rels><?xml version="1.0" encoding="UTF-8" standalone="yes"?>
<Relationships xmlns="http://schemas.openxmlformats.org/package/2006/relationships"><Relationship Id="rId8" Type="http://schemas.openxmlformats.org/officeDocument/2006/relationships/tags" Target="../tags/tag1007.xml"/><Relationship Id="rId13" Type="http://schemas.openxmlformats.org/officeDocument/2006/relationships/tags" Target="../tags/tag1012.xml"/><Relationship Id="rId18" Type="http://schemas.openxmlformats.org/officeDocument/2006/relationships/tags" Target="../tags/tag1017.xml"/><Relationship Id="rId26" Type="http://schemas.openxmlformats.org/officeDocument/2006/relationships/tags" Target="../tags/tag1025.xml"/><Relationship Id="rId39" Type="http://schemas.openxmlformats.org/officeDocument/2006/relationships/tags" Target="../tags/tag1038.xml"/><Relationship Id="rId3" Type="http://schemas.openxmlformats.org/officeDocument/2006/relationships/tags" Target="../tags/tag1002.xml"/><Relationship Id="rId21" Type="http://schemas.openxmlformats.org/officeDocument/2006/relationships/tags" Target="../tags/tag1020.xml"/><Relationship Id="rId34" Type="http://schemas.openxmlformats.org/officeDocument/2006/relationships/tags" Target="../tags/tag1033.xml"/><Relationship Id="rId42" Type="http://schemas.openxmlformats.org/officeDocument/2006/relationships/audio" Target="../media/audio2.wav"/><Relationship Id="rId7" Type="http://schemas.openxmlformats.org/officeDocument/2006/relationships/tags" Target="../tags/tag1006.xml"/><Relationship Id="rId12" Type="http://schemas.openxmlformats.org/officeDocument/2006/relationships/tags" Target="../tags/tag1011.xml"/><Relationship Id="rId17" Type="http://schemas.openxmlformats.org/officeDocument/2006/relationships/tags" Target="../tags/tag1016.xml"/><Relationship Id="rId25" Type="http://schemas.openxmlformats.org/officeDocument/2006/relationships/tags" Target="../tags/tag1024.xml"/><Relationship Id="rId33" Type="http://schemas.openxmlformats.org/officeDocument/2006/relationships/tags" Target="../tags/tag1032.xml"/><Relationship Id="rId38" Type="http://schemas.openxmlformats.org/officeDocument/2006/relationships/tags" Target="../tags/tag1037.xml"/><Relationship Id="rId2" Type="http://schemas.openxmlformats.org/officeDocument/2006/relationships/tags" Target="../tags/tag1001.xml"/><Relationship Id="rId16" Type="http://schemas.openxmlformats.org/officeDocument/2006/relationships/tags" Target="../tags/tag1015.xml"/><Relationship Id="rId20" Type="http://schemas.openxmlformats.org/officeDocument/2006/relationships/tags" Target="../tags/tag1019.xml"/><Relationship Id="rId29" Type="http://schemas.openxmlformats.org/officeDocument/2006/relationships/tags" Target="../tags/tag1028.xml"/><Relationship Id="rId41" Type="http://schemas.openxmlformats.org/officeDocument/2006/relationships/slideLayout" Target="../slideLayouts/slideLayout2.xml"/><Relationship Id="rId1" Type="http://schemas.openxmlformats.org/officeDocument/2006/relationships/vmlDrawing" Target="../drawings/vmlDrawing22.vml"/><Relationship Id="rId6" Type="http://schemas.openxmlformats.org/officeDocument/2006/relationships/tags" Target="../tags/tag1005.xml"/><Relationship Id="rId11" Type="http://schemas.openxmlformats.org/officeDocument/2006/relationships/tags" Target="../tags/tag1010.xml"/><Relationship Id="rId24" Type="http://schemas.openxmlformats.org/officeDocument/2006/relationships/tags" Target="../tags/tag1023.xml"/><Relationship Id="rId32" Type="http://schemas.openxmlformats.org/officeDocument/2006/relationships/tags" Target="../tags/tag1031.xml"/><Relationship Id="rId37" Type="http://schemas.openxmlformats.org/officeDocument/2006/relationships/tags" Target="../tags/tag1036.xml"/><Relationship Id="rId40" Type="http://schemas.openxmlformats.org/officeDocument/2006/relationships/tags" Target="../tags/tag1039.xml"/><Relationship Id="rId45" Type="http://schemas.openxmlformats.org/officeDocument/2006/relationships/image" Target="../media/image74.wmf"/><Relationship Id="rId5" Type="http://schemas.openxmlformats.org/officeDocument/2006/relationships/tags" Target="../tags/tag1004.xml"/><Relationship Id="rId15" Type="http://schemas.openxmlformats.org/officeDocument/2006/relationships/tags" Target="../tags/tag1014.xml"/><Relationship Id="rId23" Type="http://schemas.openxmlformats.org/officeDocument/2006/relationships/tags" Target="../tags/tag1022.xml"/><Relationship Id="rId28" Type="http://schemas.openxmlformats.org/officeDocument/2006/relationships/tags" Target="../tags/tag1027.xml"/><Relationship Id="rId36" Type="http://schemas.openxmlformats.org/officeDocument/2006/relationships/tags" Target="../tags/tag1035.xml"/><Relationship Id="rId10" Type="http://schemas.openxmlformats.org/officeDocument/2006/relationships/tags" Target="../tags/tag1009.xml"/><Relationship Id="rId19" Type="http://schemas.openxmlformats.org/officeDocument/2006/relationships/tags" Target="../tags/tag1018.xml"/><Relationship Id="rId31" Type="http://schemas.openxmlformats.org/officeDocument/2006/relationships/tags" Target="../tags/tag1030.xml"/><Relationship Id="rId44" Type="http://schemas.openxmlformats.org/officeDocument/2006/relationships/oleObject" Target="../embeddings/oleObject43.bin"/><Relationship Id="rId4" Type="http://schemas.openxmlformats.org/officeDocument/2006/relationships/tags" Target="../tags/tag1003.xml"/><Relationship Id="rId9" Type="http://schemas.openxmlformats.org/officeDocument/2006/relationships/tags" Target="../tags/tag1008.xml"/><Relationship Id="rId14" Type="http://schemas.openxmlformats.org/officeDocument/2006/relationships/tags" Target="../tags/tag1013.xml"/><Relationship Id="rId22" Type="http://schemas.openxmlformats.org/officeDocument/2006/relationships/tags" Target="../tags/tag1021.xml"/><Relationship Id="rId27" Type="http://schemas.openxmlformats.org/officeDocument/2006/relationships/tags" Target="../tags/tag1026.xml"/><Relationship Id="rId30" Type="http://schemas.openxmlformats.org/officeDocument/2006/relationships/tags" Target="../tags/tag1029.xml"/><Relationship Id="rId35" Type="http://schemas.openxmlformats.org/officeDocument/2006/relationships/tags" Target="../tags/tag1034.xml"/><Relationship Id="rId43" Type="http://schemas.openxmlformats.org/officeDocument/2006/relationships/slide" Target="slide1.xml"/></Relationships>
</file>

<file path=ppt/slides/_rels/slide52.xml.rels><?xml version="1.0" encoding="UTF-8" standalone="yes"?>
<Relationships xmlns="http://schemas.openxmlformats.org/package/2006/relationships"><Relationship Id="rId13" Type="http://schemas.openxmlformats.org/officeDocument/2006/relationships/tags" Target="../tags/tag1051.xml"/><Relationship Id="rId18" Type="http://schemas.openxmlformats.org/officeDocument/2006/relationships/tags" Target="../tags/tag1056.xml"/><Relationship Id="rId26" Type="http://schemas.openxmlformats.org/officeDocument/2006/relationships/tags" Target="../tags/tag1064.xml"/><Relationship Id="rId39" Type="http://schemas.openxmlformats.org/officeDocument/2006/relationships/tags" Target="../tags/tag1077.xml"/><Relationship Id="rId21" Type="http://schemas.openxmlformats.org/officeDocument/2006/relationships/tags" Target="../tags/tag1059.xml"/><Relationship Id="rId34" Type="http://schemas.openxmlformats.org/officeDocument/2006/relationships/tags" Target="../tags/tag1072.xml"/><Relationship Id="rId42" Type="http://schemas.openxmlformats.org/officeDocument/2006/relationships/tags" Target="../tags/tag1080.xml"/><Relationship Id="rId47" Type="http://schemas.openxmlformats.org/officeDocument/2006/relationships/tags" Target="../tags/tag1085.xml"/><Relationship Id="rId50" Type="http://schemas.openxmlformats.org/officeDocument/2006/relationships/tags" Target="../tags/tag1088.xml"/><Relationship Id="rId55" Type="http://schemas.openxmlformats.org/officeDocument/2006/relationships/tags" Target="../tags/tag1093.xml"/><Relationship Id="rId63" Type="http://schemas.openxmlformats.org/officeDocument/2006/relationships/tags" Target="../tags/tag1101.xml"/><Relationship Id="rId68" Type="http://schemas.openxmlformats.org/officeDocument/2006/relationships/tags" Target="../tags/tag1106.xml"/><Relationship Id="rId76" Type="http://schemas.openxmlformats.org/officeDocument/2006/relationships/audio" Target="../media/audio2.wav"/><Relationship Id="rId7" Type="http://schemas.openxmlformats.org/officeDocument/2006/relationships/tags" Target="../tags/tag1045.xml"/><Relationship Id="rId71" Type="http://schemas.openxmlformats.org/officeDocument/2006/relationships/tags" Target="../tags/tag1109.xml"/><Relationship Id="rId2" Type="http://schemas.openxmlformats.org/officeDocument/2006/relationships/tags" Target="../tags/tag1040.xml"/><Relationship Id="rId16" Type="http://schemas.openxmlformats.org/officeDocument/2006/relationships/tags" Target="../tags/tag1054.xml"/><Relationship Id="rId29" Type="http://schemas.openxmlformats.org/officeDocument/2006/relationships/tags" Target="../tags/tag1067.xml"/><Relationship Id="rId11" Type="http://schemas.openxmlformats.org/officeDocument/2006/relationships/tags" Target="../tags/tag1049.xml"/><Relationship Id="rId24" Type="http://schemas.openxmlformats.org/officeDocument/2006/relationships/tags" Target="../tags/tag1062.xml"/><Relationship Id="rId32" Type="http://schemas.openxmlformats.org/officeDocument/2006/relationships/tags" Target="../tags/tag1070.xml"/><Relationship Id="rId37" Type="http://schemas.openxmlformats.org/officeDocument/2006/relationships/tags" Target="../tags/tag1075.xml"/><Relationship Id="rId40" Type="http://schemas.openxmlformats.org/officeDocument/2006/relationships/tags" Target="../tags/tag1078.xml"/><Relationship Id="rId45" Type="http://schemas.openxmlformats.org/officeDocument/2006/relationships/tags" Target="../tags/tag1083.xml"/><Relationship Id="rId53" Type="http://schemas.openxmlformats.org/officeDocument/2006/relationships/tags" Target="../tags/tag1091.xml"/><Relationship Id="rId58" Type="http://schemas.openxmlformats.org/officeDocument/2006/relationships/tags" Target="../tags/tag1096.xml"/><Relationship Id="rId66" Type="http://schemas.openxmlformats.org/officeDocument/2006/relationships/tags" Target="../tags/tag1104.xml"/><Relationship Id="rId74" Type="http://schemas.openxmlformats.org/officeDocument/2006/relationships/tags" Target="../tags/tag1112.xml"/><Relationship Id="rId79" Type="http://schemas.openxmlformats.org/officeDocument/2006/relationships/image" Target="../media/image75.wmf"/><Relationship Id="rId5" Type="http://schemas.openxmlformats.org/officeDocument/2006/relationships/tags" Target="../tags/tag1043.xml"/><Relationship Id="rId61" Type="http://schemas.openxmlformats.org/officeDocument/2006/relationships/tags" Target="../tags/tag1099.xml"/><Relationship Id="rId82" Type="http://schemas.openxmlformats.org/officeDocument/2006/relationships/oleObject" Target="../embeddings/oleObject46.bin"/><Relationship Id="rId10" Type="http://schemas.openxmlformats.org/officeDocument/2006/relationships/tags" Target="../tags/tag1048.xml"/><Relationship Id="rId19" Type="http://schemas.openxmlformats.org/officeDocument/2006/relationships/tags" Target="../tags/tag1057.xml"/><Relationship Id="rId31" Type="http://schemas.openxmlformats.org/officeDocument/2006/relationships/tags" Target="../tags/tag1069.xml"/><Relationship Id="rId44" Type="http://schemas.openxmlformats.org/officeDocument/2006/relationships/tags" Target="../tags/tag1082.xml"/><Relationship Id="rId52" Type="http://schemas.openxmlformats.org/officeDocument/2006/relationships/tags" Target="../tags/tag1090.xml"/><Relationship Id="rId60" Type="http://schemas.openxmlformats.org/officeDocument/2006/relationships/tags" Target="../tags/tag1098.xml"/><Relationship Id="rId65" Type="http://schemas.openxmlformats.org/officeDocument/2006/relationships/tags" Target="../tags/tag1103.xml"/><Relationship Id="rId73" Type="http://schemas.openxmlformats.org/officeDocument/2006/relationships/tags" Target="../tags/tag1111.xml"/><Relationship Id="rId78" Type="http://schemas.openxmlformats.org/officeDocument/2006/relationships/oleObject" Target="../embeddings/oleObject44.bin"/><Relationship Id="rId81" Type="http://schemas.openxmlformats.org/officeDocument/2006/relationships/image" Target="../media/image76.wmf"/><Relationship Id="rId4" Type="http://schemas.openxmlformats.org/officeDocument/2006/relationships/tags" Target="../tags/tag1042.xml"/><Relationship Id="rId9" Type="http://schemas.openxmlformats.org/officeDocument/2006/relationships/tags" Target="../tags/tag1047.xml"/><Relationship Id="rId14" Type="http://schemas.openxmlformats.org/officeDocument/2006/relationships/tags" Target="../tags/tag1052.xml"/><Relationship Id="rId22" Type="http://schemas.openxmlformats.org/officeDocument/2006/relationships/tags" Target="../tags/tag1060.xml"/><Relationship Id="rId27" Type="http://schemas.openxmlformats.org/officeDocument/2006/relationships/tags" Target="../tags/tag1065.xml"/><Relationship Id="rId30" Type="http://schemas.openxmlformats.org/officeDocument/2006/relationships/tags" Target="../tags/tag1068.xml"/><Relationship Id="rId35" Type="http://schemas.openxmlformats.org/officeDocument/2006/relationships/tags" Target="../tags/tag1073.xml"/><Relationship Id="rId43" Type="http://schemas.openxmlformats.org/officeDocument/2006/relationships/tags" Target="../tags/tag1081.xml"/><Relationship Id="rId48" Type="http://schemas.openxmlformats.org/officeDocument/2006/relationships/tags" Target="../tags/tag1086.xml"/><Relationship Id="rId56" Type="http://schemas.openxmlformats.org/officeDocument/2006/relationships/tags" Target="../tags/tag1094.xml"/><Relationship Id="rId64" Type="http://schemas.openxmlformats.org/officeDocument/2006/relationships/tags" Target="../tags/tag1102.xml"/><Relationship Id="rId69" Type="http://schemas.openxmlformats.org/officeDocument/2006/relationships/tags" Target="../tags/tag1107.xml"/><Relationship Id="rId77" Type="http://schemas.openxmlformats.org/officeDocument/2006/relationships/slide" Target="slide1.xml"/><Relationship Id="rId8" Type="http://schemas.openxmlformats.org/officeDocument/2006/relationships/tags" Target="../tags/tag1046.xml"/><Relationship Id="rId51" Type="http://schemas.openxmlformats.org/officeDocument/2006/relationships/tags" Target="../tags/tag1089.xml"/><Relationship Id="rId72" Type="http://schemas.openxmlformats.org/officeDocument/2006/relationships/tags" Target="../tags/tag1110.xml"/><Relationship Id="rId80" Type="http://schemas.openxmlformats.org/officeDocument/2006/relationships/oleObject" Target="../embeddings/oleObject45.bin"/><Relationship Id="rId3" Type="http://schemas.openxmlformats.org/officeDocument/2006/relationships/tags" Target="../tags/tag1041.xml"/><Relationship Id="rId12" Type="http://schemas.openxmlformats.org/officeDocument/2006/relationships/tags" Target="../tags/tag1050.xml"/><Relationship Id="rId17" Type="http://schemas.openxmlformats.org/officeDocument/2006/relationships/tags" Target="../tags/tag1055.xml"/><Relationship Id="rId25" Type="http://schemas.openxmlformats.org/officeDocument/2006/relationships/tags" Target="../tags/tag1063.xml"/><Relationship Id="rId33" Type="http://schemas.openxmlformats.org/officeDocument/2006/relationships/tags" Target="../tags/tag1071.xml"/><Relationship Id="rId38" Type="http://schemas.openxmlformats.org/officeDocument/2006/relationships/tags" Target="../tags/tag1076.xml"/><Relationship Id="rId46" Type="http://schemas.openxmlformats.org/officeDocument/2006/relationships/tags" Target="../tags/tag1084.xml"/><Relationship Id="rId59" Type="http://schemas.openxmlformats.org/officeDocument/2006/relationships/tags" Target="../tags/tag1097.xml"/><Relationship Id="rId67" Type="http://schemas.openxmlformats.org/officeDocument/2006/relationships/tags" Target="../tags/tag1105.xml"/><Relationship Id="rId20" Type="http://schemas.openxmlformats.org/officeDocument/2006/relationships/tags" Target="../tags/tag1058.xml"/><Relationship Id="rId41" Type="http://schemas.openxmlformats.org/officeDocument/2006/relationships/tags" Target="../tags/tag1079.xml"/><Relationship Id="rId54" Type="http://schemas.openxmlformats.org/officeDocument/2006/relationships/tags" Target="../tags/tag1092.xml"/><Relationship Id="rId62" Type="http://schemas.openxmlformats.org/officeDocument/2006/relationships/tags" Target="../tags/tag1100.xml"/><Relationship Id="rId70" Type="http://schemas.openxmlformats.org/officeDocument/2006/relationships/tags" Target="../tags/tag1108.xml"/><Relationship Id="rId75" Type="http://schemas.openxmlformats.org/officeDocument/2006/relationships/slideLayout" Target="../slideLayouts/slideLayout2.xml"/><Relationship Id="rId83" Type="http://schemas.openxmlformats.org/officeDocument/2006/relationships/image" Target="../media/image77.wmf"/><Relationship Id="rId1" Type="http://schemas.openxmlformats.org/officeDocument/2006/relationships/vmlDrawing" Target="../drawings/vmlDrawing23.vml"/><Relationship Id="rId6" Type="http://schemas.openxmlformats.org/officeDocument/2006/relationships/tags" Target="../tags/tag1044.xml"/><Relationship Id="rId15" Type="http://schemas.openxmlformats.org/officeDocument/2006/relationships/tags" Target="../tags/tag1053.xml"/><Relationship Id="rId23" Type="http://schemas.openxmlformats.org/officeDocument/2006/relationships/tags" Target="../tags/tag1061.xml"/><Relationship Id="rId28" Type="http://schemas.openxmlformats.org/officeDocument/2006/relationships/tags" Target="../tags/tag1066.xml"/><Relationship Id="rId36" Type="http://schemas.openxmlformats.org/officeDocument/2006/relationships/tags" Target="../tags/tag1074.xml"/><Relationship Id="rId49" Type="http://schemas.openxmlformats.org/officeDocument/2006/relationships/tags" Target="../tags/tag1087.xml"/><Relationship Id="rId57" Type="http://schemas.openxmlformats.org/officeDocument/2006/relationships/tags" Target="../tags/tag1095.xml"/></Relationships>
</file>

<file path=ppt/slides/_rels/slide53.xml.rels><?xml version="1.0" encoding="UTF-8" standalone="yes"?>
<Relationships xmlns="http://schemas.openxmlformats.org/package/2006/relationships"><Relationship Id="rId13" Type="http://schemas.openxmlformats.org/officeDocument/2006/relationships/tags" Target="../tags/tag1124.xml"/><Relationship Id="rId18" Type="http://schemas.openxmlformats.org/officeDocument/2006/relationships/tags" Target="../tags/tag1129.xml"/><Relationship Id="rId26" Type="http://schemas.openxmlformats.org/officeDocument/2006/relationships/tags" Target="../tags/tag1137.xml"/><Relationship Id="rId39" Type="http://schemas.openxmlformats.org/officeDocument/2006/relationships/tags" Target="../tags/tag1150.xml"/><Relationship Id="rId21" Type="http://schemas.openxmlformats.org/officeDocument/2006/relationships/tags" Target="../tags/tag1132.xml"/><Relationship Id="rId34" Type="http://schemas.openxmlformats.org/officeDocument/2006/relationships/tags" Target="../tags/tag1145.xml"/><Relationship Id="rId42" Type="http://schemas.openxmlformats.org/officeDocument/2006/relationships/tags" Target="../tags/tag1153.xml"/><Relationship Id="rId47" Type="http://schemas.openxmlformats.org/officeDocument/2006/relationships/tags" Target="../tags/tag1158.xml"/><Relationship Id="rId50" Type="http://schemas.openxmlformats.org/officeDocument/2006/relationships/audio" Target="../media/audio2.wav"/><Relationship Id="rId55" Type="http://schemas.openxmlformats.org/officeDocument/2006/relationships/image" Target="../media/image79.wmf"/><Relationship Id="rId7" Type="http://schemas.openxmlformats.org/officeDocument/2006/relationships/tags" Target="../tags/tag1118.xml"/><Relationship Id="rId12" Type="http://schemas.openxmlformats.org/officeDocument/2006/relationships/tags" Target="../tags/tag1123.xml"/><Relationship Id="rId17" Type="http://schemas.openxmlformats.org/officeDocument/2006/relationships/tags" Target="../tags/tag1128.xml"/><Relationship Id="rId25" Type="http://schemas.openxmlformats.org/officeDocument/2006/relationships/tags" Target="../tags/tag1136.xml"/><Relationship Id="rId33" Type="http://schemas.openxmlformats.org/officeDocument/2006/relationships/tags" Target="../tags/tag1144.xml"/><Relationship Id="rId38" Type="http://schemas.openxmlformats.org/officeDocument/2006/relationships/tags" Target="../tags/tag1149.xml"/><Relationship Id="rId46" Type="http://schemas.openxmlformats.org/officeDocument/2006/relationships/tags" Target="../tags/tag1157.xml"/><Relationship Id="rId2" Type="http://schemas.openxmlformats.org/officeDocument/2006/relationships/tags" Target="../tags/tag1113.xml"/><Relationship Id="rId16" Type="http://schemas.openxmlformats.org/officeDocument/2006/relationships/tags" Target="../tags/tag1127.xml"/><Relationship Id="rId20" Type="http://schemas.openxmlformats.org/officeDocument/2006/relationships/tags" Target="../tags/tag1131.xml"/><Relationship Id="rId29" Type="http://schemas.openxmlformats.org/officeDocument/2006/relationships/tags" Target="../tags/tag1140.xml"/><Relationship Id="rId41" Type="http://schemas.openxmlformats.org/officeDocument/2006/relationships/tags" Target="../tags/tag1152.xml"/><Relationship Id="rId54" Type="http://schemas.openxmlformats.org/officeDocument/2006/relationships/oleObject" Target="../embeddings/oleObject48.bin"/><Relationship Id="rId1" Type="http://schemas.openxmlformats.org/officeDocument/2006/relationships/vmlDrawing" Target="../drawings/vmlDrawing24.vml"/><Relationship Id="rId6" Type="http://schemas.openxmlformats.org/officeDocument/2006/relationships/tags" Target="../tags/tag1117.xml"/><Relationship Id="rId11" Type="http://schemas.openxmlformats.org/officeDocument/2006/relationships/tags" Target="../tags/tag1122.xml"/><Relationship Id="rId24" Type="http://schemas.openxmlformats.org/officeDocument/2006/relationships/tags" Target="../tags/tag1135.xml"/><Relationship Id="rId32" Type="http://schemas.openxmlformats.org/officeDocument/2006/relationships/tags" Target="../tags/tag1143.xml"/><Relationship Id="rId37" Type="http://schemas.openxmlformats.org/officeDocument/2006/relationships/tags" Target="../tags/tag1148.xml"/><Relationship Id="rId40" Type="http://schemas.openxmlformats.org/officeDocument/2006/relationships/tags" Target="../tags/tag1151.xml"/><Relationship Id="rId45" Type="http://schemas.openxmlformats.org/officeDocument/2006/relationships/tags" Target="../tags/tag1156.xml"/><Relationship Id="rId53" Type="http://schemas.openxmlformats.org/officeDocument/2006/relationships/image" Target="../media/image78.png"/><Relationship Id="rId5" Type="http://schemas.openxmlformats.org/officeDocument/2006/relationships/tags" Target="../tags/tag1116.xml"/><Relationship Id="rId15" Type="http://schemas.openxmlformats.org/officeDocument/2006/relationships/tags" Target="../tags/tag1126.xml"/><Relationship Id="rId23" Type="http://schemas.openxmlformats.org/officeDocument/2006/relationships/tags" Target="../tags/tag1134.xml"/><Relationship Id="rId28" Type="http://schemas.openxmlformats.org/officeDocument/2006/relationships/tags" Target="../tags/tag1139.xml"/><Relationship Id="rId36" Type="http://schemas.openxmlformats.org/officeDocument/2006/relationships/tags" Target="../tags/tag1147.xml"/><Relationship Id="rId49" Type="http://schemas.openxmlformats.org/officeDocument/2006/relationships/slideLayout" Target="../slideLayouts/slideLayout2.xml"/><Relationship Id="rId10" Type="http://schemas.openxmlformats.org/officeDocument/2006/relationships/tags" Target="../tags/tag1121.xml"/><Relationship Id="rId19" Type="http://schemas.openxmlformats.org/officeDocument/2006/relationships/tags" Target="../tags/tag1130.xml"/><Relationship Id="rId31" Type="http://schemas.openxmlformats.org/officeDocument/2006/relationships/tags" Target="../tags/tag1142.xml"/><Relationship Id="rId44" Type="http://schemas.openxmlformats.org/officeDocument/2006/relationships/tags" Target="../tags/tag1155.xml"/><Relationship Id="rId52" Type="http://schemas.openxmlformats.org/officeDocument/2006/relationships/oleObject" Target="../embeddings/oleObject47.bin"/><Relationship Id="rId4" Type="http://schemas.openxmlformats.org/officeDocument/2006/relationships/tags" Target="../tags/tag1115.xml"/><Relationship Id="rId9" Type="http://schemas.openxmlformats.org/officeDocument/2006/relationships/tags" Target="../tags/tag1120.xml"/><Relationship Id="rId14" Type="http://schemas.openxmlformats.org/officeDocument/2006/relationships/tags" Target="../tags/tag1125.xml"/><Relationship Id="rId22" Type="http://schemas.openxmlformats.org/officeDocument/2006/relationships/tags" Target="../tags/tag1133.xml"/><Relationship Id="rId27" Type="http://schemas.openxmlformats.org/officeDocument/2006/relationships/tags" Target="../tags/tag1138.xml"/><Relationship Id="rId30" Type="http://schemas.openxmlformats.org/officeDocument/2006/relationships/tags" Target="../tags/tag1141.xml"/><Relationship Id="rId35" Type="http://schemas.openxmlformats.org/officeDocument/2006/relationships/tags" Target="../tags/tag1146.xml"/><Relationship Id="rId43" Type="http://schemas.openxmlformats.org/officeDocument/2006/relationships/tags" Target="../tags/tag1154.xml"/><Relationship Id="rId48" Type="http://schemas.openxmlformats.org/officeDocument/2006/relationships/tags" Target="../tags/tag1159.xml"/><Relationship Id="rId56" Type="http://schemas.openxmlformats.org/officeDocument/2006/relationships/image" Target="../media/image80.png"/><Relationship Id="rId8" Type="http://schemas.openxmlformats.org/officeDocument/2006/relationships/tags" Target="../tags/tag1119.xml"/><Relationship Id="rId51" Type="http://schemas.openxmlformats.org/officeDocument/2006/relationships/slide" Target="slide1.xml"/><Relationship Id="rId3" Type="http://schemas.openxmlformats.org/officeDocument/2006/relationships/tags" Target="../tags/tag1114.xml"/></Relationships>
</file>

<file path=ppt/slides/_rels/slide54.xml.rels><?xml version="1.0" encoding="UTF-8" standalone="yes"?>
<Relationships xmlns="http://schemas.openxmlformats.org/package/2006/relationships"><Relationship Id="rId8" Type="http://schemas.openxmlformats.org/officeDocument/2006/relationships/tags" Target="../tags/tag1167.xml"/><Relationship Id="rId13" Type="http://schemas.openxmlformats.org/officeDocument/2006/relationships/tags" Target="../tags/tag1172.xml"/><Relationship Id="rId18" Type="http://schemas.openxmlformats.org/officeDocument/2006/relationships/tags" Target="../tags/tag1177.xml"/><Relationship Id="rId26" Type="http://schemas.openxmlformats.org/officeDocument/2006/relationships/tags" Target="../tags/tag1185.xml"/><Relationship Id="rId3" Type="http://schemas.openxmlformats.org/officeDocument/2006/relationships/tags" Target="../tags/tag1162.xml"/><Relationship Id="rId21" Type="http://schemas.openxmlformats.org/officeDocument/2006/relationships/tags" Target="../tags/tag1180.xml"/><Relationship Id="rId34" Type="http://schemas.openxmlformats.org/officeDocument/2006/relationships/slide" Target="slide1.xml"/><Relationship Id="rId7" Type="http://schemas.openxmlformats.org/officeDocument/2006/relationships/tags" Target="../tags/tag1166.xml"/><Relationship Id="rId12" Type="http://schemas.openxmlformats.org/officeDocument/2006/relationships/tags" Target="../tags/tag1171.xml"/><Relationship Id="rId17" Type="http://schemas.openxmlformats.org/officeDocument/2006/relationships/tags" Target="../tags/tag1176.xml"/><Relationship Id="rId25" Type="http://schemas.openxmlformats.org/officeDocument/2006/relationships/tags" Target="../tags/tag1184.xml"/><Relationship Id="rId33" Type="http://schemas.openxmlformats.org/officeDocument/2006/relationships/audio" Target="../media/audio2.wav"/><Relationship Id="rId2" Type="http://schemas.openxmlformats.org/officeDocument/2006/relationships/tags" Target="../tags/tag1161.xml"/><Relationship Id="rId16" Type="http://schemas.openxmlformats.org/officeDocument/2006/relationships/tags" Target="../tags/tag1175.xml"/><Relationship Id="rId20" Type="http://schemas.openxmlformats.org/officeDocument/2006/relationships/tags" Target="../tags/tag1179.xml"/><Relationship Id="rId29" Type="http://schemas.openxmlformats.org/officeDocument/2006/relationships/tags" Target="../tags/tag1188.xml"/><Relationship Id="rId1" Type="http://schemas.openxmlformats.org/officeDocument/2006/relationships/tags" Target="../tags/tag1160.xml"/><Relationship Id="rId6" Type="http://schemas.openxmlformats.org/officeDocument/2006/relationships/tags" Target="../tags/tag1165.xml"/><Relationship Id="rId11" Type="http://schemas.openxmlformats.org/officeDocument/2006/relationships/tags" Target="../tags/tag1170.xml"/><Relationship Id="rId24" Type="http://schemas.openxmlformats.org/officeDocument/2006/relationships/tags" Target="../tags/tag1183.xml"/><Relationship Id="rId32" Type="http://schemas.openxmlformats.org/officeDocument/2006/relationships/slideLayout" Target="../slideLayouts/slideLayout2.xml"/><Relationship Id="rId5" Type="http://schemas.openxmlformats.org/officeDocument/2006/relationships/tags" Target="../tags/tag1164.xml"/><Relationship Id="rId15" Type="http://schemas.openxmlformats.org/officeDocument/2006/relationships/tags" Target="../tags/tag1174.xml"/><Relationship Id="rId23" Type="http://schemas.openxmlformats.org/officeDocument/2006/relationships/tags" Target="../tags/tag1182.xml"/><Relationship Id="rId28" Type="http://schemas.openxmlformats.org/officeDocument/2006/relationships/tags" Target="../tags/tag1187.xml"/><Relationship Id="rId10" Type="http://schemas.openxmlformats.org/officeDocument/2006/relationships/tags" Target="../tags/tag1169.xml"/><Relationship Id="rId19" Type="http://schemas.openxmlformats.org/officeDocument/2006/relationships/tags" Target="../tags/tag1178.xml"/><Relationship Id="rId31" Type="http://schemas.openxmlformats.org/officeDocument/2006/relationships/tags" Target="../tags/tag1190.xml"/><Relationship Id="rId4" Type="http://schemas.openxmlformats.org/officeDocument/2006/relationships/tags" Target="../tags/tag1163.xml"/><Relationship Id="rId9" Type="http://schemas.openxmlformats.org/officeDocument/2006/relationships/tags" Target="../tags/tag1168.xml"/><Relationship Id="rId14" Type="http://schemas.openxmlformats.org/officeDocument/2006/relationships/tags" Target="../tags/tag1173.xml"/><Relationship Id="rId22" Type="http://schemas.openxmlformats.org/officeDocument/2006/relationships/tags" Target="../tags/tag1181.xml"/><Relationship Id="rId27" Type="http://schemas.openxmlformats.org/officeDocument/2006/relationships/tags" Target="../tags/tag1186.xml"/><Relationship Id="rId30" Type="http://schemas.openxmlformats.org/officeDocument/2006/relationships/tags" Target="../tags/tag1189.xml"/></Relationships>
</file>

<file path=ppt/slides/_rels/slide55.xml.rels><?xml version="1.0" encoding="UTF-8" standalone="yes"?>
<Relationships xmlns="http://schemas.openxmlformats.org/package/2006/relationships"><Relationship Id="rId13" Type="http://schemas.openxmlformats.org/officeDocument/2006/relationships/tags" Target="../tags/tag1202.xml"/><Relationship Id="rId18" Type="http://schemas.openxmlformats.org/officeDocument/2006/relationships/tags" Target="../tags/tag1207.xml"/><Relationship Id="rId26" Type="http://schemas.openxmlformats.org/officeDocument/2006/relationships/tags" Target="../tags/tag1215.xml"/><Relationship Id="rId39" Type="http://schemas.openxmlformats.org/officeDocument/2006/relationships/tags" Target="../tags/tag1228.xml"/><Relationship Id="rId3" Type="http://schemas.openxmlformats.org/officeDocument/2006/relationships/tags" Target="../tags/tag1192.xml"/><Relationship Id="rId21" Type="http://schemas.openxmlformats.org/officeDocument/2006/relationships/tags" Target="../tags/tag1210.xml"/><Relationship Id="rId34" Type="http://schemas.openxmlformats.org/officeDocument/2006/relationships/tags" Target="../tags/tag1223.xml"/><Relationship Id="rId42" Type="http://schemas.openxmlformats.org/officeDocument/2006/relationships/tags" Target="../tags/tag1231.xml"/><Relationship Id="rId47" Type="http://schemas.openxmlformats.org/officeDocument/2006/relationships/slideLayout" Target="../slideLayouts/slideLayout2.xml"/><Relationship Id="rId50" Type="http://schemas.openxmlformats.org/officeDocument/2006/relationships/oleObject" Target="../embeddings/oleObject49.bin"/><Relationship Id="rId7" Type="http://schemas.openxmlformats.org/officeDocument/2006/relationships/tags" Target="../tags/tag1196.xml"/><Relationship Id="rId12" Type="http://schemas.openxmlformats.org/officeDocument/2006/relationships/tags" Target="../tags/tag1201.xml"/><Relationship Id="rId17" Type="http://schemas.openxmlformats.org/officeDocument/2006/relationships/tags" Target="../tags/tag1206.xml"/><Relationship Id="rId25" Type="http://schemas.openxmlformats.org/officeDocument/2006/relationships/tags" Target="../tags/tag1214.xml"/><Relationship Id="rId33" Type="http://schemas.openxmlformats.org/officeDocument/2006/relationships/tags" Target="../tags/tag1222.xml"/><Relationship Id="rId38" Type="http://schemas.openxmlformats.org/officeDocument/2006/relationships/tags" Target="../tags/tag1227.xml"/><Relationship Id="rId46" Type="http://schemas.openxmlformats.org/officeDocument/2006/relationships/tags" Target="../tags/tag1235.xml"/><Relationship Id="rId2" Type="http://schemas.openxmlformats.org/officeDocument/2006/relationships/tags" Target="../tags/tag1191.xml"/><Relationship Id="rId16" Type="http://schemas.openxmlformats.org/officeDocument/2006/relationships/tags" Target="../tags/tag1205.xml"/><Relationship Id="rId20" Type="http://schemas.openxmlformats.org/officeDocument/2006/relationships/tags" Target="../tags/tag1209.xml"/><Relationship Id="rId29" Type="http://schemas.openxmlformats.org/officeDocument/2006/relationships/tags" Target="../tags/tag1218.xml"/><Relationship Id="rId41" Type="http://schemas.openxmlformats.org/officeDocument/2006/relationships/tags" Target="../tags/tag1230.xml"/><Relationship Id="rId1" Type="http://schemas.openxmlformats.org/officeDocument/2006/relationships/vmlDrawing" Target="../drawings/vmlDrawing25.vml"/><Relationship Id="rId6" Type="http://schemas.openxmlformats.org/officeDocument/2006/relationships/tags" Target="../tags/tag1195.xml"/><Relationship Id="rId11" Type="http://schemas.openxmlformats.org/officeDocument/2006/relationships/tags" Target="../tags/tag1200.xml"/><Relationship Id="rId24" Type="http://schemas.openxmlformats.org/officeDocument/2006/relationships/tags" Target="../tags/tag1213.xml"/><Relationship Id="rId32" Type="http://schemas.openxmlformats.org/officeDocument/2006/relationships/tags" Target="../tags/tag1221.xml"/><Relationship Id="rId37" Type="http://schemas.openxmlformats.org/officeDocument/2006/relationships/tags" Target="../tags/tag1226.xml"/><Relationship Id="rId40" Type="http://schemas.openxmlformats.org/officeDocument/2006/relationships/tags" Target="../tags/tag1229.xml"/><Relationship Id="rId45" Type="http://schemas.openxmlformats.org/officeDocument/2006/relationships/tags" Target="../tags/tag1234.xml"/><Relationship Id="rId5" Type="http://schemas.openxmlformats.org/officeDocument/2006/relationships/tags" Target="../tags/tag1194.xml"/><Relationship Id="rId15" Type="http://schemas.openxmlformats.org/officeDocument/2006/relationships/tags" Target="../tags/tag1204.xml"/><Relationship Id="rId23" Type="http://schemas.openxmlformats.org/officeDocument/2006/relationships/tags" Target="../tags/tag1212.xml"/><Relationship Id="rId28" Type="http://schemas.openxmlformats.org/officeDocument/2006/relationships/tags" Target="../tags/tag1217.xml"/><Relationship Id="rId36" Type="http://schemas.openxmlformats.org/officeDocument/2006/relationships/tags" Target="../tags/tag1225.xml"/><Relationship Id="rId49" Type="http://schemas.openxmlformats.org/officeDocument/2006/relationships/slide" Target="slide1.xml"/><Relationship Id="rId10" Type="http://schemas.openxmlformats.org/officeDocument/2006/relationships/tags" Target="../tags/tag1199.xml"/><Relationship Id="rId19" Type="http://schemas.openxmlformats.org/officeDocument/2006/relationships/tags" Target="../tags/tag1208.xml"/><Relationship Id="rId31" Type="http://schemas.openxmlformats.org/officeDocument/2006/relationships/tags" Target="../tags/tag1220.xml"/><Relationship Id="rId44" Type="http://schemas.openxmlformats.org/officeDocument/2006/relationships/tags" Target="../tags/tag1233.xml"/><Relationship Id="rId52" Type="http://schemas.openxmlformats.org/officeDocument/2006/relationships/image" Target="../media/image81.png"/><Relationship Id="rId4" Type="http://schemas.openxmlformats.org/officeDocument/2006/relationships/tags" Target="../tags/tag1193.xml"/><Relationship Id="rId9" Type="http://schemas.openxmlformats.org/officeDocument/2006/relationships/tags" Target="../tags/tag1198.xml"/><Relationship Id="rId14" Type="http://schemas.openxmlformats.org/officeDocument/2006/relationships/tags" Target="../tags/tag1203.xml"/><Relationship Id="rId22" Type="http://schemas.openxmlformats.org/officeDocument/2006/relationships/tags" Target="../tags/tag1211.xml"/><Relationship Id="rId27" Type="http://schemas.openxmlformats.org/officeDocument/2006/relationships/tags" Target="../tags/tag1216.xml"/><Relationship Id="rId30" Type="http://schemas.openxmlformats.org/officeDocument/2006/relationships/tags" Target="../tags/tag1219.xml"/><Relationship Id="rId35" Type="http://schemas.openxmlformats.org/officeDocument/2006/relationships/tags" Target="../tags/tag1224.xml"/><Relationship Id="rId43" Type="http://schemas.openxmlformats.org/officeDocument/2006/relationships/tags" Target="../tags/tag1232.xml"/><Relationship Id="rId48" Type="http://schemas.openxmlformats.org/officeDocument/2006/relationships/audio" Target="../media/audio2.wav"/><Relationship Id="rId8" Type="http://schemas.openxmlformats.org/officeDocument/2006/relationships/tags" Target="../tags/tag1197.xml"/><Relationship Id="rId51" Type="http://schemas.openxmlformats.org/officeDocument/2006/relationships/image" Target="../media/image78.png"/></Relationships>
</file>

<file path=ppt/slides/_rels/slide56.xml.rels><?xml version="1.0" encoding="UTF-8" standalone="yes"?>
<Relationships xmlns="http://schemas.openxmlformats.org/package/2006/relationships"><Relationship Id="rId13" Type="http://schemas.openxmlformats.org/officeDocument/2006/relationships/tags" Target="../tags/tag1247.xml"/><Relationship Id="rId18" Type="http://schemas.openxmlformats.org/officeDocument/2006/relationships/tags" Target="../tags/tag1252.xml"/><Relationship Id="rId26" Type="http://schemas.openxmlformats.org/officeDocument/2006/relationships/tags" Target="../tags/tag1260.xml"/><Relationship Id="rId39" Type="http://schemas.openxmlformats.org/officeDocument/2006/relationships/tags" Target="../tags/tag1273.xml"/><Relationship Id="rId3" Type="http://schemas.openxmlformats.org/officeDocument/2006/relationships/tags" Target="../tags/tag1237.xml"/><Relationship Id="rId21" Type="http://schemas.openxmlformats.org/officeDocument/2006/relationships/tags" Target="../tags/tag1255.xml"/><Relationship Id="rId34" Type="http://schemas.openxmlformats.org/officeDocument/2006/relationships/tags" Target="../tags/tag1268.xml"/><Relationship Id="rId42" Type="http://schemas.openxmlformats.org/officeDocument/2006/relationships/tags" Target="../tags/tag1276.xml"/><Relationship Id="rId47" Type="http://schemas.openxmlformats.org/officeDocument/2006/relationships/oleObject" Target="../embeddings/oleObject50.bin"/><Relationship Id="rId50" Type="http://schemas.openxmlformats.org/officeDocument/2006/relationships/image" Target="../media/image83.wmf"/><Relationship Id="rId7" Type="http://schemas.openxmlformats.org/officeDocument/2006/relationships/tags" Target="../tags/tag1241.xml"/><Relationship Id="rId12" Type="http://schemas.openxmlformats.org/officeDocument/2006/relationships/tags" Target="../tags/tag1246.xml"/><Relationship Id="rId17" Type="http://schemas.openxmlformats.org/officeDocument/2006/relationships/tags" Target="../tags/tag1251.xml"/><Relationship Id="rId25" Type="http://schemas.openxmlformats.org/officeDocument/2006/relationships/tags" Target="../tags/tag1259.xml"/><Relationship Id="rId33" Type="http://schemas.openxmlformats.org/officeDocument/2006/relationships/tags" Target="../tags/tag1267.xml"/><Relationship Id="rId38" Type="http://schemas.openxmlformats.org/officeDocument/2006/relationships/tags" Target="../tags/tag1272.xml"/><Relationship Id="rId46" Type="http://schemas.openxmlformats.org/officeDocument/2006/relationships/slide" Target="slide1.xml"/><Relationship Id="rId2" Type="http://schemas.openxmlformats.org/officeDocument/2006/relationships/tags" Target="../tags/tag1236.xml"/><Relationship Id="rId16" Type="http://schemas.openxmlformats.org/officeDocument/2006/relationships/tags" Target="../tags/tag1250.xml"/><Relationship Id="rId20" Type="http://schemas.openxmlformats.org/officeDocument/2006/relationships/tags" Target="../tags/tag1254.xml"/><Relationship Id="rId29" Type="http://schemas.openxmlformats.org/officeDocument/2006/relationships/tags" Target="../tags/tag1263.xml"/><Relationship Id="rId41" Type="http://schemas.openxmlformats.org/officeDocument/2006/relationships/tags" Target="../tags/tag1275.xml"/><Relationship Id="rId1" Type="http://schemas.openxmlformats.org/officeDocument/2006/relationships/vmlDrawing" Target="../drawings/vmlDrawing26.vml"/><Relationship Id="rId6" Type="http://schemas.openxmlformats.org/officeDocument/2006/relationships/tags" Target="../tags/tag1240.xml"/><Relationship Id="rId11" Type="http://schemas.openxmlformats.org/officeDocument/2006/relationships/tags" Target="../tags/tag1245.xml"/><Relationship Id="rId24" Type="http://schemas.openxmlformats.org/officeDocument/2006/relationships/tags" Target="../tags/tag1258.xml"/><Relationship Id="rId32" Type="http://schemas.openxmlformats.org/officeDocument/2006/relationships/tags" Target="../tags/tag1266.xml"/><Relationship Id="rId37" Type="http://schemas.openxmlformats.org/officeDocument/2006/relationships/tags" Target="../tags/tag1271.xml"/><Relationship Id="rId40" Type="http://schemas.openxmlformats.org/officeDocument/2006/relationships/tags" Target="../tags/tag1274.xml"/><Relationship Id="rId45" Type="http://schemas.openxmlformats.org/officeDocument/2006/relationships/audio" Target="../media/audio2.wav"/><Relationship Id="rId5" Type="http://schemas.openxmlformats.org/officeDocument/2006/relationships/tags" Target="../tags/tag1239.xml"/><Relationship Id="rId15" Type="http://schemas.openxmlformats.org/officeDocument/2006/relationships/tags" Target="../tags/tag1249.xml"/><Relationship Id="rId23" Type="http://schemas.openxmlformats.org/officeDocument/2006/relationships/tags" Target="../tags/tag1257.xml"/><Relationship Id="rId28" Type="http://schemas.openxmlformats.org/officeDocument/2006/relationships/tags" Target="../tags/tag1262.xml"/><Relationship Id="rId36" Type="http://schemas.openxmlformats.org/officeDocument/2006/relationships/tags" Target="../tags/tag1270.xml"/><Relationship Id="rId49" Type="http://schemas.openxmlformats.org/officeDocument/2006/relationships/oleObject" Target="../embeddings/oleObject51.bin"/><Relationship Id="rId10" Type="http://schemas.openxmlformats.org/officeDocument/2006/relationships/tags" Target="../tags/tag1244.xml"/><Relationship Id="rId19" Type="http://schemas.openxmlformats.org/officeDocument/2006/relationships/tags" Target="../tags/tag1253.xml"/><Relationship Id="rId31" Type="http://schemas.openxmlformats.org/officeDocument/2006/relationships/tags" Target="../tags/tag1265.xml"/><Relationship Id="rId44" Type="http://schemas.openxmlformats.org/officeDocument/2006/relationships/slideLayout" Target="../slideLayouts/slideLayout2.xml"/><Relationship Id="rId4" Type="http://schemas.openxmlformats.org/officeDocument/2006/relationships/tags" Target="../tags/tag1238.xml"/><Relationship Id="rId9" Type="http://schemas.openxmlformats.org/officeDocument/2006/relationships/tags" Target="../tags/tag1243.xml"/><Relationship Id="rId14" Type="http://schemas.openxmlformats.org/officeDocument/2006/relationships/tags" Target="../tags/tag1248.xml"/><Relationship Id="rId22" Type="http://schemas.openxmlformats.org/officeDocument/2006/relationships/tags" Target="../tags/tag1256.xml"/><Relationship Id="rId27" Type="http://schemas.openxmlformats.org/officeDocument/2006/relationships/tags" Target="../tags/tag1261.xml"/><Relationship Id="rId30" Type="http://schemas.openxmlformats.org/officeDocument/2006/relationships/tags" Target="../tags/tag1264.xml"/><Relationship Id="rId35" Type="http://schemas.openxmlformats.org/officeDocument/2006/relationships/tags" Target="../tags/tag1269.xml"/><Relationship Id="rId43" Type="http://schemas.openxmlformats.org/officeDocument/2006/relationships/tags" Target="../tags/tag1277.xml"/><Relationship Id="rId48" Type="http://schemas.openxmlformats.org/officeDocument/2006/relationships/image" Target="../media/image82.wmf"/><Relationship Id="rId8" Type="http://schemas.openxmlformats.org/officeDocument/2006/relationships/tags" Target="../tags/tag1242.xml"/></Relationships>
</file>

<file path=ppt/slides/_rels/slide57.xml.rels><?xml version="1.0" encoding="UTF-8" standalone="yes"?>
<Relationships xmlns="http://schemas.openxmlformats.org/package/2006/relationships"><Relationship Id="rId13" Type="http://schemas.openxmlformats.org/officeDocument/2006/relationships/tags" Target="../tags/tag1289.xml"/><Relationship Id="rId18" Type="http://schemas.openxmlformats.org/officeDocument/2006/relationships/tags" Target="../tags/tag1294.xml"/><Relationship Id="rId26" Type="http://schemas.openxmlformats.org/officeDocument/2006/relationships/tags" Target="../tags/tag1302.xml"/><Relationship Id="rId39" Type="http://schemas.openxmlformats.org/officeDocument/2006/relationships/tags" Target="../tags/tag1315.xml"/><Relationship Id="rId21" Type="http://schemas.openxmlformats.org/officeDocument/2006/relationships/tags" Target="../tags/tag1297.xml"/><Relationship Id="rId34" Type="http://schemas.openxmlformats.org/officeDocument/2006/relationships/tags" Target="../tags/tag1310.xml"/><Relationship Id="rId42" Type="http://schemas.openxmlformats.org/officeDocument/2006/relationships/tags" Target="../tags/tag1318.xml"/><Relationship Id="rId47" Type="http://schemas.openxmlformats.org/officeDocument/2006/relationships/tags" Target="../tags/tag1323.xml"/><Relationship Id="rId50" Type="http://schemas.openxmlformats.org/officeDocument/2006/relationships/tags" Target="../tags/tag1326.xml"/><Relationship Id="rId55" Type="http://schemas.openxmlformats.org/officeDocument/2006/relationships/tags" Target="../tags/tag1331.xml"/><Relationship Id="rId63" Type="http://schemas.openxmlformats.org/officeDocument/2006/relationships/tags" Target="../tags/tag1339.xml"/><Relationship Id="rId68" Type="http://schemas.openxmlformats.org/officeDocument/2006/relationships/tags" Target="../tags/tag1344.xml"/><Relationship Id="rId76" Type="http://schemas.openxmlformats.org/officeDocument/2006/relationships/tags" Target="../tags/tag1352.xml"/><Relationship Id="rId84" Type="http://schemas.openxmlformats.org/officeDocument/2006/relationships/slideLayout" Target="../slideLayouts/slideLayout2.xml"/><Relationship Id="rId89" Type="http://schemas.openxmlformats.org/officeDocument/2006/relationships/image" Target="../media/image85.wmf"/><Relationship Id="rId7" Type="http://schemas.openxmlformats.org/officeDocument/2006/relationships/tags" Target="../tags/tag1283.xml"/><Relationship Id="rId71" Type="http://schemas.openxmlformats.org/officeDocument/2006/relationships/tags" Target="../tags/tag1347.xml"/><Relationship Id="rId2" Type="http://schemas.openxmlformats.org/officeDocument/2006/relationships/tags" Target="../tags/tag1278.xml"/><Relationship Id="rId16" Type="http://schemas.openxmlformats.org/officeDocument/2006/relationships/tags" Target="../tags/tag1292.xml"/><Relationship Id="rId29" Type="http://schemas.openxmlformats.org/officeDocument/2006/relationships/tags" Target="../tags/tag1305.xml"/><Relationship Id="rId11" Type="http://schemas.openxmlformats.org/officeDocument/2006/relationships/tags" Target="../tags/tag1287.xml"/><Relationship Id="rId24" Type="http://schemas.openxmlformats.org/officeDocument/2006/relationships/tags" Target="../tags/tag1300.xml"/><Relationship Id="rId32" Type="http://schemas.openxmlformats.org/officeDocument/2006/relationships/tags" Target="../tags/tag1308.xml"/><Relationship Id="rId37" Type="http://schemas.openxmlformats.org/officeDocument/2006/relationships/tags" Target="../tags/tag1313.xml"/><Relationship Id="rId40" Type="http://schemas.openxmlformats.org/officeDocument/2006/relationships/tags" Target="../tags/tag1316.xml"/><Relationship Id="rId45" Type="http://schemas.openxmlformats.org/officeDocument/2006/relationships/tags" Target="../tags/tag1321.xml"/><Relationship Id="rId53" Type="http://schemas.openxmlformats.org/officeDocument/2006/relationships/tags" Target="../tags/tag1329.xml"/><Relationship Id="rId58" Type="http://schemas.openxmlformats.org/officeDocument/2006/relationships/tags" Target="../tags/tag1334.xml"/><Relationship Id="rId66" Type="http://schemas.openxmlformats.org/officeDocument/2006/relationships/tags" Target="../tags/tag1342.xml"/><Relationship Id="rId74" Type="http://schemas.openxmlformats.org/officeDocument/2006/relationships/tags" Target="../tags/tag1350.xml"/><Relationship Id="rId79" Type="http://schemas.openxmlformats.org/officeDocument/2006/relationships/tags" Target="../tags/tag1355.xml"/><Relationship Id="rId87" Type="http://schemas.openxmlformats.org/officeDocument/2006/relationships/image" Target="../media/image84.wmf"/><Relationship Id="rId5" Type="http://schemas.openxmlformats.org/officeDocument/2006/relationships/tags" Target="../tags/tag1281.xml"/><Relationship Id="rId61" Type="http://schemas.openxmlformats.org/officeDocument/2006/relationships/tags" Target="../tags/tag1337.xml"/><Relationship Id="rId82" Type="http://schemas.openxmlformats.org/officeDocument/2006/relationships/tags" Target="../tags/tag1358.xml"/><Relationship Id="rId90" Type="http://schemas.openxmlformats.org/officeDocument/2006/relationships/oleObject" Target="../embeddings/oleObject54.bin"/><Relationship Id="rId19" Type="http://schemas.openxmlformats.org/officeDocument/2006/relationships/tags" Target="../tags/tag1295.xml"/><Relationship Id="rId14" Type="http://schemas.openxmlformats.org/officeDocument/2006/relationships/tags" Target="../tags/tag1290.xml"/><Relationship Id="rId22" Type="http://schemas.openxmlformats.org/officeDocument/2006/relationships/tags" Target="../tags/tag1298.xml"/><Relationship Id="rId27" Type="http://schemas.openxmlformats.org/officeDocument/2006/relationships/tags" Target="../tags/tag1303.xml"/><Relationship Id="rId30" Type="http://schemas.openxmlformats.org/officeDocument/2006/relationships/tags" Target="../tags/tag1306.xml"/><Relationship Id="rId35" Type="http://schemas.openxmlformats.org/officeDocument/2006/relationships/tags" Target="../tags/tag1311.xml"/><Relationship Id="rId43" Type="http://schemas.openxmlformats.org/officeDocument/2006/relationships/tags" Target="../tags/tag1319.xml"/><Relationship Id="rId48" Type="http://schemas.openxmlformats.org/officeDocument/2006/relationships/tags" Target="../tags/tag1324.xml"/><Relationship Id="rId56" Type="http://schemas.openxmlformats.org/officeDocument/2006/relationships/tags" Target="../tags/tag1332.xml"/><Relationship Id="rId64" Type="http://schemas.openxmlformats.org/officeDocument/2006/relationships/tags" Target="../tags/tag1340.xml"/><Relationship Id="rId69" Type="http://schemas.openxmlformats.org/officeDocument/2006/relationships/tags" Target="../tags/tag1345.xml"/><Relationship Id="rId77" Type="http://schemas.openxmlformats.org/officeDocument/2006/relationships/tags" Target="../tags/tag1353.xml"/><Relationship Id="rId8" Type="http://schemas.openxmlformats.org/officeDocument/2006/relationships/tags" Target="../tags/tag1284.xml"/><Relationship Id="rId51" Type="http://schemas.openxmlformats.org/officeDocument/2006/relationships/tags" Target="../tags/tag1327.xml"/><Relationship Id="rId72" Type="http://schemas.openxmlformats.org/officeDocument/2006/relationships/tags" Target="../tags/tag1348.xml"/><Relationship Id="rId80" Type="http://schemas.openxmlformats.org/officeDocument/2006/relationships/tags" Target="../tags/tag1356.xml"/><Relationship Id="rId85" Type="http://schemas.openxmlformats.org/officeDocument/2006/relationships/audio" Target="../media/audio2.wav"/><Relationship Id="rId3" Type="http://schemas.openxmlformats.org/officeDocument/2006/relationships/tags" Target="../tags/tag1279.xml"/><Relationship Id="rId12" Type="http://schemas.openxmlformats.org/officeDocument/2006/relationships/tags" Target="../tags/tag1288.xml"/><Relationship Id="rId17" Type="http://schemas.openxmlformats.org/officeDocument/2006/relationships/tags" Target="../tags/tag1293.xml"/><Relationship Id="rId25" Type="http://schemas.openxmlformats.org/officeDocument/2006/relationships/tags" Target="../tags/tag1301.xml"/><Relationship Id="rId33" Type="http://schemas.openxmlformats.org/officeDocument/2006/relationships/tags" Target="../tags/tag1309.xml"/><Relationship Id="rId38" Type="http://schemas.openxmlformats.org/officeDocument/2006/relationships/tags" Target="../tags/tag1314.xml"/><Relationship Id="rId46" Type="http://schemas.openxmlformats.org/officeDocument/2006/relationships/tags" Target="../tags/tag1322.xml"/><Relationship Id="rId59" Type="http://schemas.openxmlformats.org/officeDocument/2006/relationships/tags" Target="../tags/tag1335.xml"/><Relationship Id="rId67" Type="http://schemas.openxmlformats.org/officeDocument/2006/relationships/tags" Target="../tags/tag1343.xml"/><Relationship Id="rId20" Type="http://schemas.openxmlformats.org/officeDocument/2006/relationships/tags" Target="../tags/tag1296.xml"/><Relationship Id="rId41" Type="http://schemas.openxmlformats.org/officeDocument/2006/relationships/tags" Target="../tags/tag1317.xml"/><Relationship Id="rId54" Type="http://schemas.openxmlformats.org/officeDocument/2006/relationships/tags" Target="../tags/tag1330.xml"/><Relationship Id="rId62" Type="http://schemas.openxmlformats.org/officeDocument/2006/relationships/tags" Target="../tags/tag1338.xml"/><Relationship Id="rId70" Type="http://schemas.openxmlformats.org/officeDocument/2006/relationships/tags" Target="../tags/tag1346.xml"/><Relationship Id="rId75" Type="http://schemas.openxmlformats.org/officeDocument/2006/relationships/tags" Target="../tags/tag1351.xml"/><Relationship Id="rId83" Type="http://schemas.openxmlformats.org/officeDocument/2006/relationships/tags" Target="../tags/tag1359.xml"/><Relationship Id="rId88" Type="http://schemas.openxmlformats.org/officeDocument/2006/relationships/oleObject" Target="../embeddings/oleObject53.bin"/><Relationship Id="rId91" Type="http://schemas.openxmlformats.org/officeDocument/2006/relationships/image" Target="../media/image86.wmf"/><Relationship Id="rId1" Type="http://schemas.openxmlformats.org/officeDocument/2006/relationships/vmlDrawing" Target="../drawings/vmlDrawing27.vml"/><Relationship Id="rId6" Type="http://schemas.openxmlformats.org/officeDocument/2006/relationships/tags" Target="../tags/tag1282.xml"/><Relationship Id="rId15" Type="http://schemas.openxmlformats.org/officeDocument/2006/relationships/tags" Target="../tags/tag1291.xml"/><Relationship Id="rId23" Type="http://schemas.openxmlformats.org/officeDocument/2006/relationships/tags" Target="../tags/tag1299.xml"/><Relationship Id="rId28" Type="http://schemas.openxmlformats.org/officeDocument/2006/relationships/tags" Target="../tags/tag1304.xml"/><Relationship Id="rId36" Type="http://schemas.openxmlformats.org/officeDocument/2006/relationships/tags" Target="../tags/tag1312.xml"/><Relationship Id="rId49" Type="http://schemas.openxmlformats.org/officeDocument/2006/relationships/tags" Target="../tags/tag1325.xml"/><Relationship Id="rId57" Type="http://schemas.openxmlformats.org/officeDocument/2006/relationships/tags" Target="../tags/tag1333.xml"/><Relationship Id="rId10" Type="http://schemas.openxmlformats.org/officeDocument/2006/relationships/tags" Target="../tags/tag1286.xml"/><Relationship Id="rId31" Type="http://schemas.openxmlformats.org/officeDocument/2006/relationships/tags" Target="../tags/tag1307.xml"/><Relationship Id="rId44" Type="http://schemas.openxmlformats.org/officeDocument/2006/relationships/tags" Target="../tags/tag1320.xml"/><Relationship Id="rId52" Type="http://schemas.openxmlformats.org/officeDocument/2006/relationships/tags" Target="../tags/tag1328.xml"/><Relationship Id="rId60" Type="http://schemas.openxmlformats.org/officeDocument/2006/relationships/tags" Target="../tags/tag1336.xml"/><Relationship Id="rId65" Type="http://schemas.openxmlformats.org/officeDocument/2006/relationships/tags" Target="../tags/tag1341.xml"/><Relationship Id="rId73" Type="http://schemas.openxmlformats.org/officeDocument/2006/relationships/tags" Target="../tags/tag1349.xml"/><Relationship Id="rId78" Type="http://schemas.openxmlformats.org/officeDocument/2006/relationships/tags" Target="../tags/tag1354.xml"/><Relationship Id="rId81" Type="http://schemas.openxmlformats.org/officeDocument/2006/relationships/tags" Target="../tags/tag1357.xml"/><Relationship Id="rId86" Type="http://schemas.openxmlformats.org/officeDocument/2006/relationships/oleObject" Target="../embeddings/oleObject52.bin"/><Relationship Id="rId4" Type="http://schemas.openxmlformats.org/officeDocument/2006/relationships/tags" Target="../tags/tag1280.xml"/><Relationship Id="rId9" Type="http://schemas.openxmlformats.org/officeDocument/2006/relationships/tags" Target="../tags/tag1285.xml"/></Relationships>
</file>

<file path=ppt/slides/_rels/slide58.xml.rels><?xml version="1.0" encoding="UTF-8" standalone="yes"?>
<Relationships xmlns="http://schemas.openxmlformats.org/package/2006/relationships"><Relationship Id="rId8" Type="http://schemas.openxmlformats.org/officeDocument/2006/relationships/tags" Target="../tags/tag1367.xml"/><Relationship Id="rId13" Type="http://schemas.openxmlformats.org/officeDocument/2006/relationships/image" Target="../media/image9.GIF"/><Relationship Id="rId3" Type="http://schemas.openxmlformats.org/officeDocument/2006/relationships/tags" Target="../tags/tag1362.xml"/><Relationship Id="rId7" Type="http://schemas.openxmlformats.org/officeDocument/2006/relationships/tags" Target="../tags/tag1366.xml"/><Relationship Id="rId12" Type="http://schemas.openxmlformats.org/officeDocument/2006/relationships/slideLayout" Target="../slideLayouts/slideLayout2.xml"/><Relationship Id="rId2" Type="http://schemas.openxmlformats.org/officeDocument/2006/relationships/tags" Target="../tags/tag1361.xml"/><Relationship Id="rId1" Type="http://schemas.openxmlformats.org/officeDocument/2006/relationships/tags" Target="../tags/tag1360.xml"/><Relationship Id="rId6" Type="http://schemas.openxmlformats.org/officeDocument/2006/relationships/tags" Target="../tags/tag1365.xml"/><Relationship Id="rId11" Type="http://schemas.openxmlformats.org/officeDocument/2006/relationships/tags" Target="../tags/tag1370.xml"/><Relationship Id="rId5" Type="http://schemas.openxmlformats.org/officeDocument/2006/relationships/tags" Target="../tags/tag1364.xml"/><Relationship Id="rId15" Type="http://schemas.openxmlformats.org/officeDocument/2006/relationships/image" Target="../media/image88.GIF"/><Relationship Id="rId10" Type="http://schemas.openxmlformats.org/officeDocument/2006/relationships/tags" Target="../tags/tag1369.xml"/><Relationship Id="rId4" Type="http://schemas.openxmlformats.org/officeDocument/2006/relationships/tags" Target="../tags/tag1363.xml"/><Relationship Id="rId9" Type="http://schemas.openxmlformats.org/officeDocument/2006/relationships/tags" Target="../tags/tag1368.xml"/><Relationship Id="rId14" Type="http://schemas.openxmlformats.org/officeDocument/2006/relationships/image" Target="../media/image87.GIF"/></Relationships>
</file>

<file path=ppt/slides/_rels/slide59.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tags" Target="../tags/tag1373.xml"/><Relationship Id="rId7" Type="http://schemas.openxmlformats.org/officeDocument/2006/relationships/slide" Target="slide5.xml"/><Relationship Id="rId2" Type="http://schemas.openxmlformats.org/officeDocument/2006/relationships/tags" Target="../tags/tag1372.xml"/><Relationship Id="rId1" Type="http://schemas.openxmlformats.org/officeDocument/2006/relationships/tags" Target="../tags/tag1371.xml"/><Relationship Id="rId6" Type="http://schemas.openxmlformats.org/officeDocument/2006/relationships/slide" Target="slide1.xml"/><Relationship Id="rId5" Type="http://schemas.openxmlformats.org/officeDocument/2006/relationships/slideLayout" Target="../slideLayouts/slideLayout2.xml"/><Relationship Id="rId4" Type="http://schemas.openxmlformats.org/officeDocument/2006/relationships/tags" Target="../tags/tag1374.xml"/></Relationships>
</file>

<file path=ppt/slides/_rels/slide6.xml.rels><?xml version="1.0" encoding="UTF-8" standalone="yes"?>
<Relationships xmlns="http://schemas.openxmlformats.org/package/2006/relationships"><Relationship Id="rId8" Type="http://schemas.openxmlformats.org/officeDocument/2006/relationships/tags" Target="../tags/tag91.xml"/><Relationship Id="rId13" Type="http://schemas.openxmlformats.org/officeDocument/2006/relationships/tags" Target="../tags/tag96.xml"/><Relationship Id="rId18" Type="http://schemas.openxmlformats.org/officeDocument/2006/relationships/slideLayout" Target="../slideLayouts/slideLayout2.xml"/><Relationship Id="rId3" Type="http://schemas.openxmlformats.org/officeDocument/2006/relationships/tags" Target="../tags/tag86.xml"/><Relationship Id="rId7" Type="http://schemas.openxmlformats.org/officeDocument/2006/relationships/tags" Target="../tags/tag90.xml"/><Relationship Id="rId12" Type="http://schemas.openxmlformats.org/officeDocument/2006/relationships/tags" Target="../tags/tag95.xml"/><Relationship Id="rId17" Type="http://schemas.openxmlformats.org/officeDocument/2006/relationships/tags" Target="../tags/tag100.xml"/><Relationship Id="rId2" Type="http://schemas.openxmlformats.org/officeDocument/2006/relationships/tags" Target="../tags/tag85.xml"/><Relationship Id="rId16" Type="http://schemas.openxmlformats.org/officeDocument/2006/relationships/tags" Target="../tags/tag99.xml"/><Relationship Id="rId20" Type="http://schemas.openxmlformats.org/officeDocument/2006/relationships/image" Target="../media/image2.wmf"/><Relationship Id="rId1" Type="http://schemas.openxmlformats.org/officeDocument/2006/relationships/tags" Target="../tags/tag84.xml"/><Relationship Id="rId6" Type="http://schemas.openxmlformats.org/officeDocument/2006/relationships/tags" Target="../tags/tag89.xml"/><Relationship Id="rId11" Type="http://schemas.openxmlformats.org/officeDocument/2006/relationships/tags" Target="../tags/tag94.xml"/><Relationship Id="rId5" Type="http://schemas.openxmlformats.org/officeDocument/2006/relationships/tags" Target="../tags/tag88.xml"/><Relationship Id="rId15" Type="http://schemas.openxmlformats.org/officeDocument/2006/relationships/tags" Target="../tags/tag98.xml"/><Relationship Id="rId10" Type="http://schemas.openxmlformats.org/officeDocument/2006/relationships/tags" Target="../tags/tag93.xml"/><Relationship Id="rId19" Type="http://schemas.openxmlformats.org/officeDocument/2006/relationships/audio" Target="../media/audio2.wav"/><Relationship Id="rId4" Type="http://schemas.openxmlformats.org/officeDocument/2006/relationships/tags" Target="../tags/tag87.xml"/><Relationship Id="rId9" Type="http://schemas.openxmlformats.org/officeDocument/2006/relationships/tags" Target="../tags/tag92.xml"/><Relationship Id="rId14" Type="http://schemas.openxmlformats.org/officeDocument/2006/relationships/tags" Target="../tags/tag97.xml"/></Relationships>
</file>

<file path=ppt/slides/_rels/slide60.xml.rels><?xml version="1.0" encoding="UTF-8" standalone="yes"?>
<Relationships xmlns="http://schemas.openxmlformats.org/package/2006/relationships"><Relationship Id="rId8" Type="http://schemas.openxmlformats.org/officeDocument/2006/relationships/tags" Target="../tags/tag1382.xml"/><Relationship Id="rId13" Type="http://schemas.openxmlformats.org/officeDocument/2006/relationships/tags" Target="../tags/tag1387.xml"/><Relationship Id="rId18" Type="http://schemas.openxmlformats.org/officeDocument/2006/relationships/tags" Target="../tags/tag1392.xml"/><Relationship Id="rId26" Type="http://schemas.openxmlformats.org/officeDocument/2006/relationships/tags" Target="../tags/tag1400.xml"/><Relationship Id="rId39" Type="http://schemas.openxmlformats.org/officeDocument/2006/relationships/tags" Target="../tags/tag1413.xml"/><Relationship Id="rId3" Type="http://schemas.openxmlformats.org/officeDocument/2006/relationships/tags" Target="../tags/tag1377.xml"/><Relationship Id="rId21" Type="http://schemas.openxmlformats.org/officeDocument/2006/relationships/tags" Target="../tags/tag1395.xml"/><Relationship Id="rId34" Type="http://schemas.openxmlformats.org/officeDocument/2006/relationships/tags" Target="../tags/tag1408.xml"/><Relationship Id="rId42" Type="http://schemas.openxmlformats.org/officeDocument/2006/relationships/tags" Target="../tags/tag1416.xml"/><Relationship Id="rId7" Type="http://schemas.openxmlformats.org/officeDocument/2006/relationships/tags" Target="../tags/tag1381.xml"/><Relationship Id="rId12" Type="http://schemas.openxmlformats.org/officeDocument/2006/relationships/tags" Target="../tags/tag1386.xml"/><Relationship Id="rId17" Type="http://schemas.openxmlformats.org/officeDocument/2006/relationships/tags" Target="../tags/tag1391.xml"/><Relationship Id="rId25" Type="http://schemas.openxmlformats.org/officeDocument/2006/relationships/tags" Target="../tags/tag1399.xml"/><Relationship Id="rId33" Type="http://schemas.openxmlformats.org/officeDocument/2006/relationships/tags" Target="../tags/tag1407.xml"/><Relationship Id="rId38" Type="http://schemas.openxmlformats.org/officeDocument/2006/relationships/tags" Target="../tags/tag1412.xml"/><Relationship Id="rId2" Type="http://schemas.openxmlformats.org/officeDocument/2006/relationships/tags" Target="../tags/tag1376.xml"/><Relationship Id="rId16" Type="http://schemas.openxmlformats.org/officeDocument/2006/relationships/tags" Target="../tags/tag1390.xml"/><Relationship Id="rId20" Type="http://schemas.openxmlformats.org/officeDocument/2006/relationships/tags" Target="../tags/tag1394.xml"/><Relationship Id="rId29" Type="http://schemas.openxmlformats.org/officeDocument/2006/relationships/tags" Target="../tags/tag1403.xml"/><Relationship Id="rId41" Type="http://schemas.openxmlformats.org/officeDocument/2006/relationships/tags" Target="../tags/tag1415.xml"/><Relationship Id="rId1" Type="http://schemas.openxmlformats.org/officeDocument/2006/relationships/tags" Target="../tags/tag1375.xml"/><Relationship Id="rId6" Type="http://schemas.openxmlformats.org/officeDocument/2006/relationships/tags" Target="../tags/tag1380.xml"/><Relationship Id="rId11" Type="http://schemas.openxmlformats.org/officeDocument/2006/relationships/tags" Target="../tags/tag1385.xml"/><Relationship Id="rId24" Type="http://schemas.openxmlformats.org/officeDocument/2006/relationships/tags" Target="../tags/tag1398.xml"/><Relationship Id="rId32" Type="http://schemas.openxmlformats.org/officeDocument/2006/relationships/tags" Target="../tags/tag1406.xml"/><Relationship Id="rId37" Type="http://schemas.openxmlformats.org/officeDocument/2006/relationships/tags" Target="../tags/tag1411.xml"/><Relationship Id="rId40" Type="http://schemas.openxmlformats.org/officeDocument/2006/relationships/tags" Target="../tags/tag1414.xml"/><Relationship Id="rId45" Type="http://schemas.openxmlformats.org/officeDocument/2006/relationships/audio" Target="../media/audio2.wav"/><Relationship Id="rId5" Type="http://schemas.openxmlformats.org/officeDocument/2006/relationships/tags" Target="../tags/tag1379.xml"/><Relationship Id="rId15" Type="http://schemas.openxmlformats.org/officeDocument/2006/relationships/tags" Target="../tags/tag1389.xml"/><Relationship Id="rId23" Type="http://schemas.openxmlformats.org/officeDocument/2006/relationships/tags" Target="../tags/tag1397.xml"/><Relationship Id="rId28" Type="http://schemas.openxmlformats.org/officeDocument/2006/relationships/tags" Target="../tags/tag1402.xml"/><Relationship Id="rId36" Type="http://schemas.openxmlformats.org/officeDocument/2006/relationships/tags" Target="../tags/tag1410.xml"/><Relationship Id="rId10" Type="http://schemas.openxmlformats.org/officeDocument/2006/relationships/tags" Target="../tags/tag1384.xml"/><Relationship Id="rId19" Type="http://schemas.openxmlformats.org/officeDocument/2006/relationships/tags" Target="../tags/tag1393.xml"/><Relationship Id="rId31" Type="http://schemas.openxmlformats.org/officeDocument/2006/relationships/tags" Target="../tags/tag1405.xml"/><Relationship Id="rId44" Type="http://schemas.openxmlformats.org/officeDocument/2006/relationships/slideLayout" Target="../slideLayouts/slideLayout2.xml"/><Relationship Id="rId4" Type="http://schemas.openxmlformats.org/officeDocument/2006/relationships/tags" Target="../tags/tag1378.xml"/><Relationship Id="rId9" Type="http://schemas.openxmlformats.org/officeDocument/2006/relationships/tags" Target="../tags/tag1383.xml"/><Relationship Id="rId14" Type="http://schemas.openxmlformats.org/officeDocument/2006/relationships/tags" Target="../tags/tag1388.xml"/><Relationship Id="rId22" Type="http://schemas.openxmlformats.org/officeDocument/2006/relationships/tags" Target="../tags/tag1396.xml"/><Relationship Id="rId27" Type="http://schemas.openxmlformats.org/officeDocument/2006/relationships/tags" Target="../tags/tag1401.xml"/><Relationship Id="rId30" Type="http://schemas.openxmlformats.org/officeDocument/2006/relationships/tags" Target="../tags/tag1404.xml"/><Relationship Id="rId35" Type="http://schemas.openxmlformats.org/officeDocument/2006/relationships/tags" Target="../tags/tag1409.xml"/><Relationship Id="rId43" Type="http://schemas.openxmlformats.org/officeDocument/2006/relationships/tags" Target="../tags/tag1417.xml"/></Relationships>
</file>

<file path=ppt/slides/_rels/slide61.xml.rels><?xml version="1.0" encoding="UTF-8" standalone="yes"?>
<Relationships xmlns="http://schemas.openxmlformats.org/package/2006/relationships"><Relationship Id="rId13" Type="http://schemas.openxmlformats.org/officeDocument/2006/relationships/tags" Target="../tags/tag1430.xml"/><Relationship Id="rId18" Type="http://schemas.openxmlformats.org/officeDocument/2006/relationships/tags" Target="../tags/tag1435.xml"/><Relationship Id="rId26" Type="http://schemas.openxmlformats.org/officeDocument/2006/relationships/tags" Target="../tags/tag1443.xml"/><Relationship Id="rId39" Type="http://schemas.openxmlformats.org/officeDocument/2006/relationships/tags" Target="../tags/tag1456.xml"/><Relationship Id="rId3" Type="http://schemas.openxmlformats.org/officeDocument/2006/relationships/tags" Target="../tags/tag1420.xml"/><Relationship Id="rId21" Type="http://schemas.openxmlformats.org/officeDocument/2006/relationships/tags" Target="../tags/tag1438.xml"/><Relationship Id="rId34" Type="http://schemas.openxmlformats.org/officeDocument/2006/relationships/tags" Target="../tags/tag1451.xml"/><Relationship Id="rId42" Type="http://schemas.openxmlformats.org/officeDocument/2006/relationships/tags" Target="../tags/tag1459.xml"/><Relationship Id="rId47" Type="http://schemas.openxmlformats.org/officeDocument/2006/relationships/tags" Target="../tags/tag1464.xml"/><Relationship Id="rId50" Type="http://schemas.openxmlformats.org/officeDocument/2006/relationships/slideLayout" Target="../slideLayouts/slideLayout2.xml"/><Relationship Id="rId7" Type="http://schemas.openxmlformats.org/officeDocument/2006/relationships/tags" Target="../tags/tag1424.xml"/><Relationship Id="rId12" Type="http://schemas.openxmlformats.org/officeDocument/2006/relationships/tags" Target="../tags/tag1429.xml"/><Relationship Id="rId17" Type="http://schemas.openxmlformats.org/officeDocument/2006/relationships/tags" Target="../tags/tag1434.xml"/><Relationship Id="rId25" Type="http://schemas.openxmlformats.org/officeDocument/2006/relationships/tags" Target="../tags/tag1442.xml"/><Relationship Id="rId33" Type="http://schemas.openxmlformats.org/officeDocument/2006/relationships/tags" Target="../tags/tag1450.xml"/><Relationship Id="rId38" Type="http://schemas.openxmlformats.org/officeDocument/2006/relationships/tags" Target="../tags/tag1455.xml"/><Relationship Id="rId46" Type="http://schemas.openxmlformats.org/officeDocument/2006/relationships/tags" Target="../tags/tag1463.xml"/><Relationship Id="rId2" Type="http://schemas.openxmlformats.org/officeDocument/2006/relationships/tags" Target="../tags/tag1419.xml"/><Relationship Id="rId16" Type="http://schemas.openxmlformats.org/officeDocument/2006/relationships/tags" Target="../tags/tag1433.xml"/><Relationship Id="rId20" Type="http://schemas.openxmlformats.org/officeDocument/2006/relationships/tags" Target="../tags/tag1437.xml"/><Relationship Id="rId29" Type="http://schemas.openxmlformats.org/officeDocument/2006/relationships/tags" Target="../tags/tag1446.xml"/><Relationship Id="rId41" Type="http://schemas.openxmlformats.org/officeDocument/2006/relationships/tags" Target="../tags/tag1458.xml"/><Relationship Id="rId1" Type="http://schemas.openxmlformats.org/officeDocument/2006/relationships/tags" Target="../tags/tag1418.xml"/><Relationship Id="rId6" Type="http://schemas.openxmlformats.org/officeDocument/2006/relationships/tags" Target="../tags/tag1423.xml"/><Relationship Id="rId11" Type="http://schemas.openxmlformats.org/officeDocument/2006/relationships/tags" Target="../tags/tag1428.xml"/><Relationship Id="rId24" Type="http://schemas.openxmlformats.org/officeDocument/2006/relationships/tags" Target="../tags/tag1441.xml"/><Relationship Id="rId32" Type="http://schemas.openxmlformats.org/officeDocument/2006/relationships/tags" Target="../tags/tag1449.xml"/><Relationship Id="rId37" Type="http://schemas.openxmlformats.org/officeDocument/2006/relationships/tags" Target="../tags/tag1454.xml"/><Relationship Id="rId40" Type="http://schemas.openxmlformats.org/officeDocument/2006/relationships/tags" Target="../tags/tag1457.xml"/><Relationship Id="rId45" Type="http://schemas.openxmlformats.org/officeDocument/2006/relationships/tags" Target="../tags/tag1462.xml"/><Relationship Id="rId5" Type="http://schemas.openxmlformats.org/officeDocument/2006/relationships/tags" Target="../tags/tag1422.xml"/><Relationship Id="rId15" Type="http://schemas.openxmlformats.org/officeDocument/2006/relationships/tags" Target="../tags/tag1432.xml"/><Relationship Id="rId23" Type="http://schemas.openxmlformats.org/officeDocument/2006/relationships/tags" Target="../tags/tag1440.xml"/><Relationship Id="rId28" Type="http://schemas.openxmlformats.org/officeDocument/2006/relationships/tags" Target="../tags/tag1445.xml"/><Relationship Id="rId36" Type="http://schemas.openxmlformats.org/officeDocument/2006/relationships/tags" Target="../tags/tag1453.xml"/><Relationship Id="rId49" Type="http://schemas.openxmlformats.org/officeDocument/2006/relationships/tags" Target="../tags/tag1466.xml"/><Relationship Id="rId10" Type="http://schemas.openxmlformats.org/officeDocument/2006/relationships/tags" Target="../tags/tag1427.xml"/><Relationship Id="rId19" Type="http://schemas.openxmlformats.org/officeDocument/2006/relationships/tags" Target="../tags/tag1436.xml"/><Relationship Id="rId31" Type="http://schemas.openxmlformats.org/officeDocument/2006/relationships/tags" Target="../tags/tag1448.xml"/><Relationship Id="rId44" Type="http://schemas.openxmlformats.org/officeDocument/2006/relationships/tags" Target="../tags/tag1461.xml"/><Relationship Id="rId4" Type="http://schemas.openxmlformats.org/officeDocument/2006/relationships/tags" Target="../tags/tag1421.xml"/><Relationship Id="rId9" Type="http://schemas.openxmlformats.org/officeDocument/2006/relationships/tags" Target="../tags/tag1426.xml"/><Relationship Id="rId14" Type="http://schemas.openxmlformats.org/officeDocument/2006/relationships/tags" Target="../tags/tag1431.xml"/><Relationship Id="rId22" Type="http://schemas.openxmlformats.org/officeDocument/2006/relationships/tags" Target="../tags/tag1439.xml"/><Relationship Id="rId27" Type="http://schemas.openxmlformats.org/officeDocument/2006/relationships/tags" Target="../tags/tag1444.xml"/><Relationship Id="rId30" Type="http://schemas.openxmlformats.org/officeDocument/2006/relationships/tags" Target="../tags/tag1447.xml"/><Relationship Id="rId35" Type="http://schemas.openxmlformats.org/officeDocument/2006/relationships/tags" Target="../tags/tag1452.xml"/><Relationship Id="rId43" Type="http://schemas.openxmlformats.org/officeDocument/2006/relationships/tags" Target="../tags/tag1460.xml"/><Relationship Id="rId48" Type="http://schemas.openxmlformats.org/officeDocument/2006/relationships/tags" Target="../tags/tag1465.xml"/><Relationship Id="rId8" Type="http://schemas.openxmlformats.org/officeDocument/2006/relationships/tags" Target="../tags/tag1425.xml"/><Relationship Id="rId51" Type="http://schemas.openxmlformats.org/officeDocument/2006/relationships/slide" Target="slide1.xml"/></Relationships>
</file>

<file path=ppt/slides/_rels/slide62.xml.rels><?xml version="1.0" encoding="UTF-8" standalone="yes"?>
<Relationships xmlns="http://schemas.openxmlformats.org/package/2006/relationships"><Relationship Id="rId8" Type="http://schemas.openxmlformats.org/officeDocument/2006/relationships/tags" Target="../tags/tag1474.xml"/><Relationship Id="rId13" Type="http://schemas.openxmlformats.org/officeDocument/2006/relationships/tags" Target="../tags/tag1479.xml"/><Relationship Id="rId3" Type="http://schemas.openxmlformats.org/officeDocument/2006/relationships/tags" Target="../tags/tag1469.xml"/><Relationship Id="rId7" Type="http://schemas.openxmlformats.org/officeDocument/2006/relationships/tags" Target="../tags/tag1473.xml"/><Relationship Id="rId12" Type="http://schemas.openxmlformats.org/officeDocument/2006/relationships/tags" Target="../tags/tag1478.xml"/><Relationship Id="rId2" Type="http://schemas.openxmlformats.org/officeDocument/2006/relationships/tags" Target="../tags/tag1468.xml"/><Relationship Id="rId16" Type="http://schemas.openxmlformats.org/officeDocument/2006/relationships/slide" Target="slide62.xml"/><Relationship Id="rId1" Type="http://schemas.openxmlformats.org/officeDocument/2006/relationships/tags" Target="../tags/tag1467.xml"/><Relationship Id="rId6" Type="http://schemas.openxmlformats.org/officeDocument/2006/relationships/tags" Target="../tags/tag1472.xml"/><Relationship Id="rId11" Type="http://schemas.openxmlformats.org/officeDocument/2006/relationships/tags" Target="../tags/tag1477.xml"/><Relationship Id="rId5" Type="http://schemas.openxmlformats.org/officeDocument/2006/relationships/tags" Target="../tags/tag1471.xml"/><Relationship Id="rId15" Type="http://schemas.openxmlformats.org/officeDocument/2006/relationships/slideLayout" Target="../slideLayouts/slideLayout2.xml"/><Relationship Id="rId10" Type="http://schemas.openxmlformats.org/officeDocument/2006/relationships/tags" Target="../tags/tag1476.xml"/><Relationship Id="rId4" Type="http://schemas.openxmlformats.org/officeDocument/2006/relationships/tags" Target="../tags/tag1470.xml"/><Relationship Id="rId9" Type="http://schemas.openxmlformats.org/officeDocument/2006/relationships/tags" Target="../tags/tag1475.xml"/><Relationship Id="rId14" Type="http://schemas.openxmlformats.org/officeDocument/2006/relationships/tags" Target="../tags/tag1480.xml"/></Relationships>
</file>

<file path=ppt/slides/_rels/slide63.xml.rels><?xml version="1.0" encoding="UTF-8" standalone="yes"?>
<Relationships xmlns="http://schemas.openxmlformats.org/package/2006/relationships"><Relationship Id="rId13" Type="http://schemas.openxmlformats.org/officeDocument/2006/relationships/tags" Target="../tags/tag1492.xml"/><Relationship Id="rId18" Type="http://schemas.openxmlformats.org/officeDocument/2006/relationships/tags" Target="../tags/tag1497.xml"/><Relationship Id="rId26" Type="http://schemas.openxmlformats.org/officeDocument/2006/relationships/tags" Target="../tags/tag1505.xml"/><Relationship Id="rId39" Type="http://schemas.openxmlformats.org/officeDocument/2006/relationships/tags" Target="../tags/tag1518.xml"/><Relationship Id="rId21" Type="http://schemas.openxmlformats.org/officeDocument/2006/relationships/tags" Target="../tags/tag1500.xml"/><Relationship Id="rId34" Type="http://schemas.openxmlformats.org/officeDocument/2006/relationships/tags" Target="../tags/tag1513.xml"/><Relationship Id="rId42" Type="http://schemas.openxmlformats.org/officeDocument/2006/relationships/tags" Target="../tags/tag1521.xml"/><Relationship Id="rId47" Type="http://schemas.openxmlformats.org/officeDocument/2006/relationships/oleObject" Target="../embeddings/oleObject55.bin"/><Relationship Id="rId50" Type="http://schemas.openxmlformats.org/officeDocument/2006/relationships/image" Target="../media/image90.wmf"/><Relationship Id="rId55" Type="http://schemas.openxmlformats.org/officeDocument/2006/relationships/oleObject" Target="../embeddings/oleObject59.bin"/><Relationship Id="rId63" Type="http://schemas.openxmlformats.org/officeDocument/2006/relationships/oleObject" Target="../embeddings/oleObject63.bin"/><Relationship Id="rId68" Type="http://schemas.openxmlformats.org/officeDocument/2006/relationships/image" Target="../media/image99.wmf"/><Relationship Id="rId76" Type="http://schemas.openxmlformats.org/officeDocument/2006/relationships/image" Target="../media/image103.wmf"/><Relationship Id="rId7" Type="http://schemas.openxmlformats.org/officeDocument/2006/relationships/tags" Target="../tags/tag1486.xml"/><Relationship Id="rId71" Type="http://schemas.openxmlformats.org/officeDocument/2006/relationships/oleObject" Target="../embeddings/oleObject67.bin"/><Relationship Id="rId2" Type="http://schemas.openxmlformats.org/officeDocument/2006/relationships/tags" Target="../tags/tag1481.xml"/><Relationship Id="rId16" Type="http://schemas.openxmlformats.org/officeDocument/2006/relationships/tags" Target="../tags/tag1495.xml"/><Relationship Id="rId29" Type="http://schemas.openxmlformats.org/officeDocument/2006/relationships/tags" Target="../tags/tag1508.xml"/><Relationship Id="rId11" Type="http://schemas.openxmlformats.org/officeDocument/2006/relationships/tags" Target="../tags/tag1490.xml"/><Relationship Id="rId24" Type="http://schemas.openxmlformats.org/officeDocument/2006/relationships/tags" Target="../tags/tag1503.xml"/><Relationship Id="rId32" Type="http://schemas.openxmlformats.org/officeDocument/2006/relationships/tags" Target="../tags/tag1511.xml"/><Relationship Id="rId37" Type="http://schemas.openxmlformats.org/officeDocument/2006/relationships/tags" Target="../tags/tag1516.xml"/><Relationship Id="rId40" Type="http://schemas.openxmlformats.org/officeDocument/2006/relationships/tags" Target="../tags/tag1519.xml"/><Relationship Id="rId45" Type="http://schemas.openxmlformats.org/officeDocument/2006/relationships/slideLayout" Target="../slideLayouts/slideLayout2.xml"/><Relationship Id="rId53" Type="http://schemas.openxmlformats.org/officeDocument/2006/relationships/oleObject" Target="../embeddings/oleObject58.bin"/><Relationship Id="rId58" Type="http://schemas.openxmlformats.org/officeDocument/2006/relationships/image" Target="../media/image94.wmf"/><Relationship Id="rId66" Type="http://schemas.openxmlformats.org/officeDocument/2006/relationships/image" Target="../media/image98.wmf"/><Relationship Id="rId74" Type="http://schemas.openxmlformats.org/officeDocument/2006/relationships/image" Target="../media/image102.wmf"/><Relationship Id="rId79" Type="http://schemas.openxmlformats.org/officeDocument/2006/relationships/oleObject" Target="../embeddings/oleObject71.bin"/><Relationship Id="rId5" Type="http://schemas.openxmlformats.org/officeDocument/2006/relationships/tags" Target="../tags/tag1484.xml"/><Relationship Id="rId61" Type="http://schemas.openxmlformats.org/officeDocument/2006/relationships/oleObject" Target="../embeddings/oleObject62.bin"/><Relationship Id="rId10" Type="http://schemas.openxmlformats.org/officeDocument/2006/relationships/tags" Target="../tags/tag1489.xml"/><Relationship Id="rId19" Type="http://schemas.openxmlformats.org/officeDocument/2006/relationships/tags" Target="../tags/tag1498.xml"/><Relationship Id="rId31" Type="http://schemas.openxmlformats.org/officeDocument/2006/relationships/tags" Target="../tags/tag1510.xml"/><Relationship Id="rId44" Type="http://schemas.openxmlformats.org/officeDocument/2006/relationships/tags" Target="../tags/tag1523.xml"/><Relationship Id="rId52" Type="http://schemas.openxmlformats.org/officeDocument/2006/relationships/image" Target="../media/image91.wmf"/><Relationship Id="rId60" Type="http://schemas.openxmlformats.org/officeDocument/2006/relationships/image" Target="../media/image95.wmf"/><Relationship Id="rId65" Type="http://schemas.openxmlformats.org/officeDocument/2006/relationships/oleObject" Target="../embeddings/oleObject64.bin"/><Relationship Id="rId73" Type="http://schemas.openxmlformats.org/officeDocument/2006/relationships/oleObject" Target="../embeddings/oleObject68.bin"/><Relationship Id="rId78" Type="http://schemas.openxmlformats.org/officeDocument/2006/relationships/image" Target="../media/image104.wmf"/><Relationship Id="rId4" Type="http://schemas.openxmlformats.org/officeDocument/2006/relationships/tags" Target="../tags/tag1483.xml"/><Relationship Id="rId9" Type="http://schemas.openxmlformats.org/officeDocument/2006/relationships/tags" Target="../tags/tag1488.xml"/><Relationship Id="rId14" Type="http://schemas.openxmlformats.org/officeDocument/2006/relationships/tags" Target="../tags/tag1493.xml"/><Relationship Id="rId22" Type="http://schemas.openxmlformats.org/officeDocument/2006/relationships/tags" Target="../tags/tag1501.xml"/><Relationship Id="rId27" Type="http://schemas.openxmlformats.org/officeDocument/2006/relationships/tags" Target="../tags/tag1506.xml"/><Relationship Id="rId30" Type="http://schemas.openxmlformats.org/officeDocument/2006/relationships/tags" Target="../tags/tag1509.xml"/><Relationship Id="rId35" Type="http://schemas.openxmlformats.org/officeDocument/2006/relationships/tags" Target="../tags/tag1514.xml"/><Relationship Id="rId43" Type="http://schemas.openxmlformats.org/officeDocument/2006/relationships/tags" Target="../tags/tag1522.xml"/><Relationship Id="rId48" Type="http://schemas.openxmlformats.org/officeDocument/2006/relationships/image" Target="../media/image89.wmf"/><Relationship Id="rId56" Type="http://schemas.openxmlformats.org/officeDocument/2006/relationships/image" Target="../media/image93.wmf"/><Relationship Id="rId64" Type="http://schemas.openxmlformats.org/officeDocument/2006/relationships/image" Target="../media/image97.wmf"/><Relationship Id="rId69" Type="http://schemas.openxmlformats.org/officeDocument/2006/relationships/oleObject" Target="../embeddings/oleObject66.bin"/><Relationship Id="rId77" Type="http://schemas.openxmlformats.org/officeDocument/2006/relationships/oleObject" Target="../embeddings/oleObject70.bin"/><Relationship Id="rId8" Type="http://schemas.openxmlformats.org/officeDocument/2006/relationships/tags" Target="../tags/tag1487.xml"/><Relationship Id="rId51" Type="http://schemas.openxmlformats.org/officeDocument/2006/relationships/oleObject" Target="../embeddings/oleObject57.bin"/><Relationship Id="rId72" Type="http://schemas.openxmlformats.org/officeDocument/2006/relationships/image" Target="../media/image101.wmf"/><Relationship Id="rId80" Type="http://schemas.openxmlformats.org/officeDocument/2006/relationships/image" Target="../media/image105.wmf"/><Relationship Id="rId3" Type="http://schemas.openxmlformats.org/officeDocument/2006/relationships/tags" Target="../tags/tag1482.xml"/><Relationship Id="rId12" Type="http://schemas.openxmlformats.org/officeDocument/2006/relationships/tags" Target="../tags/tag1491.xml"/><Relationship Id="rId17" Type="http://schemas.openxmlformats.org/officeDocument/2006/relationships/tags" Target="../tags/tag1496.xml"/><Relationship Id="rId25" Type="http://schemas.openxmlformats.org/officeDocument/2006/relationships/tags" Target="../tags/tag1504.xml"/><Relationship Id="rId33" Type="http://schemas.openxmlformats.org/officeDocument/2006/relationships/tags" Target="../tags/tag1512.xml"/><Relationship Id="rId38" Type="http://schemas.openxmlformats.org/officeDocument/2006/relationships/tags" Target="../tags/tag1517.xml"/><Relationship Id="rId46" Type="http://schemas.openxmlformats.org/officeDocument/2006/relationships/audio" Target="../media/audio2.wav"/><Relationship Id="rId59" Type="http://schemas.openxmlformats.org/officeDocument/2006/relationships/oleObject" Target="../embeddings/oleObject61.bin"/><Relationship Id="rId67" Type="http://schemas.openxmlformats.org/officeDocument/2006/relationships/oleObject" Target="../embeddings/oleObject65.bin"/><Relationship Id="rId20" Type="http://schemas.openxmlformats.org/officeDocument/2006/relationships/tags" Target="../tags/tag1499.xml"/><Relationship Id="rId41" Type="http://schemas.openxmlformats.org/officeDocument/2006/relationships/tags" Target="../tags/tag1520.xml"/><Relationship Id="rId54" Type="http://schemas.openxmlformats.org/officeDocument/2006/relationships/image" Target="../media/image92.wmf"/><Relationship Id="rId62" Type="http://schemas.openxmlformats.org/officeDocument/2006/relationships/image" Target="../media/image96.wmf"/><Relationship Id="rId70" Type="http://schemas.openxmlformats.org/officeDocument/2006/relationships/image" Target="../media/image100.wmf"/><Relationship Id="rId75" Type="http://schemas.openxmlformats.org/officeDocument/2006/relationships/oleObject" Target="../embeddings/oleObject69.bin"/><Relationship Id="rId1" Type="http://schemas.openxmlformats.org/officeDocument/2006/relationships/vmlDrawing" Target="../drawings/vmlDrawing28.vml"/><Relationship Id="rId6" Type="http://schemas.openxmlformats.org/officeDocument/2006/relationships/tags" Target="../tags/tag1485.xml"/><Relationship Id="rId15" Type="http://schemas.openxmlformats.org/officeDocument/2006/relationships/tags" Target="../tags/tag1494.xml"/><Relationship Id="rId23" Type="http://schemas.openxmlformats.org/officeDocument/2006/relationships/tags" Target="../tags/tag1502.xml"/><Relationship Id="rId28" Type="http://schemas.openxmlformats.org/officeDocument/2006/relationships/tags" Target="../tags/tag1507.xml"/><Relationship Id="rId36" Type="http://schemas.openxmlformats.org/officeDocument/2006/relationships/tags" Target="../tags/tag1515.xml"/><Relationship Id="rId49" Type="http://schemas.openxmlformats.org/officeDocument/2006/relationships/oleObject" Target="../embeddings/oleObject56.bin"/><Relationship Id="rId57" Type="http://schemas.openxmlformats.org/officeDocument/2006/relationships/oleObject" Target="../embeddings/oleObject60.bin"/></Relationships>
</file>

<file path=ppt/slides/_rels/slide64.xml.rels><?xml version="1.0" encoding="UTF-8" standalone="yes"?>
<Relationships xmlns="http://schemas.openxmlformats.org/package/2006/relationships"><Relationship Id="rId13" Type="http://schemas.openxmlformats.org/officeDocument/2006/relationships/tags" Target="../tags/tag1536.xml"/><Relationship Id="rId18" Type="http://schemas.openxmlformats.org/officeDocument/2006/relationships/tags" Target="../tags/tag1541.xml"/><Relationship Id="rId26" Type="http://schemas.openxmlformats.org/officeDocument/2006/relationships/tags" Target="../tags/tag1549.xml"/><Relationship Id="rId39" Type="http://schemas.openxmlformats.org/officeDocument/2006/relationships/tags" Target="../tags/tag1562.xml"/><Relationship Id="rId21" Type="http://schemas.openxmlformats.org/officeDocument/2006/relationships/tags" Target="../tags/tag1544.xml"/><Relationship Id="rId34" Type="http://schemas.openxmlformats.org/officeDocument/2006/relationships/tags" Target="../tags/tag1557.xml"/><Relationship Id="rId42" Type="http://schemas.openxmlformats.org/officeDocument/2006/relationships/tags" Target="../tags/tag1565.xml"/><Relationship Id="rId47" Type="http://schemas.openxmlformats.org/officeDocument/2006/relationships/tags" Target="../tags/tag1570.xml"/><Relationship Id="rId50" Type="http://schemas.openxmlformats.org/officeDocument/2006/relationships/tags" Target="../tags/tag1573.xml"/><Relationship Id="rId55" Type="http://schemas.openxmlformats.org/officeDocument/2006/relationships/tags" Target="../tags/tag1578.xml"/><Relationship Id="rId7" Type="http://schemas.openxmlformats.org/officeDocument/2006/relationships/tags" Target="../tags/tag1530.xml"/><Relationship Id="rId12" Type="http://schemas.openxmlformats.org/officeDocument/2006/relationships/tags" Target="../tags/tag1535.xml"/><Relationship Id="rId17" Type="http://schemas.openxmlformats.org/officeDocument/2006/relationships/tags" Target="../tags/tag1540.xml"/><Relationship Id="rId25" Type="http://schemas.openxmlformats.org/officeDocument/2006/relationships/tags" Target="../tags/tag1548.xml"/><Relationship Id="rId33" Type="http://schemas.openxmlformats.org/officeDocument/2006/relationships/tags" Target="../tags/tag1556.xml"/><Relationship Id="rId38" Type="http://schemas.openxmlformats.org/officeDocument/2006/relationships/tags" Target="../tags/tag1561.xml"/><Relationship Id="rId46" Type="http://schemas.openxmlformats.org/officeDocument/2006/relationships/tags" Target="../tags/tag1569.xml"/><Relationship Id="rId59" Type="http://schemas.openxmlformats.org/officeDocument/2006/relationships/audio" Target="../media/audio2.wav"/><Relationship Id="rId2" Type="http://schemas.openxmlformats.org/officeDocument/2006/relationships/tags" Target="../tags/tag1525.xml"/><Relationship Id="rId16" Type="http://schemas.openxmlformats.org/officeDocument/2006/relationships/tags" Target="../tags/tag1539.xml"/><Relationship Id="rId20" Type="http://schemas.openxmlformats.org/officeDocument/2006/relationships/tags" Target="../tags/tag1543.xml"/><Relationship Id="rId29" Type="http://schemas.openxmlformats.org/officeDocument/2006/relationships/tags" Target="../tags/tag1552.xml"/><Relationship Id="rId41" Type="http://schemas.openxmlformats.org/officeDocument/2006/relationships/tags" Target="../tags/tag1564.xml"/><Relationship Id="rId54" Type="http://schemas.openxmlformats.org/officeDocument/2006/relationships/tags" Target="../tags/tag1577.xml"/><Relationship Id="rId1" Type="http://schemas.openxmlformats.org/officeDocument/2006/relationships/tags" Target="../tags/tag1524.xml"/><Relationship Id="rId6" Type="http://schemas.openxmlformats.org/officeDocument/2006/relationships/tags" Target="../tags/tag1529.xml"/><Relationship Id="rId11" Type="http://schemas.openxmlformats.org/officeDocument/2006/relationships/tags" Target="../tags/tag1534.xml"/><Relationship Id="rId24" Type="http://schemas.openxmlformats.org/officeDocument/2006/relationships/tags" Target="../tags/tag1547.xml"/><Relationship Id="rId32" Type="http://schemas.openxmlformats.org/officeDocument/2006/relationships/tags" Target="../tags/tag1555.xml"/><Relationship Id="rId37" Type="http://schemas.openxmlformats.org/officeDocument/2006/relationships/tags" Target="../tags/tag1560.xml"/><Relationship Id="rId40" Type="http://schemas.openxmlformats.org/officeDocument/2006/relationships/tags" Target="../tags/tag1563.xml"/><Relationship Id="rId45" Type="http://schemas.openxmlformats.org/officeDocument/2006/relationships/tags" Target="../tags/tag1568.xml"/><Relationship Id="rId53" Type="http://schemas.openxmlformats.org/officeDocument/2006/relationships/tags" Target="../tags/tag1576.xml"/><Relationship Id="rId58" Type="http://schemas.openxmlformats.org/officeDocument/2006/relationships/slideLayout" Target="../slideLayouts/slideLayout2.xml"/><Relationship Id="rId5" Type="http://schemas.openxmlformats.org/officeDocument/2006/relationships/tags" Target="../tags/tag1528.xml"/><Relationship Id="rId15" Type="http://schemas.openxmlformats.org/officeDocument/2006/relationships/tags" Target="../tags/tag1538.xml"/><Relationship Id="rId23" Type="http://schemas.openxmlformats.org/officeDocument/2006/relationships/tags" Target="../tags/tag1546.xml"/><Relationship Id="rId28" Type="http://schemas.openxmlformats.org/officeDocument/2006/relationships/tags" Target="../tags/tag1551.xml"/><Relationship Id="rId36" Type="http://schemas.openxmlformats.org/officeDocument/2006/relationships/tags" Target="../tags/tag1559.xml"/><Relationship Id="rId49" Type="http://schemas.openxmlformats.org/officeDocument/2006/relationships/tags" Target="../tags/tag1572.xml"/><Relationship Id="rId57" Type="http://schemas.openxmlformats.org/officeDocument/2006/relationships/tags" Target="../tags/tag1580.xml"/><Relationship Id="rId10" Type="http://schemas.openxmlformats.org/officeDocument/2006/relationships/tags" Target="../tags/tag1533.xml"/><Relationship Id="rId19" Type="http://schemas.openxmlformats.org/officeDocument/2006/relationships/tags" Target="../tags/tag1542.xml"/><Relationship Id="rId31" Type="http://schemas.openxmlformats.org/officeDocument/2006/relationships/tags" Target="../tags/tag1554.xml"/><Relationship Id="rId44" Type="http://schemas.openxmlformats.org/officeDocument/2006/relationships/tags" Target="../tags/tag1567.xml"/><Relationship Id="rId52" Type="http://schemas.openxmlformats.org/officeDocument/2006/relationships/tags" Target="../tags/tag1575.xml"/><Relationship Id="rId60" Type="http://schemas.openxmlformats.org/officeDocument/2006/relationships/slide" Target="slide62.xml"/><Relationship Id="rId4" Type="http://schemas.openxmlformats.org/officeDocument/2006/relationships/tags" Target="../tags/tag1527.xml"/><Relationship Id="rId9" Type="http://schemas.openxmlformats.org/officeDocument/2006/relationships/tags" Target="../tags/tag1532.xml"/><Relationship Id="rId14" Type="http://schemas.openxmlformats.org/officeDocument/2006/relationships/tags" Target="../tags/tag1537.xml"/><Relationship Id="rId22" Type="http://schemas.openxmlformats.org/officeDocument/2006/relationships/tags" Target="../tags/tag1545.xml"/><Relationship Id="rId27" Type="http://schemas.openxmlformats.org/officeDocument/2006/relationships/tags" Target="../tags/tag1550.xml"/><Relationship Id="rId30" Type="http://schemas.openxmlformats.org/officeDocument/2006/relationships/tags" Target="../tags/tag1553.xml"/><Relationship Id="rId35" Type="http://schemas.openxmlformats.org/officeDocument/2006/relationships/tags" Target="../tags/tag1558.xml"/><Relationship Id="rId43" Type="http://schemas.openxmlformats.org/officeDocument/2006/relationships/tags" Target="../tags/tag1566.xml"/><Relationship Id="rId48" Type="http://schemas.openxmlformats.org/officeDocument/2006/relationships/tags" Target="../tags/tag1571.xml"/><Relationship Id="rId56" Type="http://schemas.openxmlformats.org/officeDocument/2006/relationships/tags" Target="../tags/tag1579.xml"/><Relationship Id="rId8" Type="http://schemas.openxmlformats.org/officeDocument/2006/relationships/tags" Target="../tags/tag1531.xml"/><Relationship Id="rId51" Type="http://schemas.openxmlformats.org/officeDocument/2006/relationships/tags" Target="../tags/tag1574.xml"/><Relationship Id="rId3" Type="http://schemas.openxmlformats.org/officeDocument/2006/relationships/tags" Target="../tags/tag1526.xml"/></Relationships>
</file>

<file path=ppt/slides/_rels/slide65.xml.rels><?xml version="1.0" encoding="UTF-8" standalone="yes"?>
<Relationships xmlns="http://schemas.openxmlformats.org/package/2006/relationships"><Relationship Id="rId13" Type="http://schemas.openxmlformats.org/officeDocument/2006/relationships/tags" Target="../tags/tag1592.xml"/><Relationship Id="rId18" Type="http://schemas.openxmlformats.org/officeDocument/2006/relationships/tags" Target="../tags/tag1597.xml"/><Relationship Id="rId26" Type="http://schemas.openxmlformats.org/officeDocument/2006/relationships/tags" Target="../tags/tag1605.xml"/><Relationship Id="rId39" Type="http://schemas.openxmlformats.org/officeDocument/2006/relationships/tags" Target="../tags/tag1618.xml"/><Relationship Id="rId21" Type="http://schemas.openxmlformats.org/officeDocument/2006/relationships/tags" Target="../tags/tag1600.xml"/><Relationship Id="rId34" Type="http://schemas.openxmlformats.org/officeDocument/2006/relationships/tags" Target="../tags/tag1613.xml"/><Relationship Id="rId42" Type="http://schemas.openxmlformats.org/officeDocument/2006/relationships/tags" Target="../tags/tag1621.xml"/><Relationship Id="rId47" Type="http://schemas.openxmlformats.org/officeDocument/2006/relationships/tags" Target="../tags/tag1626.xml"/><Relationship Id="rId50" Type="http://schemas.openxmlformats.org/officeDocument/2006/relationships/tags" Target="../tags/tag1629.xml"/><Relationship Id="rId55" Type="http://schemas.openxmlformats.org/officeDocument/2006/relationships/tags" Target="../tags/tag1634.xml"/><Relationship Id="rId63" Type="http://schemas.openxmlformats.org/officeDocument/2006/relationships/oleObject" Target="../embeddings/oleObject74.bin"/><Relationship Id="rId7" Type="http://schemas.openxmlformats.org/officeDocument/2006/relationships/tags" Target="../tags/tag1586.xml"/><Relationship Id="rId2" Type="http://schemas.openxmlformats.org/officeDocument/2006/relationships/tags" Target="../tags/tag1581.xml"/><Relationship Id="rId16" Type="http://schemas.openxmlformats.org/officeDocument/2006/relationships/tags" Target="../tags/tag1595.xml"/><Relationship Id="rId20" Type="http://schemas.openxmlformats.org/officeDocument/2006/relationships/tags" Target="../tags/tag1599.xml"/><Relationship Id="rId29" Type="http://schemas.openxmlformats.org/officeDocument/2006/relationships/tags" Target="../tags/tag1608.xml"/><Relationship Id="rId41" Type="http://schemas.openxmlformats.org/officeDocument/2006/relationships/tags" Target="../tags/tag1620.xml"/><Relationship Id="rId54" Type="http://schemas.openxmlformats.org/officeDocument/2006/relationships/tags" Target="../tags/tag1633.xml"/><Relationship Id="rId62" Type="http://schemas.openxmlformats.org/officeDocument/2006/relationships/image" Target="../media/image107.wmf"/><Relationship Id="rId1" Type="http://schemas.openxmlformats.org/officeDocument/2006/relationships/vmlDrawing" Target="../drawings/vmlDrawing29.vml"/><Relationship Id="rId6" Type="http://schemas.openxmlformats.org/officeDocument/2006/relationships/tags" Target="../tags/tag1585.xml"/><Relationship Id="rId11" Type="http://schemas.openxmlformats.org/officeDocument/2006/relationships/tags" Target="../tags/tag1590.xml"/><Relationship Id="rId24" Type="http://schemas.openxmlformats.org/officeDocument/2006/relationships/tags" Target="../tags/tag1603.xml"/><Relationship Id="rId32" Type="http://schemas.openxmlformats.org/officeDocument/2006/relationships/tags" Target="../tags/tag1611.xml"/><Relationship Id="rId37" Type="http://schemas.openxmlformats.org/officeDocument/2006/relationships/tags" Target="../tags/tag1616.xml"/><Relationship Id="rId40" Type="http://schemas.openxmlformats.org/officeDocument/2006/relationships/tags" Target="../tags/tag1619.xml"/><Relationship Id="rId45" Type="http://schemas.openxmlformats.org/officeDocument/2006/relationships/tags" Target="../tags/tag1624.xml"/><Relationship Id="rId53" Type="http://schemas.openxmlformats.org/officeDocument/2006/relationships/tags" Target="../tags/tag1632.xml"/><Relationship Id="rId58" Type="http://schemas.openxmlformats.org/officeDocument/2006/relationships/audio" Target="../media/audio2.wav"/><Relationship Id="rId5" Type="http://schemas.openxmlformats.org/officeDocument/2006/relationships/tags" Target="../tags/tag1584.xml"/><Relationship Id="rId15" Type="http://schemas.openxmlformats.org/officeDocument/2006/relationships/tags" Target="../tags/tag1594.xml"/><Relationship Id="rId23" Type="http://schemas.openxmlformats.org/officeDocument/2006/relationships/tags" Target="../tags/tag1602.xml"/><Relationship Id="rId28" Type="http://schemas.openxmlformats.org/officeDocument/2006/relationships/tags" Target="../tags/tag1607.xml"/><Relationship Id="rId36" Type="http://schemas.openxmlformats.org/officeDocument/2006/relationships/tags" Target="../tags/tag1615.xml"/><Relationship Id="rId49" Type="http://schemas.openxmlformats.org/officeDocument/2006/relationships/tags" Target="../tags/tag1628.xml"/><Relationship Id="rId57" Type="http://schemas.openxmlformats.org/officeDocument/2006/relationships/slideLayout" Target="../slideLayouts/slideLayout2.xml"/><Relationship Id="rId61" Type="http://schemas.openxmlformats.org/officeDocument/2006/relationships/oleObject" Target="../embeddings/oleObject73.bin"/><Relationship Id="rId10" Type="http://schemas.openxmlformats.org/officeDocument/2006/relationships/tags" Target="../tags/tag1589.xml"/><Relationship Id="rId19" Type="http://schemas.openxmlformats.org/officeDocument/2006/relationships/tags" Target="../tags/tag1598.xml"/><Relationship Id="rId31" Type="http://schemas.openxmlformats.org/officeDocument/2006/relationships/tags" Target="../tags/tag1610.xml"/><Relationship Id="rId44" Type="http://schemas.openxmlformats.org/officeDocument/2006/relationships/tags" Target="../tags/tag1623.xml"/><Relationship Id="rId52" Type="http://schemas.openxmlformats.org/officeDocument/2006/relationships/tags" Target="../tags/tag1631.xml"/><Relationship Id="rId60" Type="http://schemas.openxmlformats.org/officeDocument/2006/relationships/image" Target="../media/image106.png"/><Relationship Id="rId65" Type="http://schemas.openxmlformats.org/officeDocument/2006/relationships/image" Target="../media/image108.wmf"/><Relationship Id="rId4" Type="http://schemas.openxmlformats.org/officeDocument/2006/relationships/tags" Target="../tags/tag1583.xml"/><Relationship Id="rId9" Type="http://schemas.openxmlformats.org/officeDocument/2006/relationships/tags" Target="../tags/tag1588.xml"/><Relationship Id="rId14" Type="http://schemas.openxmlformats.org/officeDocument/2006/relationships/tags" Target="../tags/tag1593.xml"/><Relationship Id="rId22" Type="http://schemas.openxmlformats.org/officeDocument/2006/relationships/tags" Target="../tags/tag1601.xml"/><Relationship Id="rId27" Type="http://schemas.openxmlformats.org/officeDocument/2006/relationships/tags" Target="../tags/tag1606.xml"/><Relationship Id="rId30" Type="http://schemas.openxmlformats.org/officeDocument/2006/relationships/tags" Target="../tags/tag1609.xml"/><Relationship Id="rId35" Type="http://schemas.openxmlformats.org/officeDocument/2006/relationships/tags" Target="../tags/tag1614.xml"/><Relationship Id="rId43" Type="http://schemas.openxmlformats.org/officeDocument/2006/relationships/tags" Target="../tags/tag1622.xml"/><Relationship Id="rId48" Type="http://schemas.openxmlformats.org/officeDocument/2006/relationships/tags" Target="../tags/tag1627.xml"/><Relationship Id="rId56" Type="http://schemas.openxmlformats.org/officeDocument/2006/relationships/tags" Target="../tags/tag1635.xml"/><Relationship Id="rId64" Type="http://schemas.openxmlformats.org/officeDocument/2006/relationships/oleObject" Target="../embeddings/oleObject75.bin"/><Relationship Id="rId8" Type="http://schemas.openxmlformats.org/officeDocument/2006/relationships/tags" Target="../tags/tag1587.xml"/><Relationship Id="rId51" Type="http://schemas.openxmlformats.org/officeDocument/2006/relationships/tags" Target="../tags/tag1630.xml"/><Relationship Id="rId3" Type="http://schemas.openxmlformats.org/officeDocument/2006/relationships/tags" Target="../tags/tag1582.xml"/><Relationship Id="rId12" Type="http://schemas.openxmlformats.org/officeDocument/2006/relationships/tags" Target="../tags/tag1591.xml"/><Relationship Id="rId17" Type="http://schemas.openxmlformats.org/officeDocument/2006/relationships/tags" Target="../tags/tag1596.xml"/><Relationship Id="rId25" Type="http://schemas.openxmlformats.org/officeDocument/2006/relationships/tags" Target="../tags/tag1604.xml"/><Relationship Id="rId33" Type="http://schemas.openxmlformats.org/officeDocument/2006/relationships/tags" Target="../tags/tag1612.xml"/><Relationship Id="rId38" Type="http://schemas.openxmlformats.org/officeDocument/2006/relationships/tags" Target="../tags/tag1617.xml"/><Relationship Id="rId46" Type="http://schemas.openxmlformats.org/officeDocument/2006/relationships/tags" Target="../tags/tag1625.xml"/><Relationship Id="rId59" Type="http://schemas.openxmlformats.org/officeDocument/2006/relationships/oleObject" Target="../embeddings/oleObject72.bin"/></Relationships>
</file>

<file path=ppt/slides/_rels/slide66.xml.rels><?xml version="1.0" encoding="UTF-8" standalone="yes"?>
<Relationships xmlns="http://schemas.openxmlformats.org/package/2006/relationships"><Relationship Id="rId13" Type="http://schemas.openxmlformats.org/officeDocument/2006/relationships/tags" Target="../tags/tag1647.xml"/><Relationship Id="rId18" Type="http://schemas.openxmlformats.org/officeDocument/2006/relationships/tags" Target="../tags/tag1652.xml"/><Relationship Id="rId26" Type="http://schemas.openxmlformats.org/officeDocument/2006/relationships/tags" Target="../tags/tag1660.xml"/><Relationship Id="rId39" Type="http://schemas.openxmlformats.org/officeDocument/2006/relationships/tags" Target="../tags/tag1673.xml"/><Relationship Id="rId21" Type="http://schemas.openxmlformats.org/officeDocument/2006/relationships/tags" Target="../tags/tag1655.xml"/><Relationship Id="rId34" Type="http://schemas.openxmlformats.org/officeDocument/2006/relationships/tags" Target="../tags/tag1668.xml"/><Relationship Id="rId42" Type="http://schemas.openxmlformats.org/officeDocument/2006/relationships/tags" Target="../tags/tag1676.xml"/><Relationship Id="rId47" Type="http://schemas.openxmlformats.org/officeDocument/2006/relationships/tags" Target="../tags/tag1681.xml"/><Relationship Id="rId50" Type="http://schemas.openxmlformats.org/officeDocument/2006/relationships/tags" Target="../tags/tag1684.xml"/><Relationship Id="rId55" Type="http://schemas.openxmlformats.org/officeDocument/2006/relationships/oleObject" Target="../embeddings/oleObject76.bin"/><Relationship Id="rId7" Type="http://schemas.openxmlformats.org/officeDocument/2006/relationships/tags" Target="../tags/tag1641.xml"/><Relationship Id="rId12" Type="http://schemas.openxmlformats.org/officeDocument/2006/relationships/tags" Target="../tags/tag1646.xml"/><Relationship Id="rId17" Type="http://schemas.openxmlformats.org/officeDocument/2006/relationships/tags" Target="../tags/tag1651.xml"/><Relationship Id="rId25" Type="http://schemas.openxmlformats.org/officeDocument/2006/relationships/tags" Target="../tags/tag1659.xml"/><Relationship Id="rId33" Type="http://schemas.openxmlformats.org/officeDocument/2006/relationships/tags" Target="../tags/tag1667.xml"/><Relationship Id="rId38" Type="http://schemas.openxmlformats.org/officeDocument/2006/relationships/tags" Target="../tags/tag1672.xml"/><Relationship Id="rId46" Type="http://schemas.openxmlformats.org/officeDocument/2006/relationships/tags" Target="../tags/tag1680.xml"/><Relationship Id="rId2" Type="http://schemas.openxmlformats.org/officeDocument/2006/relationships/tags" Target="../tags/tag1636.xml"/><Relationship Id="rId16" Type="http://schemas.openxmlformats.org/officeDocument/2006/relationships/tags" Target="../tags/tag1650.xml"/><Relationship Id="rId20" Type="http://schemas.openxmlformats.org/officeDocument/2006/relationships/tags" Target="../tags/tag1654.xml"/><Relationship Id="rId29" Type="http://schemas.openxmlformats.org/officeDocument/2006/relationships/tags" Target="../tags/tag1663.xml"/><Relationship Id="rId41" Type="http://schemas.openxmlformats.org/officeDocument/2006/relationships/tags" Target="../tags/tag1675.xml"/><Relationship Id="rId54" Type="http://schemas.openxmlformats.org/officeDocument/2006/relationships/slide" Target="slide62.xml"/><Relationship Id="rId1" Type="http://schemas.openxmlformats.org/officeDocument/2006/relationships/vmlDrawing" Target="../drawings/vmlDrawing30.vml"/><Relationship Id="rId6" Type="http://schemas.openxmlformats.org/officeDocument/2006/relationships/tags" Target="../tags/tag1640.xml"/><Relationship Id="rId11" Type="http://schemas.openxmlformats.org/officeDocument/2006/relationships/tags" Target="../tags/tag1645.xml"/><Relationship Id="rId24" Type="http://schemas.openxmlformats.org/officeDocument/2006/relationships/tags" Target="../tags/tag1658.xml"/><Relationship Id="rId32" Type="http://schemas.openxmlformats.org/officeDocument/2006/relationships/tags" Target="../tags/tag1666.xml"/><Relationship Id="rId37" Type="http://schemas.openxmlformats.org/officeDocument/2006/relationships/tags" Target="../tags/tag1671.xml"/><Relationship Id="rId40" Type="http://schemas.openxmlformats.org/officeDocument/2006/relationships/tags" Target="../tags/tag1674.xml"/><Relationship Id="rId45" Type="http://schemas.openxmlformats.org/officeDocument/2006/relationships/tags" Target="../tags/tag1679.xml"/><Relationship Id="rId53" Type="http://schemas.openxmlformats.org/officeDocument/2006/relationships/audio" Target="../media/audio2.wav"/><Relationship Id="rId58" Type="http://schemas.openxmlformats.org/officeDocument/2006/relationships/image" Target="../media/image106.png"/><Relationship Id="rId5" Type="http://schemas.openxmlformats.org/officeDocument/2006/relationships/tags" Target="../tags/tag1639.xml"/><Relationship Id="rId15" Type="http://schemas.openxmlformats.org/officeDocument/2006/relationships/tags" Target="../tags/tag1649.xml"/><Relationship Id="rId23" Type="http://schemas.openxmlformats.org/officeDocument/2006/relationships/tags" Target="../tags/tag1657.xml"/><Relationship Id="rId28" Type="http://schemas.openxmlformats.org/officeDocument/2006/relationships/tags" Target="../tags/tag1662.xml"/><Relationship Id="rId36" Type="http://schemas.openxmlformats.org/officeDocument/2006/relationships/tags" Target="../tags/tag1670.xml"/><Relationship Id="rId49" Type="http://schemas.openxmlformats.org/officeDocument/2006/relationships/tags" Target="../tags/tag1683.xml"/><Relationship Id="rId57" Type="http://schemas.openxmlformats.org/officeDocument/2006/relationships/oleObject" Target="../embeddings/oleObject77.bin"/><Relationship Id="rId10" Type="http://schemas.openxmlformats.org/officeDocument/2006/relationships/tags" Target="../tags/tag1644.xml"/><Relationship Id="rId19" Type="http://schemas.openxmlformats.org/officeDocument/2006/relationships/tags" Target="../tags/tag1653.xml"/><Relationship Id="rId31" Type="http://schemas.openxmlformats.org/officeDocument/2006/relationships/tags" Target="../tags/tag1665.xml"/><Relationship Id="rId44" Type="http://schemas.openxmlformats.org/officeDocument/2006/relationships/tags" Target="../tags/tag1678.xml"/><Relationship Id="rId52" Type="http://schemas.openxmlformats.org/officeDocument/2006/relationships/slideLayout" Target="../slideLayouts/slideLayout2.xml"/><Relationship Id="rId4" Type="http://schemas.openxmlformats.org/officeDocument/2006/relationships/tags" Target="../tags/tag1638.xml"/><Relationship Id="rId9" Type="http://schemas.openxmlformats.org/officeDocument/2006/relationships/tags" Target="../tags/tag1643.xml"/><Relationship Id="rId14" Type="http://schemas.openxmlformats.org/officeDocument/2006/relationships/tags" Target="../tags/tag1648.xml"/><Relationship Id="rId22" Type="http://schemas.openxmlformats.org/officeDocument/2006/relationships/tags" Target="../tags/tag1656.xml"/><Relationship Id="rId27" Type="http://schemas.openxmlformats.org/officeDocument/2006/relationships/tags" Target="../tags/tag1661.xml"/><Relationship Id="rId30" Type="http://schemas.openxmlformats.org/officeDocument/2006/relationships/tags" Target="../tags/tag1664.xml"/><Relationship Id="rId35" Type="http://schemas.openxmlformats.org/officeDocument/2006/relationships/tags" Target="../tags/tag1669.xml"/><Relationship Id="rId43" Type="http://schemas.openxmlformats.org/officeDocument/2006/relationships/tags" Target="../tags/tag1677.xml"/><Relationship Id="rId48" Type="http://schemas.openxmlformats.org/officeDocument/2006/relationships/tags" Target="../tags/tag1682.xml"/><Relationship Id="rId56" Type="http://schemas.openxmlformats.org/officeDocument/2006/relationships/image" Target="../media/image109.png"/><Relationship Id="rId8" Type="http://schemas.openxmlformats.org/officeDocument/2006/relationships/tags" Target="../tags/tag1642.xml"/><Relationship Id="rId51" Type="http://schemas.openxmlformats.org/officeDocument/2006/relationships/tags" Target="../tags/tag1685.xml"/><Relationship Id="rId3" Type="http://schemas.openxmlformats.org/officeDocument/2006/relationships/tags" Target="../tags/tag1637.xml"/></Relationships>
</file>

<file path=ppt/slides/_rels/slide67.xml.rels><?xml version="1.0" encoding="UTF-8" standalone="yes"?>
<Relationships xmlns="http://schemas.openxmlformats.org/package/2006/relationships"><Relationship Id="rId13" Type="http://schemas.openxmlformats.org/officeDocument/2006/relationships/tags" Target="../tags/tag1697.xml"/><Relationship Id="rId18" Type="http://schemas.openxmlformats.org/officeDocument/2006/relationships/tags" Target="../tags/tag1702.xml"/><Relationship Id="rId26" Type="http://schemas.openxmlformats.org/officeDocument/2006/relationships/tags" Target="../tags/tag1710.xml"/><Relationship Id="rId39" Type="http://schemas.openxmlformats.org/officeDocument/2006/relationships/tags" Target="../tags/tag1723.xml"/><Relationship Id="rId21" Type="http://schemas.openxmlformats.org/officeDocument/2006/relationships/tags" Target="../tags/tag1705.xml"/><Relationship Id="rId34" Type="http://schemas.openxmlformats.org/officeDocument/2006/relationships/tags" Target="../tags/tag1718.xml"/><Relationship Id="rId42" Type="http://schemas.openxmlformats.org/officeDocument/2006/relationships/tags" Target="../tags/tag1726.xml"/><Relationship Id="rId47" Type="http://schemas.openxmlformats.org/officeDocument/2006/relationships/tags" Target="../tags/tag1731.xml"/><Relationship Id="rId50" Type="http://schemas.openxmlformats.org/officeDocument/2006/relationships/tags" Target="../tags/tag1734.xml"/><Relationship Id="rId55" Type="http://schemas.openxmlformats.org/officeDocument/2006/relationships/tags" Target="../tags/tag1739.xml"/><Relationship Id="rId63" Type="http://schemas.openxmlformats.org/officeDocument/2006/relationships/tags" Target="../tags/tag1747.xml"/><Relationship Id="rId68" Type="http://schemas.openxmlformats.org/officeDocument/2006/relationships/tags" Target="../tags/tag1752.xml"/><Relationship Id="rId76" Type="http://schemas.openxmlformats.org/officeDocument/2006/relationships/audio" Target="../media/audio2.wav"/><Relationship Id="rId84" Type="http://schemas.openxmlformats.org/officeDocument/2006/relationships/image" Target="../media/image111.wmf"/><Relationship Id="rId89" Type="http://schemas.openxmlformats.org/officeDocument/2006/relationships/oleObject" Target="../embeddings/oleObject84.bin"/><Relationship Id="rId7" Type="http://schemas.openxmlformats.org/officeDocument/2006/relationships/tags" Target="../tags/tag1691.xml"/><Relationship Id="rId71" Type="http://schemas.openxmlformats.org/officeDocument/2006/relationships/tags" Target="../tags/tag1755.xml"/><Relationship Id="rId2" Type="http://schemas.openxmlformats.org/officeDocument/2006/relationships/tags" Target="../tags/tag1686.xml"/><Relationship Id="rId16" Type="http://schemas.openxmlformats.org/officeDocument/2006/relationships/tags" Target="../tags/tag1700.xml"/><Relationship Id="rId29" Type="http://schemas.openxmlformats.org/officeDocument/2006/relationships/tags" Target="../tags/tag1713.xml"/><Relationship Id="rId11" Type="http://schemas.openxmlformats.org/officeDocument/2006/relationships/tags" Target="../tags/tag1695.xml"/><Relationship Id="rId24" Type="http://schemas.openxmlformats.org/officeDocument/2006/relationships/tags" Target="../tags/tag1708.xml"/><Relationship Id="rId32" Type="http://schemas.openxmlformats.org/officeDocument/2006/relationships/tags" Target="../tags/tag1716.xml"/><Relationship Id="rId37" Type="http://schemas.openxmlformats.org/officeDocument/2006/relationships/tags" Target="../tags/tag1721.xml"/><Relationship Id="rId40" Type="http://schemas.openxmlformats.org/officeDocument/2006/relationships/tags" Target="../tags/tag1724.xml"/><Relationship Id="rId45" Type="http://schemas.openxmlformats.org/officeDocument/2006/relationships/tags" Target="../tags/tag1729.xml"/><Relationship Id="rId53" Type="http://schemas.openxmlformats.org/officeDocument/2006/relationships/tags" Target="../tags/tag1737.xml"/><Relationship Id="rId58" Type="http://schemas.openxmlformats.org/officeDocument/2006/relationships/tags" Target="../tags/tag1742.xml"/><Relationship Id="rId66" Type="http://schemas.openxmlformats.org/officeDocument/2006/relationships/tags" Target="../tags/tag1750.xml"/><Relationship Id="rId74" Type="http://schemas.openxmlformats.org/officeDocument/2006/relationships/tags" Target="../tags/tag1758.xml"/><Relationship Id="rId79" Type="http://schemas.openxmlformats.org/officeDocument/2006/relationships/image" Target="../media/image106.png"/><Relationship Id="rId87" Type="http://schemas.openxmlformats.org/officeDocument/2006/relationships/oleObject" Target="../embeddings/oleObject83.bin"/><Relationship Id="rId5" Type="http://schemas.openxmlformats.org/officeDocument/2006/relationships/tags" Target="../tags/tag1689.xml"/><Relationship Id="rId61" Type="http://schemas.openxmlformats.org/officeDocument/2006/relationships/tags" Target="../tags/tag1745.xml"/><Relationship Id="rId82" Type="http://schemas.openxmlformats.org/officeDocument/2006/relationships/image" Target="../media/image110.wmf"/><Relationship Id="rId90" Type="http://schemas.openxmlformats.org/officeDocument/2006/relationships/image" Target="../media/image114.wmf"/><Relationship Id="rId19" Type="http://schemas.openxmlformats.org/officeDocument/2006/relationships/tags" Target="../tags/tag1703.xml"/><Relationship Id="rId4" Type="http://schemas.openxmlformats.org/officeDocument/2006/relationships/tags" Target="../tags/tag1688.xml"/><Relationship Id="rId9" Type="http://schemas.openxmlformats.org/officeDocument/2006/relationships/tags" Target="../tags/tag1693.xml"/><Relationship Id="rId14" Type="http://schemas.openxmlformats.org/officeDocument/2006/relationships/tags" Target="../tags/tag1698.xml"/><Relationship Id="rId22" Type="http://schemas.openxmlformats.org/officeDocument/2006/relationships/tags" Target="../tags/tag1706.xml"/><Relationship Id="rId27" Type="http://schemas.openxmlformats.org/officeDocument/2006/relationships/tags" Target="../tags/tag1711.xml"/><Relationship Id="rId30" Type="http://schemas.openxmlformats.org/officeDocument/2006/relationships/tags" Target="../tags/tag1714.xml"/><Relationship Id="rId35" Type="http://schemas.openxmlformats.org/officeDocument/2006/relationships/tags" Target="../tags/tag1719.xml"/><Relationship Id="rId43" Type="http://schemas.openxmlformats.org/officeDocument/2006/relationships/tags" Target="../tags/tag1727.xml"/><Relationship Id="rId48" Type="http://schemas.openxmlformats.org/officeDocument/2006/relationships/tags" Target="../tags/tag1732.xml"/><Relationship Id="rId56" Type="http://schemas.openxmlformats.org/officeDocument/2006/relationships/tags" Target="../tags/tag1740.xml"/><Relationship Id="rId64" Type="http://schemas.openxmlformats.org/officeDocument/2006/relationships/tags" Target="../tags/tag1748.xml"/><Relationship Id="rId69" Type="http://schemas.openxmlformats.org/officeDocument/2006/relationships/tags" Target="../tags/tag1753.xml"/><Relationship Id="rId77" Type="http://schemas.openxmlformats.org/officeDocument/2006/relationships/slide" Target="slide62.xml"/><Relationship Id="rId8" Type="http://schemas.openxmlformats.org/officeDocument/2006/relationships/tags" Target="../tags/tag1692.xml"/><Relationship Id="rId51" Type="http://schemas.openxmlformats.org/officeDocument/2006/relationships/tags" Target="../tags/tag1735.xml"/><Relationship Id="rId72" Type="http://schemas.openxmlformats.org/officeDocument/2006/relationships/tags" Target="../tags/tag1756.xml"/><Relationship Id="rId80" Type="http://schemas.openxmlformats.org/officeDocument/2006/relationships/oleObject" Target="../embeddings/oleObject79.bin"/><Relationship Id="rId85" Type="http://schemas.openxmlformats.org/officeDocument/2006/relationships/oleObject" Target="../embeddings/oleObject82.bin"/><Relationship Id="rId3" Type="http://schemas.openxmlformats.org/officeDocument/2006/relationships/tags" Target="../tags/tag1687.xml"/><Relationship Id="rId12" Type="http://schemas.openxmlformats.org/officeDocument/2006/relationships/tags" Target="../tags/tag1696.xml"/><Relationship Id="rId17" Type="http://schemas.openxmlformats.org/officeDocument/2006/relationships/tags" Target="../tags/tag1701.xml"/><Relationship Id="rId25" Type="http://schemas.openxmlformats.org/officeDocument/2006/relationships/tags" Target="../tags/tag1709.xml"/><Relationship Id="rId33" Type="http://schemas.openxmlformats.org/officeDocument/2006/relationships/tags" Target="../tags/tag1717.xml"/><Relationship Id="rId38" Type="http://schemas.openxmlformats.org/officeDocument/2006/relationships/tags" Target="../tags/tag1722.xml"/><Relationship Id="rId46" Type="http://schemas.openxmlformats.org/officeDocument/2006/relationships/tags" Target="../tags/tag1730.xml"/><Relationship Id="rId59" Type="http://schemas.openxmlformats.org/officeDocument/2006/relationships/tags" Target="../tags/tag1743.xml"/><Relationship Id="rId67" Type="http://schemas.openxmlformats.org/officeDocument/2006/relationships/tags" Target="../tags/tag1751.xml"/><Relationship Id="rId20" Type="http://schemas.openxmlformats.org/officeDocument/2006/relationships/tags" Target="../tags/tag1704.xml"/><Relationship Id="rId41" Type="http://schemas.openxmlformats.org/officeDocument/2006/relationships/tags" Target="../tags/tag1725.xml"/><Relationship Id="rId54" Type="http://schemas.openxmlformats.org/officeDocument/2006/relationships/tags" Target="../tags/tag1738.xml"/><Relationship Id="rId62" Type="http://schemas.openxmlformats.org/officeDocument/2006/relationships/tags" Target="../tags/tag1746.xml"/><Relationship Id="rId70" Type="http://schemas.openxmlformats.org/officeDocument/2006/relationships/tags" Target="../tags/tag1754.xml"/><Relationship Id="rId75" Type="http://schemas.openxmlformats.org/officeDocument/2006/relationships/slideLayout" Target="../slideLayouts/slideLayout2.xml"/><Relationship Id="rId83" Type="http://schemas.openxmlformats.org/officeDocument/2006/relationships/oleObject" Target="../embeddings/oleObject81.bin"/><Relationship Id="rId88" Type="http://schemas.openxmlformats.org/officeDocument/2006/relationships/image" Target="../media/image113.wmf"/><Relationship Id="rId1" Type="http://schemas.openxmlformats.org/officeDocument/2006/relationships/vmlDrawing" Target="../drawings/vmlDrawing31.vml"/><Relationship Id="rId6" Type="http://schemas.openxmlformats.org/officeDocument/2006/relationships/tags" Target="../tags/tag1690.xml"/><Relationship Id="rId15" Type="http://schemas.openxmlformats.org/officeDocument/2006/relationships/tags" Target="../tags/tag1699.xml"/><Relationship Id="rId23" Type="http://schemas.openxmlformats.org/officeDocument/2006/relationships/tags" Target="../tags/tag1707.xml"/><Relationship Id="rId28" Type="http://schemas.openxmlformats.org/officeDocument/2006/relationships/tags" Target="../tags/tag1712.xml"/><Relationship Id="rId36" Type="http://schemas.openxmlformats.org/officeDocument/2006/relationships/tags" Target="../tags/tag1720.xml"/><Relationship Id="rId49" Type="http://schemas.openxmlformats.org/officeDocument/2006/relationships/tags" Target="../tags/tag1733.xml"/><Relationship Id="rId57" Type="http://schemas.openxmlformats.org/officeDocument/2006/relationships/tags" Target="../tags/tag1741.xml"/><Relationship Id="rId10" Type="http://schemas.openxmlformats.org/officeDocument/2006/relationships/tags" Target="../tags/tag1694.xml"/><Relationship Id="rId31" Type="http://schemas.openxmlformats.org/officeDocument/2006/relationships/tags" Target="../tags/tag1715.xml"/><Relationship Id="rId44" Type="http://schemas.openxmlformats.org/officeDocument/2006/relationships/tags" Target="../tags/tag1728.xml"/><Relationship Id="rId52" Type="http://schemas.openxmlformats.org/officeDocument/2006/relationships/tags" Target="../tags/tag1736.xml"/><Relationship Id="rId60" Type="http://schemas.openxmlformats.org/officeDocument/2006/relationships/tags" Target="../tags/tag1744.xml"/><Relationship Id="rId65" Type="http://schemas.openxmlformats.org/officeDocument/2006/relationships/tags" Target="../tags/tag1749.xml"/><Relationship Id="rId73" Type="http://schemas.openxmlformats.org/officeDocument/2006/relationships/tags" Target="../tags/tag1757.xml"/><Relationship Id="rId78" Type="http://schemas.openxmlformats.org/officeDocument/2006/relationships/oleObject" Target="../embeddings/oleObject78.bin"/><Relationship Id="rId81" Type="http://schemas.openxmlformats.org/officeDocument/2006/relationships/oleObject" Target="../embeddings/oleObject80.bin"/><Relationship Id="rId86" Type="http://schemas.openxmlformats.org/officeDocument/2006/relationships/image" Target="../media/image112.wmf"/></Relationships>
</file>

<file path=ppt/slides/_rels/slide68.xml.rels><?xml version="1.0" encoding="UTF-8" standalone="yes"?>
<Relationships xmlns="http://schemas.openxmlformats.org/package/2006/relationships"><Relationship Id="rId8" Type="http://schemas.openxmlformats.org/officeDocument/2006/relationships/tags" Target="../tags/tag1765.xml"/><Relationship Id="rId13" Type="http://schemas.openxmlformats.org/officeDocument/2006/relationships/image" Target="../media/image115.wmf"/><Relationship Id="rId3" Type="http://schemas.openxmlformats.org/officeDocument/2006/relationships/tags" Target="../tags/tag1760.xml"/><Relationship Id="rId7" Type="http://schemas.openxmlformats.org/officeDocument/2006/relationships/tags" Target="../tags/tag1764.xml"/><Relationship Id="rId12" Type="http://schemas.openxmlformats.org/officeDocument/2006/relationships/oleObject" Target="../embeddings/oleObject85.bin"/><Relationship Id="rId2" Type="http://schemas.openxmlformats.org/officeDocument/2006/relationships/tags" Target="../tags/tag1759.xml"/><Relationship Id="rId1" Type="http://schemas.openxmlformats.org/officeDocument/2006/relationships/vmlDrawing" Target="../drawings/vmlDrawing32.vml"/><Relationship Id="rId6" Type="http://schemas.openxmlformats.org/officeDocument/2006/relationships/tags" Target="../tags/tag1763.xml"/><Relationship Id="rId11" Type="http://schemas.openxmlformats.org/officeDocument/2006/relationships/slideLayout" Target="../slideLayouts/slideLayout2.xml"/><Relationship Id="rId5" Type="http://schemas.openxmlformats.org/officeDocument/2006/relationships/tags" Target="../tags/tag1762.xml"/><Relationship Id="rId15" Type="http://schemas.openxmlformats.org/officeDocument/2006/relationships/image" Target="../media/image117.jpeg"/><Relationship Id="rId10" Type="http://schemas.openxmlformats.org/officeDocument/2006/relationships/tags" Target="../tags/tag1767.xml"/><Relationship Id="rId4" Type="http://schemas.openxmlformats.org/officeDocument/2006/relationships/tags" Target="../tags/tag1761.xml"/><Relationship Id="rId9" Type="http://schemas.openxmlformats.org/officeDocument/2006/relationships/tags" Target="../tags/tag1766.xml"/><Relationship Id="rId14" Type="http://schemas.openxmlformats.org/officeDocument/2006/relationships/image" Target="../media/image116.GIF"/></Relationships>
</file>

<file path=ppt/slides/_rels/slide69.xml.rels><?xml version="1.0" encoding="UTF-8" standalone="yes"?>
<Relationships xmlns="http://schemas.openxmlformats.org/package/2006/relationships"><Relationship Id="rId8" Type="http://schemas.openxmlformats.org/officeDocument/2006/relationships/slide" Target="slide62.xml"/><Relationship Id="rId3" Type="http://schemas.openxmlformats.org/officeDocument/2006/relationships/tags" Target="../tags/tag1770.xml"/><Relationship Id="rId7" Type="http://schemas.openxmlformats.org/officeDocument/2006/relationships/slideLayout" Target="../slideLayouts/slideLayout2.xml"/><Relationship Id="rId2" Type="http://schemas.openxmlformats.org/officeDocument/2006/relationships/tags" Target="../tags/tag1769.xml"/><Relationship Id="rId1" Type="http://schemas.openxmlformats.org/officeDocument/2006/relationships/tags" Target="../tags/tag1768.xml"/><Relationship Id="rId6" Type="http://schemas.openxmlformats.org/officeDocument/2006/relationships/tags" Target="../tags/tag1773.xml"/><Relationship Id="rId5" Type="http://schemas.openxmlformats.org/officeDocument/2006/relationships/tags" Target="../tags/tag1772.xml"/><Relationship Id="rId10" Type="http://schemas.openxmlformats.org/officeDocument/2006/relationships/slide" Target="slide6.xml"/><Relationship Id="rId4" Type="http://schemas.openxmlformats.org/officeDocument/2006/relationships/tags" Target="../tags/tag1771.xml"/><Relationship Id="rId9" Type="http://schemas.openxmlformats.org/officeDocument/2006/relationships/slide" Target="slide5.xml"/></Relationships>
</file>

<file path=ppt/slides/_rels/slide7.xml.rels><?xml version="1.0" encoding="UTF-8" standalone="yes"?>
<Relationships xmlns="http://schemas.openxmlformats.org/package/2006/relationships"><Relationship Id="rId8" Type="http://schemas.openxmlformats.org/officeDocument/2006/relationships/tags" Target="../tags/tag108.xml"/><Relationship Id="rId13" Type="http://schemas.openxmlformats.org/officeDocument/2006/relationships/tags" Target="../tags/tag113.xml"/><Relationship Id="rId18" Type="http://schemas.openxmlformats.org/officeDocument/2006/relationships/tags" Target="../tags/tag118.xml"/><Relationship Id="rId3" Type="http://schemas.openxmlformats.org/officeDocument/2006/relationships/tags" Target="../tags/tag103.xml"/><Relationship Id="rId21" Type="http://schemas.openxmlformats.org/officeDocument/2006/relationships/slideLayout" Target="../slideLayouts/slideLayout2.xml"/><Relationship Id="rId7" Type="http://schemas.openxmlformats.org/officeDocument/2006/relationships/tags" Target="../tags/tag107.xml"/><Relationship Id="rId12" Type="http://schemas.openxmlformats.org/officeDocument/2006/relationships/tags" Target="../tags/tag112.xml"/><Relationship Id="rId17" Type="http://schemas.openxmlformats.org/officeDocument/2006/relationships/tags" Target="../tags/tag117.xml"/><Relationship Id="rId2" Type="http://schemas.openxmlformats.org/officeDocument/2006/relationships/tags" Target="../tags/tag102.xml"/><Relationship Id="rId16" Type="http://schemas.openxmlformats.org/officeDocument/2006/relationships/tags" Target="../tags/tag116.xml"/><Relationship Id="rId20" Type="http://schemas.openxmlformats.org/officeDocument/2006/relationships/tags" Target="../tags/tag120.xml"/><Relationship Id="rId1" Type="http://schemas.openxmlformats.org/officeDocument/2006/relationships/tags" Target="../tags/tag101.xml"/><Relationship Id="rId6" Type="http://schemas.openxmlformats.org/officeDocument/2006/relationships/tags" Target="../tags/tag106.xml"/><Relationship Id="rId11" Type="http://schemas.openxmlformats.org/officeDocument/2006/relationships/tags" Target="../tags/tag111.xml"/><Relationship Id="rId5" Type="http://schemas.openxmlformats.org/officeDocument/2006/relationships/tags" Target="../tags/tag105.xml"/><Relationship Id="rId15" Type="http://schemas.openxmlformats.org/officeDocument/2006/relationships/tags" Target="../tags/tag115.xml"/><Relationship Id="rId10" Type="http://schemas.openxmlformats.org/officeDocument/2006/relationships/tags" Target="../tags/tag110.xml"/><Relationship Id="rId19" Type="http://schemas.openxmlformats.org/officeDocument/2006/relationships/tags" Target="../tags/tag119.xml"/><Relationship Id="rId4" Type="http://schemas.openxmlformats.org/officeDocument/2006/relationships/tags" Target="../tags/tag104.xml"/><Relationship Id="rId9" Type="http://schemas.openxmlformats.org/officeDocument/2006/relationships/tags" Target="../tags/tag109.xml"/><Relationship Id="rId14" Type="http://schemas.openxmlformats.org/officeDocument/2006/relationships/tags" Target="../tags/tag114.xml"/><Relationship Id="rId22" Type="http://schemas.openxmlformats.org/officeDocument/2006/relationships/audio" Target="../media/audio2.wav"/></Relationships>
</file>

<file path=ppt/slides/_rels/slide70.xml.rels><?xml version="1.0" encoding="UTF-8" standalone="yes"?>
<Relationships xmlns="http://schemas.openxmlformats.org/package/2006/relationships"><Relationship Id="rId8" Type="http://schemas.openxmlformats.org/officeDocument/2006/relationships/tags" Target="../tags/tag1781.xml"/><Relationship Id="rId13" Type="http://schemas.openxmlformats.org/officeDocument/2006/relationships/slide" Target="slide5.xml"/><Relationship Id="rId3" Type="http://schemas.openxmlformats.org/officeDocument/2006/relationships/tags" Target="../tags/tag1776.xml"/><Relationship Id="rId7" Type="http://schemas.openxmlformats.org/officeDocument/2006/relationships/tags" Target="../tags/tag1780.xml"/><Relationship Id="rId12" Type="http://schemas.openxmlformats.org/officeDocument/2006/relationships/slide" Target="slide62.xml"/><Relationship Id="rId2" Type="http://schemas.openxmlformats.org/officeDocument/2006/relationships/tags" Target="../tags/tag1775.xml"/><Relationship Id="rId1" Type="http://schemas.openxmlformats.org/officeDocument/2006/relationships/tags" Target="../tags/tag1774.xml"/><Relationship Id="rId6" Type="http://schemas.openxmlformats.org/officeDocument/2006/relationships/tags" Target="../tags/tag1779.xml"/><Relationship Id="rId11" Type="http://schemas.openxmlformats.org/officeDocument/2006/relationships/audio" Target="../media/audio2.wav"/><Relationship Id="rId5" Type="http://schemas.openxmlformats.org/officeDocument/2006/relationships/tags" Target="../tags/tag1778.xml"/><Relationship Id="rId10" Type="http://schemas.openxmlformats.org/officeDocument/2006/relationships/slideLayout" Target="../slideLayouts/slideLayout2.xml"/><Relationship Id="rId4" Type="http://schemas.openxmlformats.org/officeDocument/2006/relationships/tags" Target="../tags/tag1777.xml"/><Relationship Id="rId9" Type="http://schemas.openxmlformats.org/officeDocument/2006/relationships/tags" Target="../tags/tag1782.xml"/></Relationships>
</file>

<file path=ppt/slides/_rels/slide71.xml.rels><?xml version="1.0" encoding="UTF-8" standalone="yes"?>
<Relationships xmlns="http://schemas.openxmlformats.org/package/2006/relationships"><Relationship Id="rId13" Type="http://schemas.openxmlformats.org/officeDocument/2006/relationships/tags" Target="../tags/tag1795.xml"/><Relationship Id="rId18" Type="http://schemas.openxmlformats.org/officeDocument/2006/relationships/tags" Target="../tags/tag1800.xml"/><Relationship Id="rId26" Type="http://schemas.openxmlformats.org/officeDocument/2006/relationships/tags" Target="../tags/tag1808.xml"/><Relationship Id="rId39" Type="http://schemas.openxmlformats.org/officeDocument/2006/relationships/tags" Target="../tags/tag1821.xml"/><Relationship Id="rId21" Type="http://schemas.openxmlformats.org/officeDocument/2006/relationships/tags" Target="../tags/tag1803.xml"/><Relationship Id="rId34" Type="http://schemas.openxmlformats.org/officeDocument/2006/relationships/tags" Target="../tags/tag1816.xml"/><Relationship Id="rId42" Type="http://schemas.openxmlformats.org/officeDocument/2006/relationships/tags" Target="../tags/tag1824.xml"/><Relationship Id="rId47" Type="http://schemas.openxmlformats.org/officeDocument/2006/relationships/tags" Target="../tags/tag1829.xml"/><Relationship Id="rId50" Type="http://schemas.openxmlformats.org/officeDocument/2006/relationships/tags" Target="../tags/tag1832.xml"/><Relationship Id="rId55" Type="http://schemas.openxmlformats.org/officeDocument/2006/relationships/tags" Target="../tags/tag1837.xml"/><Relationship Id="rId63" Type="http://schemas.openxmlformats.org/officeDocument/2006/relationships/tags" Target="../tags/tag1845.xml"/><Relationship Id="rId68" Type="http://schemas.openxmlformats.org/officeDocument/2006/relationships/tags" Target="../tags/tag1850.xml"/><Relationship Id="rId76" Type="http://schemas.openxmlformats.org/officeDocument/2006/relationships/tags" Target="../tags/tag1858.xml"/><Relationship Id="rId7" Type="http://schemas.openxmlformats.org/officeDocument/2006/relationships/tags" Target="../tags/tag1789.xml"/><Relationship Id="rId71" Type="http://schemas.openxmlformats.org/officeDocument/2006/relationships/tags" Target="../tags/tag1853.xml"/><Relationship Id="rId2" Type="http://schemas.openxmlformats.org/officeDocument/2006/relationships/tags" Target="../tags/tag1784.xml"/><Relationship Id="rId16" Type="http://schemas.openxmlformats.org/officeDocument/2006/relationships/tags" Target="../tags/tag1798.xml"/><Relationship Id="rId29" Type="http://schemas.openxmlformats.org/officeDocument/2006/relationships/tags" Target="../tags/tag1811.xml"/><Relationship Id="rId11" Type="http://schemas.openxmlformats.org/officeDocument/2006/relationships/tags" Target="../tags/tag1793.xml"/><Relationship Id="rId24" Type="http://schemas.openxmlformats.org/officeDocument/2006/relationships/tags" Target="../tags/tag1806.xml"/><Relationship Id="rId32" Type="http://schemas.openxmlformats.org/officeDocument/2006/relationships/tags" Target="../tags/tag1814.xml"/><Relationship Id="rId37" Type="http://schemas.openxmlformats.org/officeDocument/2006/relationships/tags" Target="../tags/tag1819.xml"/><Relationship Id="rId40" Type="http://schemas.openxmlformats.org/officeDocument/2006/relationships/tags" Target="../tags/tag1822.xml"/><Relationship Id="rId45" Type="http://schemas.openxmlformats.org/officeDocument/2006/relationships/tags" Target="../tags/tag1827.xml"/><Relationship Id="rId53" Type="http://schemas.openxmlformats.org/officeDocument/2006/relationships/tags" Target="../tags/tag1835.xml"/><Relationship Id="rId58" Type="http://schemas.openxmlformats.org/officeDocument/2006/relationships/tags" Target="../tags/tag1840.xml"/><Relationship Id="rId66" Type="http://schemas.openxmlformats.org/officeDocument/2006/relationships/tags" Target="../tags/tag1848.xml"/><Relationship Id="rId74" Type="http://schemas.openxmlformats.org/officeDocument/2006/relationships/tags" Target="../tags/tag1856.xml"/><Relationship Id="rId79" Type="http://schemas.openxmlformats.org/officeDocument/2006/relationships/slideLayout" Target="../slideLayouts/slideLayout2.xml"/><Relationship Id="rId5" Type="http://schemas.openxmlformats.org/officeDocument/2006/relationships/tags" Target="../tags/tag1787.xml"/><Relationship Id="rId61" Type="http://schemas.openxmlformats.org/officeDocument/2006/relationships/tags" Target="../tags/tag1843.xml"/><Relationship Id="rId10" Type="http://schemas.openxmlformats.org/officeDocument/2006/relationships/tags" Target="../tags/tag1792.xml"/><Relationship Id="rId19" Type="http://schemas.openxmlformats.org/officeDocument/2006/relationships/tags" Target="../tags/tag1801.xml"/><Relationship Id="rId31" Type="http://schemas.openxmlformats.org/officeDocument/2006/relationships/tags" Target="../tags/tag1813.xml"/><Relationship Id="rId44" Type="http://schemas.openxmlformats.org/officeDocument/2006/relationships/tags" Target="../tags/tag1826.xml"/><Relationship Id="rId52" Type="http://schemas.openxmlformats.org/officeDocument/2006/relationships/tags" Target="../tags/tag1834.xml"/><Relationship Id="rId60" Type="http://schemas.openxmlformats.org/officeDocument/2006/relationships/tags" Target="../tags/tag1842.xml"/><Relationship Id="rId65" Type="http://schemas.openxmlformats.org/officeDocument/2006/relationships/tags" Target="../tags/tag1847.xml"/><Relationship Id="rId73" Type="http://schemas.openxmlformats.org/officeDocument/2006/relationships/tags" Target="../tags/tag1855.xml"/><Relationship Id="rId78" Type="http://schemas.openxmlformats.org/officeDocument/2006/relationships/tags" Target="../tags/tag1860.xml"/><Relationship Id="rId81" Type="http://schemas.openxmlformats.org/officeDocument/2006/relationships/slide" Target="slide62.xml"/><Relationship Id="rId4" Type="http://schemas.openxmlformats.org/officeDocument/2006/relationships/tags" Target="../tags/tag1786.xml"/><Relationship Id="rId9" Type="http://schemas.openxmlformats.org/officeDocument/2006/relationships/tags" Target="../tags/tag1791.xml"/><Relationship Id="rId14" Type="http://schemas.openxmlformats.org/officeDocument/2006/relationships/tags" Target="../tags/tag1796.xml"/><Relationship Id="rId22" Type="http://schemas.openxmlformats.org/officeDocument/2006/relationships/tags" Target="../tags/tag1804.xml"/><Relationship Id="rId27" Type="http://schemas.openxmlformats.org/officeDocument/2006/relationships/tags" Target="../tags/tag1809.xml"/><Relationship Id="rId30" Type="http://schemas.openxmlformats.org/officeDocument/2006/relationships/tags" Target="../tags/tag1812.xml"/><Relationship Id="rId35" Type="http://schemas.openxmlformats.org/officeDocument/2006/relationships/tags" Target="../tags/tag1817.xml"/><Relationship Id="rId43" Type="http://schemas.openxmlformats.org/officeDocument/2006/relationships/tags" Target="../tags/tag1825.xml"/><Relationship Id="rId48" Type="http://schemas.openxmlformats.org/officeDocument/2006/relationships/tags" Target="../tags/tag1830.xml"/><Relationship Id="rId56" Type="http://schemas.openxmlformats.org/officeDocument/2006/relationships/tags" Target="../tags/tag1838.xml"/><Relationship Id="rId64" Type="http://schemas.openxmlformats.org/officeDocument/2006/relationships/tags" Target="../tags/tag1846.xml"/><Relationship Id="rId69" Type="http://schemas.openxmlformats.org/officeDocument/2006/relationships/tags" Target="../tags/tag1851.xml"/><Relationship Id="rId77" Type="http://schemas.openxmlformats.org/officeDocument/2006/relationships/tags" Target="../tags/tag1859.xml"/><Relationship Id="rId8" Type="http://schemas.openxmlformats.org/officeDocument/2006/relationships/tags" Target="../tags/tag1790.xml"/><Relationship Id="rId51" Type="http://schemas.openxmlformats.org/officeDocument/2006/relationships/tags" Target="../tags/tag1833.xml"/><Relationship Id="rId72" Type="http://schemas.openxmlformats.org/officeDocument/2006/relationships/tags" Target="../tags/tag1854.xml"/><Relationship Id="rId80" Type="http://schemas.openxmlformats.org/officeDocument/2006/relationships/audio" Target="../media/audio2.wav"/><Relationship Id="rId3" Type="http://schemas.openxmlformats.org/officeDocument/2006/relationships/tags" Target="../tags/tag1785.xml"/><Relationship Id="rId12" Type="http://schemas.openxmlformats.org/officeDocument/2006/relationships/tags" Target="../tags/tag1794.xml"/><Relationship Id="rId17" Type="http://schemas.openxmlformats.org/officeDocument/2006/relationships/tags" Target="../tags/tag1799.xml"/><Relationship Id="rId25" Type="http://schemas.openxmlformats.org/officeDocument/2006/relationships/tags" Target="../tags/tag1807.xml"/><Relationship Id="rId33" Type="http://schemas.openxmlformats.org/officeDocument/2006/relationships/tags" Target="../tags/tag1815.xml"/><Relationship Id="rId38" Type="http://schemas.openxmlformats.org/officeDocument/2006/relationships/tags" Target="../tags/tag1820.xml"/><Relationship Id="rId46" Type="http://schemas.openxmlformats.org/officeDocument/2006/relationships/tags" Target="../tags/tag1828.xml"/><Relationship Id="rId59" Type="http://schemas.openxmlformats.org/officeDocument/2006/relationships/tags" Target="../tags/tag1841.xml"/><Relationship Id="rId67" Type="http://schemas.openxmlformats.org/officeDocument/2006/relationships/tags" Target="../tags/tag1849.xml"/><Relationship Id="rId20" Type="http://schemas.openxmlformats.org/officeDocument/2006/relationships/tags" Target="../tags/tag1802.xml"/><Relationship Id="rId41" Type="http://schemas.openxmlformats.org/officeDocument/2006/relationships/tags" Target="../tags/tag1823.xml"/><Relationship Id="rId54" Type="http://schemas.openxmlformats.org/officeDocument/2006/relationships/tags" Target="../tags/tag1836.xml"/><Relationship Id="rId62" Type="http://schemas.openxmlformats.org/officeDocument/2006/relationships/tags" Target="../tags/tag1844.xml"/><Relationship Id="rId70" Type="http://schemas.openxmlformats.org/officeDocument/2006/relationships/tags" Target="../tags/tag1852.xml"/><Relationship Id="rId75" Type="http://schemas.openxmlformats.org/officeDocument/2006/relationships/tags" Target="../tags/tag1857.xml"/><Relationship Id="rId1" Type="http://schemas.openxmlformats.org/officeDocument/2006/relationships/tags" Target="../tags/tag1783.xml"/><Relationship Id="rId6" Type="http://schemas.openxmlformats.org/officeDocument/2006/relationships/tags" Target="../tags/tag1788.xml"/><Relationship Id="rId15" Type="http://schemas.openxmlformats.org/officeDocument/2006/relationships/tags" Target="../tags/tag1797.xml"/><Relationship Id="rId23" Type="http://schemas.openxmlformats.org/officeDocument/2006/relationships/tags" Target="../tags/tag1805.xml"/><Relationship Id="rId28" Type="http://schemas.openxmlformats.org/officeDocument/2006/relationships/tags" Target="../tags/tag1810.xml"/><Relationship Id="rId36" Type="http://schemas.openxmlformats.org/officeDocument/2006/relationships/tags" Target="../tags/tag1818.xml"/><Relationship Id="rId49" Type="http://schemas.openxmlformats.org/officeDocument/2006/relationships/tags" Target="../tags/tag1831.xml"/><Relationship Id="rId57" Type="http://schemas.openxmlformats.org/officeDocument/2006/relationships/tags" Target="../tags/tag1839.xml"/></Relationships>
</file>

<file path=ppt/slides/_rels/slide72.xml.rels><?xml version="1.0" encoding="UTF-8" standalone="yes"?>
<Relationships xmlns="http://schemas.openxmlformats.org/package/2006/relationships"><Relationship Id="rId26" Type="http://schemas.openxmlformats.org/officeDocument/2006/relationships/tags" Target="../tags/tag1885.xml"/><Relationship Id="rId21" Type="http://schemas.openxmlformats.org/officeDocument/2006/relationships/tags" Target="../tags/tag1880.xml"/><Relationship Id="rId42" Type="http://schemas.openxmlformats.org/officeDocument/2006/relationships/tags" Target="../tags/tag1901.xml"/><Relationship Id="rId47" Type="http://schemas.openxmlformats.org/officeDocument/2006/relationships/tags" Target="../tags/tag1906.xml"/><Relationship Id="rId63" Type="http://schemas.openxmlformats.org/officeDocument/2006/relationships/tags" Target="../tags/tag1922.xml"/><Relationship Id="rId68" Type="http://schemas.openxmlformats.org/officeDocument/2006/relationships/tags" Target="../tags/tag1927.xml"/><Relationship Id="rId84" Type="http://schemas.openxmlformats.org/officeDocument/2006/relationships/tags" Target="../tags/tag1943.xml"/><Relationship Id="rId89" Type="http://schemas.openxmlformats.org/officeDocument/2006/relationships/tags" Target="../tags/tag1948.xml"/><Relationship Id="rId112" Type="http://schemas.openxmlformats.org/officeDocument/2006/relationships/oleObject" Target="../embeddings/oleObject94.bin"/><Relationship Id="rId2" Type="http://schemas.openxmlformats.org/officeDocument/2006/relationships/tags" Target="../tags/tag1861.xml"/><Relationship Id="rId16" Type="http://schemas.openxmlformats.org/officeDocument/2006/relationships/tags" Target="../tags/tag1875.xml"/><Relationship Id="rId29" Type="http://schemas.openxmlformats.org/officeDocument/2006/relationships/tags" Target="../tags/tag1888.xml"/><Relationship Id="rId107" Type="http://schemas.openxmlformats.org/officeDocument/2006/relationships/image" Target="../media/image123.wmf"/><Relationship Id="rId11" Type="http://schemas.openxmlformats.org/officeDocument/2006/relationships/tags" Target="../tags/tag1870.xml"/><Relationship Id="rId24" Type="http://schemas.openxmlformats.org/officeDocument/2006/relationships/tags" Target="../tags/tag1883.xml"/><Relationship Id="rId32" Type="http://schemas.openxmlformats.org/officeDocument/2006/relationships/tags" Target="../tags/tag1891.xml"/><Relationship Id="rId37" Type="http://schemas.openxmlformats.org/officeDocument/2006/relationships/tags" Target="../tags/tag1896.xml"/><Relationship Id="rId40" Type="http://schemas.openxmlformats.org/officeDocument/2006/relationships/tags" Target="../tags/tag1899.xml"/><Relationship Id="rId45" Type="http://schemas.openxmlformats.org/officeDocument/2006/relationships/tags" Target="../tags/tag1904.xml"/><Relationship Id="rId53" Type="http://schemas.openxmlformats.org/officeDocument/2006/relationships/tags" Target="../tags/tag1912.xml"/><Relationship Id="rId58" Type="http://schemas.openxmlformats.org/officeDocument/2006/relationships/tags" Target="../tags/tag1917.xml"/><Relationship Id="rId66" Type="http://schemas.openxmlformats.org/officeDocument/2006/relationships/tags" Target="../tags/tag1925.xml"/><Relationship Id="rId74" Type="http://schemas.openxmlformats.org/officeDocument/2006/relationships/tags" Target="../tags/tag1933.xml"/><Relationship Id="rId79" Type="http://schemas.openxmlformats.org/officeDocument/2006/relationships/tags" Target="../tags/tag1938.xml"/><Relationship Id="rId87" Type="http://schemas.openxmlformats.org/officeDocument/2006/relationships/tags" Target="../tags/tag1946.xml"/><Relationship Id="rId102" Type="http://schemas.openxmlformats.org/officeDocument/2006/relationships/oleObject" Target="../embeddings/oleObject89.bin"/><Relationship Id="rId110" Type="http://schemas.openxmlformats.org/officeDocument/2006/relationships/oleObject" Target="../embeddings/oleObject93.bin"/><Relationship Id="rId5" Type="http://schemas.openxmlformats.org/officeDocument/2006/relationships/tags" Target="../tags/tag1864.xml"/><Relationship Id="rId61" Type="http://schemas.openxmlformats.org/officeDocument/2006/relationships/tags" Target="../tags/tag1920.xml"/><Relationship Id="rId82" Type="http://schemas.openxmlformats.org/officeDocument/2006/relationships/tags" Target="../tags/tag1941.xml"/><Relationship Id="rId90" Type="http://schemas.openxmlformats.org/officeDocument/2006/relationships/tags" Target="../tags/tag1949.xml"/><Relationship Id="rId95" Type="http://schemas.openxmlformats.org/officeDocument/2006/relationships/slide" Target="slide62.xml"/><Relationship Id="rId19" Type="http://schemas.openxmlformats.org/officeDocument/2006/relationships/tags" Target="../tags/tag1878.xml"/><Relationship Id="rId14" Type="http://schemas.openxmlformats.org/officeDocument/2006/relationships/tags" Target="../tags/tag1873.xml"/><Relationship Id="rId22" Type="http://schemas.openxmlformats.org/officeDocument/2006/relationships/tags" Target="../tags/tag1881.xml"/><Relationship Id="rId27" Type="http://schemas.openxmlformats.org/officeDocument/2006/relationships/tags" Target="../tags/tag1886.xml"/><Relationship Id="rId30" Type="http://schemas.openxmlformats.org/officeDocument/2006/relationships/tags" Target="../tags/tag1889.xml"/><Relationship Id="rId35" Type="http://schemas.openxmlformats.org/officeDocument/2006/relationships/tags" Target="../tags/tag1894.xml"/><Relationship Id="rId43" Type="http://schemas.openxmlformats.org/officeDocument/2006/relationships/tags" Target="../tags/tag1902.xml"/><Relationship Id="rId48" Type="http://schemas.openxmlformats.org/officeDocument/2006/relationships/tags" Target="../tags/tag1907.xml"/><Relationship Id="rId56" Type="http://schemas.openxmlformats.org/officeDocument/2006/relationships/tags" Target="../tags/tag1915.xml"/><Relationship Id="rId64" Type="http://schemas.openxmlformats.org/officeDocument/2006/relationships/tags" Target="../tags/tag1923.xml"/><Relationship Id="rId69" Type="http://schemas.openxmlformats.org/officeDocument/2006/relationships/tags" Target="../tags/tag1928.xml"/><Relationship Id="rId77" Type="http://schemas.openxmlformats.org/officeDocument/2006/relationships/tags" Target="../tags/tag1936.xml"/><Relationship Id="rId100" Type="http://schemas.openxmlformats.org/officeDocument/2006/relationships/oleObject" Target="../embeddings/oleObject88.bin"/><Relationship Id="rId105" Type="http://schemas.openxmlformats.org/officeDocument/2006/relationships/image" Target="../media/image122.wmf"/><Relationship Id="rId113" Type="http://schemas.openxmlformats.org/officeDocument/2006/relationships/image" Target="../media/image126.wmf"/><Relationship Id="rId8" Type="http://schemas.openxmlformats.org/officeDocument/2006/relationships/tags" Target="../tags/tag1867.xml"/><Relationship Id="rId51" Type="http://schemas.openxmlformats.org/officeDocument/2006/relationships/tags" Target="../tags/tag1910.xml"/><Relationship Id="rId72" Type="http://schemas.openxmlformats.org/officeDocument/2006/relationships/tags" Target="../tags/tag1931.xml"/><Relationship Id="rId80" Type="http://schemas.openxmlformats.org/officeDocument/2006/relationships/tags" Target="../tags/tag1939.xml"/><Relationship Id="rId85" Type="http://schemas.openxmlformats.org/officeDocument/2006/relationships/tags" Target="../tags/tag1944.xml"/><Relationship Id="rId93" Type="http://schemas.openxmlformats.org/officeDocument/2006/relationships/slideLayout" Target="../slideLayouts/slideLayout2.xml"/><Relationship Id="rId98" Type="http://schemas.openxmlformats.org/officeDocument/2006/relationships/oleObject" Target="../embeddings/oleObject87.bin"/><Relationship Id="rId3" Type="http://schemas.openxmlformats.org/officeDocument/2006/relationships/tags" Target="../tags/tag1862.xml"/><Relationship Id="rId12" Type="http://schemas.openxmlformats.org/officeDocument/2006/relationships/tags" Target="../tags/tag1871.xml"/><Relationship Id="rId17" Type="http://schemas.openxmlformats.org/officeDocument/2006/relationships/tags" Target="../tags/tag1876.xml"/><Relationship Id="rId25" Type="http://schemas.openxmlformats.org/officeDocument/2006/relationships/tags" Target="../tags/tag1884.xml"/><Relationship Id="rId33" Type="http://schemas.openxmlformats.org/officeDocument/2006/relationships/tags" Target="../tags/tag1892.xml"/><Relationship Id="rId38" Type="http://schemas.openxmlformats.org/officeDocument/2006/relationships/tags" Target="../tags/tag1897.xml"/><Relationship Id="rId46" Type="http://schemas.openxmlformats.org/officeDocument/2006/relationships/tags" Target="../tags/tag1905.xml"/><Relationship Id="rId59" Type="http://schemas.openxmlformats.org/officeDocument/2006/relationships/tags" Target="../tags/tag1918.xml"/><Relationship Id="rId67" Type="http://schemas.openxmlformats.org/officeDocument/2006/relationships/tags" Target="../tags/tag1926.xml"/><Relationship Id="rId103" Type="http://schemas.openxmlformats.org/officeDocument/2006/relationships/image" Target="../media/image121.wmf"/><Relationship Id="rId108" Type="http://schemas.openxmlformats.org/officeDocument/2006/relationships/oleObject" Target="../embeddings/oleObject92.bin"/><Relationship Id="rId20" Type="http://schemas.openxmlformats.org/officeDocument/2006/relationships/tags" Target="../tags/tag1879.xml"/><Relationship Id="rId41" Type="http://schemas.openxmlformats.org/officeDocument/2006/relationships/tags" Target="../tags/tag1900.xml"/><Relationship Id="rId54" Type="http://schemas.openxmlformats.org/officeDocument/2006/relationships/tags" Target="../tags/tag1913.xml"/><Relationship Id="rId62" Type="http://schemas.openxmlformats.org/officeDocument/2006/relationships/tags" Target="../tags/tag1921.xml"/><Relationship Id="rId70" Type="http://schemas.openxmlformats.org/officeDocument/2006/relationships/tags" Target="../tags/tag1929.xml"/><Relationship Id="rId75" Type="http://schemas.openxmlformats.org/officeDocument/2006/relationships/tags" Target="../tags/tag1934.xml"/><Relationship Id="rId83" Type="http://schemas.openxmlformats.org/officeDocument/2006/relationships/tags" Target="../tags/tag1942.xml"/><Relationship Id="rId88" Type="http://schemas.openxmlformats.org/officeDocument/2006/relationships/tags" Target="../tags/tag1947.xml"/><Relationship Id="rId91" Type="http://schemas.openxmlformats.org/officeDocument/2006/relationships/tags" Target="../tags/tag1950.xml"/><Relationship Id="rId96" Type="http://schemas.openxmlformats.org/officeDocument/2006/relationships/oleObject" Target="../embeddings/oleObject86.bin"/><Relationship Id="rId111" Type="http://schemas.openxmlformats.org/officeDocument/2006/relationships/image" Target="../media/image125.wmf"/><Relationship Id="rId1" Type="http://schemas.openxmlformats.org/officeDocument/2006/relationships/vmlDrawing" Target="../drawings/vmlDrawing33.vml"/><Relationship Id="rId6" Type="http://schemas.openxmlformats.org/officeDocument/2006/relationships/tags" Target="../tags/tag1865.xml"/><Relationship Id="rId15" Type="http://schemas.openxmlformats.org/officeDocument/2006/relationships/tags" Target="../tags/tag1874.xml"/><Relationship Id="rId23" Type="http://schemas.openxmlformats.org/officeDocument/2006/relationships/tags" Target="../tags/tag1882.xml"/><Relationship Id="rId28" Type="http://schemas.openxmlformats.org/officeDocument/2006/relationships/tags" Target="../tags/tag1887.xml"/><Relationship Id="rId36" Type="http://schemas.openxmlformats.org/officeDocument/2006/relationships/tags" Target="../tags/tag1895.xml"/><Relationship Id="rId49" Type="http://schemas.openxmlformats.org/officeDocument/2006/relationships/tags" Target="../tags/tag1908.xml"/><Relationship Id="rId57" Type="http://schemas.openxmlformats.org/officeDocument/2006/relationships/tags" Target="../tags/tag1916.xml"/><Relationship Id="rId106" Type="http://schemas.openxmlformats.org/officeDocument/2006/relationships/oleObject" Target="../embeddings/oleObject91.bin"/><Relationship Id="rId10" Type="http://schemas.openxmlformats.org/officeDocument/2006/relationships/tags" Target="../tags/tag1869.xml"/><Relationship Id="rId31" Type="http://schemas.openxmlformats.org/officeDocument/2006/relationships/tags" Target="../tags/tag1890.xml"/><Relationship Id="rId44" Type="http://schemas.openxmlformats.org/officeDocument/2006/relationships/tags" Target="../tags/tag1903.xml"/><Relationship Id="rId52" Type="http://schemas.openxmlformats.org/officeDocument/2006/relationships/tags" Target="../tags/tag1911.xml"/><Relationship Id="rId60" Type="http://schemas.openxmlformats.org/officeDocument/2006/relationships/tags" Target="../tags/tag1919.xml"/><Relationship Id="rId65" Type="http://schemas.openxmlformats.org/officeDocument/2006/relationships/tags" Target="../tags/tag1924.xml"/><Relationship Id="rId73" Type="http://schemas.openxmlformats.org/officeDocument/2006/relationships/tags" Target="../tags/tag1932.xml"/><Relationship Id="rId78" Type="http://schemas.openxmlformats.org/officeDocument/2006/relationships/tags" Target="../tags/tag1937.xml"/><Relationship Id="rId81" Type="http://schemas.openxmlformats.org/officeDocument/2006/relationships/tags" Target="../tags/tag1940.xml"/><Relationship Id="rId86" Type="http://schemas.openxmlformats.org/officeDocument/2006/relationships/tags" Target="../tags/tag1945.xml"/><Relationship Id="rId94" Type="http://schemas.openxmlformats.org/officeDocument/2006/relationships/audio" Target="../media/audio2.wav"/><Relationship Id="rId99" Type="http://schemas.openxmlformats.org/officeDocument/2006/relationships/image" Target="../media/image119.wmf"/><Relationship Id="rId101" Type="http://schemas.openxmlformats.org/officeDocument/2006/relationships/image" Target="../media/image120.wmf"/><Relationship Id="rId4" Type="http://schemas.openxmlformats.org/officeDocument/2006/relationships/tags" Target="../tags/tag1863.xml"/><Relationship Id="rId9" Type="http://schemas.openxmlformats.org/officeDocument/2006/relationships/tags" Target="../tags/tag1868.xml"/><Relationship Id="rId13" Type="http://schemas.openxmlformats.org/officeDocument/2006/relationships/tags" Target="../tags/tag1872.xml"/><Relationship Id="rId18" Type="http://schemas.openxmlformats.org/officeDocument/2006/relationships/tags" Target="../tags/tag1877.xml"/><Relationship Id="rId39" Type="http://schemas.openxmlformats.org/officeDocument/2006/relationships/tags" Target="../tags/tag1898.xml"/><Relationship Id="rId109" Type="http://schemas.openxmlformats.org/officeDocument/2006/relationships/image" Target="../media/image124.wmf"/><Relationship Id="rId34" Type="http://schemas.openxmlformats.org/officeDocument/2006/relationships/tags" Target="../tags/tag1893.xml"/><Relationship Id="rId50" Type="http://schemas.openxmlformats.org/officeDocument/2006/relationships/tags" Target="../tags/tag1909.xml"/><Relationship Id="rId55" Type="http://schemas.openxmlformats.org/officeDocument/2006/relationships/tags" Target="../tags/tag1914.xml"/><Relationship Id="rId76" Type="http://schemas.openxmlformats.org/officeDocument/2006/relationships/tags" Target="../tags/tag1935.xml"/><Relationship Id="rId97" Type="http://schemas.openxmlformats.org/officeDocument/2006/relationships/image" Target="../media/image118.wmf"/><Relationship Id="rId104" Type="http://schemas.openxmlformats.org/officeDocument/2006/relationships/oleObject" Target="../embeddings/oleObject90.bin"/><Relationship Id="rId7" Type="http://schemas.openxmlformats.org/officeDocument/2006/relationships/tags" Target="../tags/tag1866.xml"/><Relationship Id="rId71" Type="http://schemas.openxmlformats.org/officeDocument/2006/relationships/tags" Target="../tags/tag1930.xml"/><Relationship Id="rId92" Type="http://schemas.openxmlformats.org/officeDocument/2006/relationships/tags" Target="../tags/tag1951.xml"/></Relationships>
</file>

<file path=ppt/slides/_rels/slide73.xml.rels><?xml version="1.0" encoding="UTF-8" standalone="yes"?>
<Relationships xmlns="http://schemas.openxmlformats.org/package/2006/relationships"><Relationship Id="rId8" Type="http://schemas.openxmlformats.org/officeDocument/2006/relationships/tags" Target="../tags/tag1958.xml"/><Relationship Id="rId13" Type="http://schemas.openxmlformats.org/officeDocument/2006/relationships/tags" Target="../tags/tag1963.xml"/><Relationship Id="rId18" Type="http://schemas.openxmlformats.org/officeDocument/2006/relationships/tags" Target="../tags/tag1968.xml"/><Relationship Id="rId26" Type="http://schemas.openxmlformats.org/officeDocument/2006/relationships/tags" Target="../tags/tag1976.xml"/><Relationship Id="rId3" Type="http://schemas.openxmlformats.org/officeDocument/2006/relationships/tags" Target="../tags/tag1953.xml"/><Relationship Id="rId21" Type="http://schemas.openxmlformats.org/officeDocument/2006/relationships/tags" Target="../tags/tag1971.xml"/><Relationship Id="rId34" Type="http://schemas.openxmlformats.org/officeDocument/2006/relationships/image" Target="../media/image128.png"/><Relationship Id="rId7" Type="http://schemas.openxmlformats.org/officeDocument/2006/relationships/tags" Target="../tags/tag1957.xml"/><Relationship Id="rId12" Type="http://schemas.openxmlformats.org/officeDocument/2006/relationships/tags" Target="../tags/tag1962.xml"/><Relationship Id="rId17" Type="http://schemas.openxmlformats.org/officeDocument/2006/relationships/tags" Target="../tags/tag1967.xml"/><Relationship Id="rId25" Type="http://schemas.openxmlformats.org/officeDocument/2006/relationships/tags" Target="../tags/tag1975.xml"/><Relationship Id="rId33" Type="http://schemas.openxmlformats.org/officeDocument/2006/relationships/oleObject" Target="../embeddings/oleObject96.bin"/><Relationship Id="rId38" Type="http://schemas.openxmlformats.org/officeDocument/2006/relationships/image" Target="../media/image130.png"/><Relationship Id="rId2" Type="http://schemas.openxmlformats.org/officeDocument/2006/relationships/tags" Target="../tags/tag1952.xml"/><Relationship Id="rId16" Type="http://schemas.openxmlformats.org/officeDocument/2006/relationships/tags" Target="../tags/tag1966.xml"/><Relationship Id="rId20" Type="http://schemas.openxmlformats.org/officeDocument/2006/relationships/tags" Target="../tags/tag1970.xml"/><Relationship Id="rId29" Type="http://schemas.openxmlformats.org/officeDocument/2006/relationships/slideLayout" Target="../slideLayouts/slideLayout2.xml"/><Relationship Id="rId1" Type="http://schemas.openxmlformats.org/officeDocument/2006/relationships/vmlDrawing" Target="../drawings/vmlDrawing34.vml"/><Relationship Id="rId6" Type="http://schemas.openxmlformats.org/officeDocument/2006/relationships/tags" Target="../tags/tag1956.xml"/><Relationship Id="rId11" Type="http://schemas.openxmlformats.org/officeDocument/2006/relationships/tags" Target="../tags/tag1961.xml"/><Relationship Id="rId24" Type="http://schemas.openxmlformats.org/officeDocument/2006/relationships/tags" Target="../tags/tag1974.xml"/><Relationship Id="rId32" Type="http://schemas.openxmlformats.org/officeDocument/2006/relationships/image" Target="../media/image127.png"/><Relationship Id="rId37" Type="http://schemas.openxmlformats.org/officeDocument/2006/relationships/oleObject" Target="../embeddings/oleObject98.bin"/><Relationship Id="rId5" Type="http://schemas.openxmlformats.org/officeDocument/2006/relationships/tags" Target="../tags/tag1955.xml"/><Relationship Id="rId15" Type="http://schemas.openxmlformats.org/officeDocument/2006/relationships/tags" Target="../tags/tag1965.xml"/><Relationship Id="rId23" Type="http://schemas.openxmlformats.org/officeDocument/2006/relationships/tags" Target="../tags/tag1973.xml"/><Relationship Id="rId28" Type="http://schemas.openxmlformats.org/officeDocument/2006/relationships/tags" Target="../tags/tag1978.xml"/><Relationship Id="rId36" Type="http://schemas.openxmlformats.org/officeDocument/2006/relationships/image" Target="../media/image129.png"/><Relationship Id="rId10" Type="http://schemas.openxmlformats.org/officeDocument/2006/relationships/tags" Target="../tags/tag1960.xml"/><Relationship Id="rId19" Type="http://schemas.openxmlformats.org/officeDocument/2006/relationships/tags" Target="../tags/tag1969.xml"/><Relationship Id="rId31" Type="http://schemas.openxmlformats.org/officeDocument/2006/relationships/oleObject" Target="../embeddings/oleObject95.bin"/><Relationship Id="rId4" Type="http://schemas.openxmlformats.org/officeDocument/2006/relationships/tags" Target="../tags/tag1954.xml"/><Relationship Id="rId9" Type="http://schemas.openxmlformats.org/officeDocument/2006/relationships/tags" Target="../tags/tag1959.xml"/><Relationship Id="rId14" Type="http://schemas.openxmlformats.org/officeDocument/2006/relationships/tags" Target="../tags/tag1964.xml"/><Relationship Id="rId22" Type="http://schemas.openxmlformats.org/officeDocument/2006/relationships/tags" Target="../tags/tag1972.xml"/><Relationship Id="rId27" Type="http://schemas.openxmlformats.org/officeDocument/2006/relationships/tags" Target="../tags/tag1977.xml"/><Relationship Id="rId30" Type="http://schemas.openxmlformats.org/officeDocument/2006/relationships/slide" Target="slide62.xml"/><Relationship Id="rId35" Type="http://schemas.openxmlformats.org/officeDocument/2006/relationships/oleObject" Target="../embeddings/oleObject97.bin"/></Relationships>
</file>

<file path=ppt/slides/_rels/slide74.xml.rels><?xml version="1.0" encoding="UTF-8" standalone="yes"?>
<Relationships xmlns="http://schemas.openxmlformats.org/package/2006/relationships"><Relationship Id="rId8" Type="http://schemas.openxmlformats.org/officeDocument/2006/relationships/tags" Target="../tags/tag1985.xml"/><Relationship Id="rId13" Type="http://schemas.openxmlformats.org/officeDocument/2006/relationships/tags" Target="../tags/tag1990.xml"/><Relationship Id="rId18" Type="http://schemas.openxmlformats.org/officeDocument/2006/relationships/tags" Target="../tags/tag1995.xml"/><Relationship Id="rId26" Type="http://schemas.openxmlformats.org/officeDocument/2006/relationships/oleObject" Target="../embeddings/oleObject99.bin"/><Relationship Id="rId39" Type="http://schemas.openxmlformats.org/officeDocument/2006/relationships/image" Target="../media/image137.png"/><Relationship Id="rId3" Type="http://schemas.openxmlformats.org/officeDocument/2006/relationships/tags" Target="../tags/tag1980.xml"/><Relationship Id="rId21" Type="http://schemas.openxmlformats.org/officeDocument/2006/relationships/tags" Target="../tags/tag1998.xml"/><Relationship Id="rId34" Type="http://schemas.openxmlformats.org/officeDocument/2006/relationships/oleObject" Target="../embeddings/oleObject103.bin"/><Relationship Id="rId7" Type="http://schemas.openxmlformats.org/officeDocument/2006/relationships/tags" Target="../tags/tag1984.xml"/><Relationship Id="rId12" Type="http://schemas.openxmlformats.org/officeDocument/2006/relationships/tags" Target="../tags/tag1989.xml"/><Relationship Id="rId17" Type="http://schemas.openxmlformats.org/officeDocument/2006/relationships/tags" Target="../tags/tag1994.xml"/><Relationship Id="rId25" Type="http://schemas.openxmlformats.org/officeDocument/2006/relationships/slideLayout" Target="../slideLayouts/slideLayout2.xml"/><Relationship Id="rId33" Type="http://schemas.openxmlformats.org/officeDocument/2006/relationships/image" Target="../media/image134.png"/><Relationship Id="rId38" Type="http://schemas.openxmlformats.org/officeDocument/2006/relationships/oleObject" Target="../embeddings/oleObject105.bin"/><Relationship Id="rId2" Type="http://schemas.openxmlformats.org/officeDocument/2006/relationships/tags" Target="../tags/tag1979.xml"/><Relationship Id="rId16" Type="http://schemas.openxmlformats.org/officeDocument/2006/relationships/tags" Target="../tags/tag1993.xml"/><Relationship Id="rId20" Type="http://schemas.openxmlformats.org/officeDocument/2006/relationships/tags" Target="../tags/tag1997.xml"/><Relationship Id="rId29" Type="http://schemas.openxmlformats.org/officeDocument/2006/relationships/image" Target="../media/image132.png"/><Relationship Id="rId41" Type="http://schemas.openxmlformats.org/officeDocument/2006/relationships/image" Target="../media/image138.png"/><Relationship Id="rId1" Type="http://schemas.openxmlformats.org/officeDocument/2006/relationships/vmlDrawing" Target="../drawings/vmlDrawing35.vml"/><Relationship Id="rId6" Type="http://schemas.openxmlformats.org/officeDocument/2006/relationships/tags" Target="../tags/tag1983.xml"/><Relationship Id="rId11" Type="http://schemas.openxmlformats.org/officeDocument/2006/relationships/tags" Target="../tags/tag1988.xml"/><Relationship Id="rId24" Type="http://schemas.openxmlformats.org/officeDocument/2006/relationships/tags" Target="../tags/tag2001.xml"/><Relationship Id="rId32" Type="http://schemas.openxmlformats.org/officeDocument/2006/relationships/oleObject" Target="../embeddings/oleObject102.bin"/><Relationship Id="rId37" Type="http://schemas.openxmlformats.org/officeDocument/2006/relationships/image" Target="../media/image136.png"/><Relationship Id="rId40" Type="http://schemas.openxmlformats.org/officeDocument/2006/relationships/oleObject" Target="../embeddings/oleObject106.bin"/><Relationship Id="rId5" Type="http://schemas.openxmlformats.org/officeDocument/2006/relationships/tags" Target="../tags/tag1982.xml"/><Relationship Id="rId15" Type="http://schemas.openxmlformats.org/officeDocument/2006/relationships/tags" Target="../tags/tag1992.xml"/><Relationship Id="rId23" Type="http://schemas.openxmlformats.org/officeDocument/2006/relationships/tags" Target="../tags/tag2000.xml"/><Relationship Id="rId28" Type="http://schemas.openxmlformats.org/officeDocument/2006/relationships/oleObject" Target="../embeddings/oleObject100.bin"/><Relationship Id="rId36" Type="http://schemas.openxmlformats.org/officeDocument/2006/relationships/oleObject" Target="../embeddings/oleObject104.bin"/><Relationship Id="rId10" Type="http://schemas.openxmlformats.org/officeDocument/2006/relationships/tags" Target="../tags/tag1987.xml"/><Relationship Id="rId19" Type="http://schemas.openxmlformats.org/officeDocument/2006/relationships/tags" Target="../tags/tag1996.xml"/><Relationship Id="rId31" Type="http://schemas.openxmlformats.org/officeDocument/2006/relationships/image" Target="../media/image133.png"/><Relationship Id="rId4" Type="http://schemas.openxmlformats.org/officeDocument/2006/relationships/tags" Target="../tags/tag1981.xml"/><Relationship Id="rId9" Type="http://schemas.openxmlformats.org/officeDocument/2006/relationships/tags" Target="../tags/tag1986.xml"/><Relationship Id="rId14" Type="http://schemas.openxmlformats.org/officeDocument/2006/relationships/tags" Target="../tags/tag1991.xml"/><Relationship Id="rId22" Type="http://schemas.openxmlformats.org/officeDocument/2006/relationships/tags" Target="../tags/tag1999.xml"/><Relationship Id="rId27" Type="http://schemas.openxmlformats.org/officeDocument/2006/relationships/image" Target="../media/image131.png"/><Relationship Id="rId30" Type="http://schemas.openxmlformats.org/officeDocument/2006/relationships/oleObject" Target="../embeddings/oleObject101.bin"/><Relationship Id="rId35" Type="http://schemas.openxmlformats.org/officeDocument/2006/relationships/image" Target="../media/image135.png"/></Relationships>
</file>

<file path=ppt/slides/_rels/slide75.xml.rels><?xml version="1.0" encoding="UTF-8" standalone="yes"?>
<Relationships xmlns="http://schemas.openxmlformats.org/package/2006/relationships"><Relationship Id="rId13" Type="http://schemas.openxmlformats.org/officeDocument/2006/relationships/tags" Target="../tags/tag2013.xml"/><Relationship Id="rId18" Type="http://schemas.openxmlformats.org/officeDocument/2006/relationships/tags" Target="../tags/tag2018.xml"/><Relationship Id="rId26" Type="http://schemas.openxmlformats.org/officeDocument/2006/relationships/tags" Target="../tags/tag2026.xml"/><Relationship Id="rId39" Type="http://schemas.openxmlformats.org/officeDocument/2006/relationships/tags" Target="../tags/tag2039.xml"/><Relationship Id="rId21" Type="http://schemas.openxmlformats.org/officeDocument/2006/relationships/tags" Target="../tags/tag2021.xml"/><Relationship Id="rId34" Type="http://schemas.openxmlformats.org/officeDocument/2006/relationships/tags" Target="../tags/tag2034.xml"/><Relationship Id="rId42" Type="http://schemas.openxmlformats.org/officeDocument/2006/relationships/tags" Target="../tags/tag2042.xml"/><Relationship Id="rId47" Type="http://schemas.openxmlformats.org/officeDocument/2006/relationships/tags" Target="../tags/tag2047.xml"/><Relationship Id="rId50" Type="http://schemas.openxmlformats.org/officeDocument/2006/relationships/tags" Target="../tags/tag2050.xml"/><Relationship Id="rId55" Type="http://schemas.openxmlformats.org/officeDocument/2006/relationships/tags" Target="../tags/tag2055.xml"/><Relationship Id="rId7" Type="http://schemas.openxmlformats.org/officeDocument/2006/relationships/tags" Target="../tags/tag2007.xml"/><Relationship Id="rId2" Type="http://schemas.openxmlformats.org/officeDocument/2006/relationships/tags" Target="../tags/tag2002.xml"/><Relationship Id="rId16" Type="http://schemas.openxmlformats.org/officeDocument/2006/relationships/tags" Target="../tags/tag2016.xml"/><Relationship Id="rId20" Type="http://schemas.openxmlformats.org/officeDocument/2006/relationships/tags" Target="../tags/tag2020.xml"/><Relationship Id="rId29" Type="http://schemas.openxmlformats.org/officeDocument/2006/relationships/tags" Target="../tags/tag2029.xml"/><Relationship Id="rId41" Type="http://schemas.openxmlformats.org/officeDocument/2006/relationships/tags" Target="../tags/tag2041.xml"/><Relationship Id="rId54" Type="http://schemas.openxmlformats.org/officeDocument/2006/relationships/tags" Target="../tags/tag2054.xml"/><Relationship Id="rId1" Type="http://schemas.openxmlformats.org/officeDocument/2006/relationships/vmlDrawing" Target="../drawings/vmlDrawing36.vml"/><Relationship Id="rId6" Type="http://schemas.openxmlformats.org/officeDocument/2006/relationships/tags" Target="../tags/tag2006.xml"/><Relationship Id="rId11" Type="http://schemas.openxmlformats.org/officeDocument/2006/relationships/tags" Target="../tags/tag2011.xml"/><Relationship Id="rId24" Type="http://schemas.openxmlformats.org/officeDocument/2006/relationships/tags" Target="../tags/tag2024.xml"/><Relationship Id="rId32" Type="http://schemas.openxmlformats.org/officeDocument/2006/relationships/tags" Target="../tags/tag2032.xml"/><Relationship Id="rId37" Type="http://schemas.openxmlformats.org/officeDocument/2006/relationships/tags" Target="../tags/tag2037.xml"/><Relationship Id="rId40" Type="http://schemas.openxmlformats.org/officeDocument/2006/relationships/tags" Target="../tags/tag2040.xml"/><Relationship Id="rId45" Type="http://schemas.openxmlformats.org/officeDocument/2006/relationships/tags" Target="../tags/tag2045.xml"/><Relationship Id="rId53" Type="http://schemas.openxmlformats.org/officeDocument/2006/relationships/tags" Target="../tags/tag2053.xml"/><Relationship Id="rId58" Type="http://schemas.openxmlformats.org/officeDocument/2006/relationships/audio" Target="../media/audio2.wav"/><Relationship Id="rId5" Type="http://schemas.openxmlformats.org/officeDocument/2006/relationships/tags" Target="../tags/tag2005.xml"/><Relationship Id="rId15" Type="http://schemas.openxmlformats.org/officeDocument/2006/relationships/tags" Target="../tags/tag2015.xml"/><Relationship Id="rId23" Type="http://schemas.openxmlformats.org/officeDocument/2006/relationships/tags" Target="../tags/tag2023.xml"/><Relationship Id="rId28" Type="http://schemas.openxmlformats.org/officeDocument/2006/relationships/tags" Target="../tags/tag2028.xml"/><Relationship Id="rId36" Type="http://schemas.openxmlformats.org/officeDocument/2006/relationships/tags" Target="../tags/tag2036.xml"/><Relationship Id="rId49" Type="http://schemas.openxmlformats.org/officeDocument/2006/relationships/tags" Target="../tags/tag2049.xml"/><Relationship Id="rId57" Type="http://schemas.openxmlformats.org/officeDocument/2006/relationships/slideLayout" Target="../slideLayouts/slideLayout2.xml"/><Relationship Id="rId61" Type="http://schemas.openxmlformats.org/officeDocument/2006/relationships/image" Target="../media/image139.wmf"/><Relationship Id="rId10" Type="http://schemas.openxmlformats.org/officeDocument/2006/relationships/tags" Target="../tags/tag2010.xml"/><Relationship Id="rId19" Type="http://schemas.openxmlformats.org/officeDocument/2006/relationships/tags" Target="../tags/tag2019.xml"/><Relationship Id="rId31" Type="http://schemas.openxmlformats.org/officeDocument/2006/relationships/tags" Target="../tags/tag2031.xml"/><Relationship Id="rId44" Type="http://schemas.openxmlformats.org/officeDocument/2006/relationships/tags" Target="../tags/tag2044.xml"/><Relationship Id="rId52" Type="http://schemas.openxmlformats.org/officeDocument/2006/relationships/tags" Target="../tags/tag2052.xml"/><Relationship Id="rId60" Type="http://schemas.openxmlformats.org/officeDocument/2006/relationships/oleObject" Target="../embeddings/oleObject107.bin"/><Relationship Id="rId4" Type="http://schemas.openxmlformats.org/officeDocument/2006/relationships/tags" Target="../tags/tag2004.xml"/><Relationship Id="rId9" Type="http://schemas.openxmlformats.org/officeDocument/2006/relationships/tags" Target="../tags/tag2009.xml"/><Relationship Id="rId14" Type="http://schemas.openxmlformats.org/officeDocument/2006/relationships/tags" Target="../tags/tag2014.xml"/><Relationship Id="rId22" Type="http://schemas.openxmlformats.org/officeDocument/2006/relationships/tags" Target="../tags/tag2022.xml"/><Relationship Id="rId27" Type="http://schemas.openxmlformats.org/officeDocument/2006/relationships/tags" Target="../tags/tag2027.xml"/><Relationship Id="rId30" Type="http://schemas.openxmlformats.org/officeDocument/2006/relationships/tags" Target="../tags/tag2030.xml"/><Relationship Id="rId35" Type="http://schemas.openxmlformats.org/officeDocument/2006/relationships/tags" Target="../tags/tag2035.xml"/><Relationship Id="rId43" Type="http://schemas.openxmlformats.org/officeDocument/2006/relationships/tags" Target="../tags/tag2043.xml"/><Relationship Id="rId48" Type="http://schemas.openxmlformats.org/officeDocument/2006/relationships/tags" Target="../tags/tag2048.xml"/><Relationship Id="rId56" Type="http://schemas.openxmlformats.org/officeDocument/2006/relationships/tags" Target="../tags/tag2056.xml"/><Relationship Id="rId8" Type="http://schemas.openxmlformats.org/officeDocument/2006/relationships/tags" Target="../tags/tag2008.xml"/><Relationship Id="rId51" Type="http://schemas.openxmlformats.org/officeDocument/2006/relationships/tags" Target="../tags/tag2051.xml"/><Relationship Id="rId3" Type="http://schemas.openxmlformats.org/officeDocument/2006/relationships/tags" Target="../tags/tag2003.xml"/><Relationship Id="rId12" Type="http://schemas.openxmlformats.org/officeDocument/2006/relationships/tags" Target="../tags/tag2012.xml"/><Relationship Id="rId17" Type="http://schemas.openxmlformats.org/officeDocument/2006/relationships/tags" Target="../tags/tag2017.xml"/><Relationship Id="rId25" Type="http://schemas.openxmlformats.org/officeDocument/2006/relationships/tags" Target="../tags/tag2025.xml"/><Relationship Id="rId33" Type="http://schemas.openxmlformats.org/officeDocument/2006/relationships/tags" Target="../tags/tag2033.xml"/><Relationship Id="rId38" Type="http://schemas.openxmlformats.org/officeDocument/2006/relationships/tags" Target="../tags/tag2038.xml"/><Relationship Id="rId46" Type="http://schemas.openxmlformats.org/officeDocument/2006/relationships/tags" Target="../tags/tag2046.xml"/><Relationship Id="rId59" Type="http://schemas.openxmlformats.org/officeDocument/2006/relationships/slide" Target="slide62.xml"/></Relationships>
</file>

<file path=ppt/slides/_rels/slide76.xml.rels><?xml version="1.0" encoding="UTF-8" standalone="yes"?>
<Relationships xmlns="http://schemas.openxmlformats.org/package/2006/relationships"><Relationship Id="rId8" Type="http://schemas.openxmlformats.org/officeDocument/2006/relationships/tags" Target="../tags/tag2064.xml"/><Relationship Id="rId13" Type="http://schemas.openxmlformats.org/officeDocument/2006/relationships/tags" Target="../tags/tag2069.xml"/><Relationship Id="rId18" Type="http://schemas.openxmlformats.org/officeDocument/2006/relationships/tags" Target="../tags/tag2074.xml"/><Relationship Id="rId26" Type="http://schemas.openxmlformats.org/officeDocument/2006/relationships/tags" Target="../tags/tag2082.xml"/><Relationship Id="rId39" Type="http://schemas.openxmlformats.org/officeDocument/2006/relationships/slide" Target="slide32.xml"/><Relationship Id="rId3" Type="http://schemas.openxmlformats.org/officeDocument/2006/relationships/tags" Target="../tags/tag2059.xml"/><Relationship Id="rId21" Type="http://schemas.openxmlformats.org/officeDocument/2006/relationships/tags" Target="../tags/tag2077.xml"/><Relationship Id="rId34" Type="http://schemas.openxmlformats.org/officeDocument/2006/relationships/tags" Target="../tags/tag2090.xml"/><Relationship Id="rId7" Type="http://schemas.openxmlformats.org/officeDocument/2006/relationships/tags" Target="../tags/tag2063.xml"/><Relationship Id="rId12" Type="http://schemas.openxmlformats.org/officeDocument/2006/relationships/tags" Target="../tags/tag2068.xml"/><Relationship Id="rId17" Type="http://schemas.openxmlformats.org/officeDocument/2006/relationships/tags" Target="../tags/tag2073.xml"/><Relationship Id="rId25" Type="http://schemas.openxmlformats.org/officeDocument/2006/relationships/tags" Target="../tags/tag2081.xml"/><Relationship Id="rId33" Type="http://schemas.openxmlformats.org/officeDocument/2006/relationships/tags" Target="../tags/tag2089.xml"/><Relationship Id="rId38" Type="http://schemas.openxmlformats.org/officeDocument/2006/relationships/slide" Target="slide62.xml"/><Relationship Id="rId2" Type="http://schemas.openxmlformats.org/officeDocument/2006/relationships/tags" Target="../tags/tag2058.xml"/><Relationship Id="rId16" Type="http://schemas.openxmlformats.org/officeDocument/2006/relationships/tags" Target="../tags/tag2072.xml"/><Relationship Id="rId20" Type="http://schemas.openxmlformats.org/officeDocument/2006/relationships/tags" Target="../tags/tag2076.xml"/><Relationship Id="rId29" Type="http://schemas.openxmlformats.org/officeDocument/2006/relationships/tags" Target="../tags/tag2085.xml"/><Relationship Id="rId1" Type="http://schemas.openxmlformats.org/officeDocument/2006/relationships/tags" Target="../tags/tag2057.xml"/><Relationship Id="rId6" Type="http://schemas.openxmlformats.org/officeDocument/2006/relationships/tags" Target="../tags/tag2062.xml"/><Relationship Id="rId11" Type="http://schemas.openxmlformats.org/officeDocument/2006/relationships/tags" Target="../tags/tag2067.xml"/><Relationship Id="rId24" Type="http://schemas.openxmlformats.org/officeDocument/2006/relationships/tags" Target="../tags/tag2080.xml"/><Relationship Id="rId32" Type="http://schemas.openxmlformats.org/officeDocument/2006/relationships/tags" Target="../tags/tag2088.xml"/><Relationship Id="rId37" Type="http://schemas.openxmlformats.org/officeDocument/2006/relationships/audio" Target="../media/audio2.wav"/><Relationship Id="rId5" Type="http://schemas.openxmlformats.org/officeDocument/2006/relationships/tags" Target="../tags/tag2061.xml"/><Relationship Id="rId15" Type="http://schemas.openxmlformats.org/officeDocument/2006/relationships/tags" Target="../tags/tag2071.xml"/><Relationship Id="rId23" Type="http://schemas.openxmlformats.org/officeDocument/2006/relationships/tags" Target="../tags/tag2079.xml"/><Relationship Id="rId28" Type="http://schemas.openxmlformats.org/officeDocument/2006/relationships/tags" Target="../tags/tag2084.xml"/><Relationship Id="rId36" Type="http://schemas.openxmlformats.org/officeDocument/2006/relationships/slideLayout" Target="../slideLayouts/slideLayout2.xml"/><Relationship Id="rId10" Type="http://schemas.openxmlformats.org/officeDocument/2006/relationships/tags" Target="../tags/tag2066.xml"/><Relationship Id="rId19" Type="http://schemas.openxmlformats.org/officeDocument/2006/relationships/tags" Target="../tags/tag2075.xml"/><Relationship Id="rId31" Type="http://schemas.openxmlformats.org/officeDocument/2006/relationships/tags" Target="../tags/tag2087.xml"/><Relationship Id="rId4" Type="http://schemas.openxmlformats.org/officeDocument/2006/relationships/tags" Target="../tags/tag2060.xml"/><Relationship Id="rId9" Type="http://schemas.openxmlformats.org/officeDocument/2006/relationships/tags" Target="../tags/tag2065.xml"/><Relationship Id="rId14" Type="http://schemas.openxmlformats.org/officeDocument/2006/relationships/tags" Target="../tags/tag2070.xml"/><Relationship Id="rId22" Type="http://schemas.openxmlformats.org/officeDocument/2006/relationships/tags" Target="../tags/tag2078.xml"/><Relationship Id="rId27" Type="http://schemas.openxmlformats.org/officeDocument/2006/relationships/tags" Target="../tags/tag2083.xml"/><Relationship Id="rId30" Type="http://schemas.openxmlformats.org/officeDocument/2006/relationships/tags" Target="../tags/tag2086.xml"/><Relationship Id="rId35" Type="http://schemas.openxmlformats.org/officeDocument/2006/relationships/tags" Target="../tags/tag2091.xml"/></Relationships>
</file>

<file path=ppt/slides/_rels/slide77.xml.rels><?xml version="1.0" encoding="UTF-8" standalone="yes"?>
<Relationships xmlns="http://schemas.openxmlformats.org/package/2006/relationships"><Relationship Id="rId13" Type="http://schemas.openxmlformats.org/officeDocument/2006/relationships/tags" Target="../tags/tag2103.xml"/><Relationship Id="rId18" Type="http://schemas.openxmlformats.org/officeDocument/2006/relationships/tags" Target="../tags/tag2108.xml"/><Relationship Id="rId26" Type="http://schemas.openxmlformats.org/officeDocument/2006/relationships/tags" Target="../tags/tag2116.xml"/><Relationship Id="rId39" Type="http://schemas.openxmlformats.org/officeDocument/2006/relationships/tags" Target="../tags/tag2129.xml"/><Relationship Id="rId21" Type="http://schemas.openxmlformats.org/officeDocument/2006/relationships/tags" Target="../tags/tag2111.xml"/><Relationship Id="rId34" Type="http://schemas.openxmlformats.org/officeDocument/2006/relationships/tags" Target="../tags/tag2124.xml"/><Relationship Id="rId42" Type="http://schemas.openxmlformats.org/officeDocument/2006/relationships/tags" Target="../tags/tag2132.xml"/><Relationship Id="rId47" Type="http://schemas.openxmlformats.org/officeDocument/2006/relationships/audio" Target="../media/audio2.wav"/><Relationship Id="rId50" Type="http://schemas.openxmlformats.org/officeDocument/2006/relationships/oleObject" Target="../embeddings/oleObject108.bin"/><Relationship Id="rId55" Type="http://schemas.openxmlformats.org/officeDocument/2006/relationships/image" Target="../media/image142.wmf"/><Relationship Id="rId7" Type="http://schemas.openxmlformats.org/officeDocument/2006/relationships/tags" Target="../tags/tag2097.xml"/><Relationship Id="rId12" Type="http://schemas.openxmlformats.org/officeDocument/2006/relationships/tags" Target="../tags/tag2102.xml"/><Relationship Id="rId17" Type="http://schemas.openxmlformats.org/officeDocument/2006/relationships/tags" Target="../tags/tag2107.xml"/><Relationship Id="rId25" Type="http://schemas.openxmlformats.org/officeDocument/2006/relationships/tags" Target="../tags/tag2115.xml"/><Relationship Id="rId33" Type="http://schemas.openxmlformats.org/officeDocument/2006/relationships/tags" Target="../tags/tag2123.xml"/><Relationship Id="rId38" Type="http://schemas.openxmlformats.org/officeDocument/2006/relationships/tags" Target="../tags/tag2128.xml"/><Relationship Id="rId46" Type="http://schemas.openxmlformats.org/officeDocument/2006/relationships/slideLayout" Target="../slideLayouts/slideLayout2.xml"/><Relationship Id="rId2" Type="http://schemas.openxmlformats.org/officeDocument/2006/relationships/tags" Target="../tags/tag2092.xml"/><Relationship Id="rId16" Type="http://schemas.openxmlformats.org/officeDocument/2006/relationships/tags" Target="../tags/tag2106.xml"/><Relationship Id="rId20" Type="http://schemas.openxmlformats.org/officeDocument/2006/relationships/tags" Target="../tags/tag2110.xml"/><Relationship Id="rId29" Type="http://schemas.openxmlformats.org/officeDocument/2006/relationships/tags" Target="../tags/tag2119.xml"/><Relationship Id="rId41" Type="http://schemas.openxmlformats.org/officeDocument/2006/relationships/tags" Target="../tags/tag2131.xml"/><Relationship Id="rId54" Type="http://schemas.openxmlformats.org/officeDocument/2006/relationships/oleObject" Target="../embeddings/oleObject110.bin"/><Relationship Id="rId1" Type="http://schemas.openxmlformats.org/officeDocument/2006/relationships/vmlDrawing" Target="../drawings/vmlDrawing37.vml"/><Relationship Id="rId6" Type="http://schemas.openxmlformats.org/officeDocument/2006/relationships/tags" Target="../tags/tag2096.xml"/><Relationship Id="rId11" Type="http://schemas.openxmlformats.org/officeDocument/2006/relationships/tags" Target="../tags/tag2101.xml"/><Relationship Id="rId24" Type="http://schemas.openxmlformats.org/officeDocument/2006/relationships/tags" Target="../tags/tag2114.xml"/><Relationship Id="rId32" Type="http://schemas.openxmlformats.org/officeDocument/2006/relationships/tags" Target="../tags/tag2122.xml"/><Relationship Id="rId37" Type="http://schemas.openxmlformats.org/officeDocument/2006/relationships/tags" Target="../tags/tag2127.xml"/><Relationship Id="rId40" Type="http://schemas.openxmlformats.org/officeDocument/2006/relationships/tags" Target="../tags/tag2130.xml"/><Relationship Id="rId45" Type="http://schemas.openxmlformats.org/officeDocument/2006/relationships/tags" Target="../tags/tag2135.xml"/><Relationship Id="rId53" Type="http://schemas.openxmlformats.org/officeDocument/2006/relationships/image" Target="../media/image141.wmf"/><Relationship Id="rId5" Type="http://schemas.openxmlformats.org/officeDocument/2006/relationships/tags" Target="../tags/tag2095.xml"/><Relationship Id="rId15" Type="http://schemas.openxmlformats.org/officeDocument/2006/relationships/tags" Target="../tags/tag2105.xml"/><Relationship Id="rId23" Type="http://schemas.openxmlformats.org/officeDocument/2006/relationships/tags" Target="../tags/tag2113.xml"/><Relationship Id="rId28" Type="http://schemas.openxmlformats.org/officeDocument/2006/relationships/tags" Target="../tags/tag2118.xml"/><Relationship Id="rId36" Type="http://schemas.openxmlformats.org/officeDocument/2006/relationships/tags" Target="../tags/tag2126.xml"/><Relationship Id="rId49" Type="http://schemas.openxmlformats.org/officeDocument/2006/relationships/slide" Target="slide32.xml"/><Relationship Id="rId10" Type="http://schemas.openxmlformats.org/officeDocument/2006/relationships/tags" Target="../tags/tag2100.xml"/><Relationship Id="rId19" Type="http://schemas.openxmlformats.org/officeDocument/2006/relationships/tags" Target="../tags/tag2109.xml"/><Relationship Id="rId31" Type="http://schemas.openxmlformats.org/officeDocument/2006/relationships/tags" Target="../tags/tag2121.xml"/><Relationship Id="rId44" Type="http://schemas.openxmlformats.org/officeDocument/2006/relationships/tags" Target="../tags/tag2134.xml"/><Relationship Id="rId52" Type="http://schemas.openxmlformats.org/officeDocument/2006/relationships/oleObject" Target="../embeddings/oleObject109.bin"/><Relationship Id="rId4" Type="http://schemas.openxmlformats.org/officeDocument/2006/relationships/tags" Target="../tags/tag2094.xml"/><Relationship Id="rId9" Type="http://schemas.openxmlformats.org/officeDocument/2006/relationships/tags" Target="../tags/tag2099.xml"/><Relationship Id="rId14" Type="http://schemas.openxmlformats.org/officeDocument/2006/relationships/tags" Target="../tags/tag2104.xml"/><Relationship Id="rId22" Type="http://schemas.openxmlformats.org/officeDocument/2006/relationships/tags" Target="../tags/tag2112.xml"/><Relationship Id="rId27" Type="http://schemas.openxmlformats.org/officeDocument/2006/relationships/tags" Target="../tags/tag2117.xml"/><Relationship Id="rId30" Type="http://schemas.openxmlformats.org/officeDocument/2006/relationships/tags" Target="../tags/tag2120.xml"/><Relationship Id="rId35" Type="http://schemas.openxmlformats.org/officeDocument/2006/relationships/tags" Target="../tags/tag2125.xml"/><Relationship Id="rId43" Type="http://schemas.openxmlformats.org/officeDocument/2006/relationships/tags" Target="../tags/tag2133.xml"/><Relationship Id="rId48" Type="http://schemas.openxmlformats.org/officeDocument/2006/relationships/slide" Target="slide62.xml"/><Relationship Id="rId8" Type="http://schemas.openxmlformats.org/officeDocument/2006/relationships/tags" Target="../tags/tag2098.xml"/><Relationship Id="rId51" Type="http://schemas.openxmlformats.org/officeDocument/2006/relationships/image" Target="../media/image140.wmf"/><Relationship Id="rId3" Type="http://schemas.openxmlformats.org/officeDocument/2006/relationships/tags" Target="../tags/tag2093.xml"/></Relationships>
</file>

<file path=ppt/slides/_rels/slide78.xml.rels><?xml version="1.0" encoding="UTF-8" standalone="yes"?>
<Relationships xmlns="http://schemas.openxmlformats.org/package/2006/relationships"><Relationship Id="rId13" Type="http://schemas.openxmlformats.org/officeDocument/2006/relationships/tags" Target="../tags/tag2147.xml"/><Relationship Id="rId18" Type="http://schemas.openxmlformats.org/officeDocument/2006/relationships/tags" Target="../tags/tag2152.xml"/><Relationship Id="rId26" Type="http://schemas.openxmlformats.org/officeDocument/2006/relationships/tags" Target="../tags/tag2160.xml"/><Relationship Id="rId39" Type="http://schemas.openxmlformats.org/officeDocument/2006/relationships/tags" Target="../tags/tag2173.xml"/><Relationship Id="rId21" Type="http://schemas.openxmlformats.org/officeDocument/2006/relationships/tags" Target="../tags/tag2155.xml"/><Relationship Id="rId34" Type="http://schemas.openxmlformats.org/officeDocument/2006/relationships/tags" Target="../tags/tag2168.xml"/><Relationship Id="rId42" Type="http://schemas.openxmlformats.org/officeDocument/2006/relationships/tags" Target="../tags/tag2176.xml"/><Relationship Id="rId47" Type="http://schemas.openxmlformats.org/officeDocument/2006/relationships/slideLayout" Target="../slideLayouts/slideLayout2.xml"/><Relationship Id="rId50" Type="http://schemas.openxmlformats.org/officeDocument/2006/relationships/oleObject" Target="../embeddings/oleObject111.bin"/><Relationship Id="rId55" Type="http://schemas.openxmlformats.org/officeDocument/2006/relationships/image" Target="../media/image145.wmf"/><Relationship Id="rId7" Type="http://schemas.openxmlformats.org/officeDocument/2006/relationships/tags" Target="../tags/tag2141.xml"/><Relationship Id="rId12" Type="http://schemas.openxmlformats.org/officeDocument/2006/relationships/tags" Target="../tags/tag2146.xml"/><Relationship Id="rId17" Type="http://schemas.openxmlformats.org/officeDocument/2006/relationships/tags" Target="../tags/tag2151.xml"/><Relationship Id="rId25" Type="http://schemas.openxmlformats.org/officeDocument/2006/relationships/tags" Target="../tags/tag2159.xml"/><Relationship Id="rId33" Type="http://schemas.openxmlformats.org/officeDocument/2006/relationships/tags" Target="../tags/tag2167.xml"/><Relationship Id="rId38" Type="http://schemas.openxmlformats.org/officeDocument/2006/relationships/tags" Target="../tags/tag2172.xml"/><Relationship Id="rId46" Type="http://schemas.openxmlformats.org/officeDocument/2006/relationships/tags" Target="../tags/tag2180.xml"/><Relationship Id="rId2" Type="http://schemas.openxmlformats.org/officeDocument/2006/relationships/tags" Target="../tags/tag2136.xml"/><Relationship Id="rId16" Type="http://schemas.openxmlformats.org/officeDocument/2006/relationships/tags" Target="../tags/tag2150.xml"/><Relationship Id="rId20" Type="http://schemas.openxmlformats.org/officeDocument/2006/relationships/tags" Target="../tags/tag2154.xml"/><Relationship Id="rId29" Type="http://schemas.openxmlformats.org/officeDocument/2006/relationships/tags" Target="../tags/tag2163.xml"/><Relationship Id="rId41" Type="http://schemas.openxmlformats.org/officeDocument/2006/relationships/tags" Target="../tags/tag2175.xml"/><Relationship Id="rId54" Type="http://schemas.openxmlformats.org/officeDocument/2006/relationships/oleObject" Target="../embeddings/oleObject113.bin"/><Relationship Id="rId1" Type="http://schemas.openxmlformats.org/officeDocument/2006/relationships/vmlDrawing" Target="../drawings/vmlDrawing38.vml"/><Relationship Id="rId6" Type="http://schemas.openxmlformats.org/officeDocument/2006/relationships/tags" Target="../tags/tag2140.xml"/><Relationship Id="rId11" Type="http://schemas.openxmlformats.org/officeDocument/2006/relationships/tags" Target="../tags/tag2145.xml"/><Relationship Id="rId24" Type="http://schemas.openxmlformats.org/officeDocument/2006/relationships/tags" Target="../tags/tag2158.xml"/><Relationship Id="rId32" Type="http://schemas.openxmlformats.org/officeDocument/2006/relationships/tags" Target="../tags/tag2166.xml"/><Relationship Id="rId37" Type="http://schemas.openxmlformats.org/officeDocument/2006/relationships/tags" Target="../tags/tag2171.xml"/><Relationship Id="rId40" Type="http://schemas.openxmlformats.org/officeDocument/2006/relationships/tags" Target="../tags/tag2174.xml"/><Relationship Id="rId45" Type="http://schemas.openxmlformats.org/officeDocument/2006/relationships/tags" Target="../tags/tag2179.xml"/><Relationship Id="rId53" Type="http://schemas.openxmlformats.org/officeDocument/2006/relationships/image" Target="../media/image144.wmf"/><Relationship Id="rId5" Type="http://schemas.openxmlformats.org/officeDocument/2006/relationships/tags" Target="../tags/tag2139.xml"/><Relationship Id="rId15" Type="http://schemas.openxmlformats.org/officeDocument/2006/relationships/tags" Target="../tags/tag2149.xml"/><Relationship Id="rId23" Type="http://schemas.openxmlformats.org/officeDocument/2006/relationships/tags" Target="../tags/tag2157.xml"/><Relationship Id="rId28" Type="http://schemas.openxmlformats.org/officeDocument/2006/relationships/tags" Target="../tags/tag2162.xml"/><Relationship Id="rId36" Type="http://schemas.openxmlformats.org/officeDocument/2006/relationships/tags" Target="../tags/tag2170.xml"/><Relationship Id="rId49" Type="http://schemas.openxmlformats.org/officeDocument/2006/relationships/slide" Target="slide62.xml"/><Relationship Id="rId57" Type="http://schemas.openxmlformats.org/officeDocument/2006/relationships/image" Target="../media/image146.wmf"/><Relationship Id="rId10" Type="http://schemas.openxmlformats.org/officeDocument/2006/relationships/tags" Target="../tags/tag2144.xml"/><Relationship Id="rId19" Type="http://schemas.openxmlformats.org/officeDocument/2006/relationships/tags" Target="../tags/tag2153.xml"/><Relationship Id="rId31" Type="http://schemas.openxmlformats.org/officeDocument/2006/relationships/tags" Target="../tags/tag2165.xml"/><Relationship Id="rId44" Type="http://schemas.openxmlformats.org/officeDocument/2006/relationships/tags" Target="../tags/tag2178.xml"/><Relationship Id="rId52" Type="http://schemas.openxmlformats.org/officeDocument/2006/relationships/oleObject" Target="../embeddings/oleObject112.bin"/><Relationship Id="rId4" Type="http://schemas.openxmlformats.org/officeDocument/2006/relationships/tags" Target="../tags/tag2138.xml"/><Relationship Id="rId9" Type="http://schemas.openxmlformats.org/officeDocument/2006/relationships/tags" Target="../tags/tag2143.xml"/><Relationship Id="rId14" Type="http://schemas.openxmlformats.org/officeDocument/2006/relationships/tags" Target="../tags/tag2148.xml"/><Relationship Id="rId22" Type="http://schemas.openxmlformats.org/officeDocument/2006/relationships/tags" Target="../tags/tag2156.xml"/><Relationship Id="rId27" Type="http://schemas.openxmlformats.org/officeDocument/2006/relationships/tags" Target="../tags/tag2161.xml"/><Relationship Id="rId30" Type="http://schemas.openxmlformats.org/officeDocument/2006/relationships/tags" Target="../tags/tag2164.xml"/><Relationship Id="rId35" Type="http://schemas.openxmlformats.org/officeDocument/2006/relationships/tags" Target="../tags/tag2169.xml"/><Relationship Id="rId43" Type="http://schemas.openxmlformats.org/officeDocument/2006/relationships/tags" Target="../tags/tag2177.xml"/><Relationship Id="rId48" Type="http://schemas.openxmlformats.org/officeDocument/2006/relationships/audio" Target="../media/audio2.wav"/><Relationship Id="rId56" Type="http://schemas.openxmlformats.org/officeDocument/2006/relationships/oleObject" Target="../embeddings/oleObject114.bin"/><Relationship Id="rId8" Type="http://schemas.openxmlformats.org/officeDocument/2006/relationships/tags" Target="../tags/tag2142.xml"/><Relationship Id="rId51" Type="http://schemas.openxmlformats.org/officeDocument/2006/relationships/image" Target="../media/image143.wmf"/><Relationship Id="rId3" Type="http://schemas.openxmlformats.org/officeDocument/2006/relationships/tags" Target="../tags/tag2137.xml"/></Relationships>
</file>

<file path=ppt/slides/_rels/slide79.xml.rels><?xml version="1.0" encoding="UTF-8" standalone="yes"?>
<Relationships xmlns="http://schemas.openxmlformats.org/package/2006/relationships"><Relationship Id="rId8" Type="http://schemas.openxmlformats.org/officeDocument/2006/relationships/tags" Target="../tags/tag2187.xml"/><Relationship Id="rId13" Type="http://schemas.openxmlformats.org/officeDocument/2006/relationships/tags" Target="../tags/tag2192.xml"/><Relationship Id="rId18" Type="http://schemas.openxmlformats.org/officeDocument/2006/relationships/tags" Target="../tags/tag2197.xml"/><Relationship Id="rId26" Type="http://schemas.openxmlformats.org/officeDocument/2006/relationships/tags" Target="../tags/tag2205.xml"/><Relationship Id="rId39" Type="http://schemas.openxmlformats.org/officeDocument/2006/relationships/audio" Target="../media/audio2.wav"/><Relationship Id="rId3" Type="http://schemas.openxmlformats.org/officeDocument/2006/relationships/tags" Target="../tags/tag2182.xml"/><Relationship Id="rId21" Type="http://schemas.openxmlformats.org/officeDocument/2006/relationships/tags" Target="../tags/tag2200.xml"/><Relationship Id="rId34" Type="http://schemas.openxmlformats.org/officeDocument/2006/relationships/tags" Target="../tags/tag2213.xml"/><Relationship Id="rId42" Type="http://schemas.openxmlformats.org/officeDocument/2006/relationships/image" Target="../media/image147.wmf"/><Relationship Id="rId7" Type="http://schemas.openxmlformats.org/officeDocument/2006/relationships/tags" Target="../tags/tag2186.xml"/><Relationship Id="rId12" Type="http://schemas.openxmlformats.org/officeDocument/2006/relationships/tags" Target="../tags/tag2191.xml"/><Relationship Id="rId17" Type="http://schemas.openxmlformats.org/officeDocument/2006/relationships/tags" Target="../tags/tag2196.xml"/><Relationship Id="rId25" Type="http://schemas.openxmlformats.org/officeDocument/2006/relationships/tags" Target="../tags/tag2204.xml"/><Relationship Id="rId33" Type="http://schemas.openxmlformats.org/officeDocument/2006/relationships/tags" Target="../tags/tag2212.xml"/><Relationship Id="rId38" Type="http://schemas.openxmlformats.org/officeDocument/2006/relationships/slideLayout" Target="../slideLayouts/slideLayout2.xml"/><Relationship Id="rId46" Type="http://schemas.openxmlformats.org/officeDocument/2006/relationships/image" Target="../media/image149.wmf"/><Relationship Id="rId2" Type="http://schemas.openxmlformats.org/officeDocument/2006/relationships/tags" Target="../tags/tag2181.xml"/><Relationship Id="rId16" Type="http://schemas.openxmlformats.org/officeDocument/2006/relationships/tags" Target="../tags/tag2195.xml"/><Relationship Id="rId20" Type="http://schemas.openxmlformats.org/officeDocument/2006/relationships/tags" Target="../tags/tag2199.xml"/><Relationship Id="rId29" Type="http://schemas.openxmlformats.org/officeDocument/2006/relationships/tags" Target="../tags/tag2208.xml"/><Relationship Id="rId41" Type="http://schemas.openxmlformats.org/officeDocument/2006/relationships/oleObject" Target="../embeddings/oleObject115.bin"/><Relationship Id="rId1" Type="http://schemas.openxmlformats.org/officeDocument/2006/relationships/vmlDrawing" Target="../drawings/vmlDrawing39.vml"/><Relationship Id="rId6" Type="http://schemas.openxmlformats.org/officeDocument/2006/relationships/tags" Target="../tags/tag2185.xml"/><Relationship Id="rId11" Type="http://schemas.openxmlformats.org/officeDocument/2006/relationships/tags" Target="../tags/tag2190.xml"/><Relationship Id="rId24" Type="http://schemas.openxmlformats.org/officeDocument/2006/relationships/tags" Target="../tags/tag2203.xml"/><Relationship Id="rId32" Type="http://schemas.openxmlformats.org/officeDocument/2006/relationships/tags" Target="../tags/tag2211.xml"/><Relationship Id="rId37" Type="http://schemas.openxmlformats.org/officeDocument/2006/relationships/tags" Target="../tags/tag2216.xml"/><Relationship Id="rId40" Type="http://schemas.openxmlformats.org/officeDocument/2006/relationships/slide" Target="slide62.xml"/><Relationship Id="rId45" Type="http://schemas.openxmlformats.org/officeDocument/2006/relationships/oleObject" Target="../embeddings/oleObject117.bin"/><Relationship Id="rId5" Type="http://schemas.openxmlformats.org/officeDocument/2006/relationships/tags" Target="../tags/tag2184.xml"/><Relationship Id="rId15" Type="http://schemas.openxmlformats.org/officeDocument/2006/relationships/tags" Target="../tags/tag2194.xml"/><Relationship Id="rId23" Type="http://schemas.openxmlformats.org/officeDocument/2006/relationships/tags" Target="../tags/tag2202.xml"/><Relationship Id="rId28" Type="http://schemas.openxmlformats.org/officeDocument/2006/relationships/tags" Target="../tags/tag2207.xml"/><Relationship Id="rId36" Type="http://schemas.openxmlformats.org/officeDocument/2006/relationships/tags" Target="../tags/tag2215.xml"/><Relationship Id="rId10" Type="http://schemas.openxmlformats.org/officeDocument/2006/relationships/tags" Target="../tags/tag2189.xml"/><Relationship Id="rId19" Type="http://schemas.openxmlformats.org/officeDocument/2006/relationships/tags" Target="../tags/tag2198.xml"/><Relationship Id="rId31" Type="http://schemas.openxmlformats.org/officeDocument/2006/relationships/tags" Target="../tags/tag2210.xml"/><Relationship Id="rId44" Type="http://schemas.openxmlformats.org/officeDocument/2006/relationships/image" Target="../media/image148.wmf"/><Relationship Id="rId4" Type="http://schemas.openxmlformats.org/officeDocument/2006/relationships/tags" Target="../tags/tag2183.xml"/><Relationship Id="rId9" Type="http://schemas.openxmlformats.org/officeDocument/2006/relationships/tags" Target="../tags/tag2188.xml"/><Relationship Id="rId14" Type="http://schemas.openxmlformats.org/officeDocument/2006/relationships/tags" Target="../tags/tag2193.xml"/><Relationship Id="rId22" Type="http://schemas.openxmlformats.org/officeDocument/2006/relationships/tags" Target="../tags/tag2201.xml"/><Relationship Id="rId27" Type="http://schemas.openxmlformats.org/officeDocument/2006/relationships/tags" Target="../tags/tag2206.xml"/><Relationship Id="rId30" Type="http://schemas.openxmlformats.org/officeDocument/2006/relationships/tags" Target="../tags/tag2209.xml"/><Relationship Id="rId35" Type="http://schemas.openxmlformats.org/officeDocument/2006/relationships/tags" Target="../tags/tag2214.xml"/><Relationship Id="rId43" Type="http://schemas.openxmlformats.org/officeDocument/2006/relationships/oleObject" Target="../embeddings/oleObject116.bin"/></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23.xml"/><Relationship Id="rId7" Type="http://schemas.openxmlformats.org/officeDocument/2006/relationships/tags" Target="../tags/tag127.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tags" Target="../tags/tag126.xml"/><Relationship Id="rId5" Type="http://schemas.openxmlformats.org/officeDocument/2006/relationships/tags" Target="../tags/tag125.xml"/><Relationship Id="rId10" Type="http://schemas.openxmlformats.org/officeDocument/2006/relationships/slide" Target="slide1.xml"/><Relationship Id="rId4" Type="http://schemas.openxmlformats.org/officeDocument/2006/relationships/tags" Target="../tags/tag124.xml"/><Relationship Id="rId9" Type="http://schemas.openxmlformats.org/officeDocument/2006/relationships/audio" Target="../media/audio2.wav"/></Relationships>
</file>

<file path=ppt/slides/_rels/slide80.xml.rels><?xml version="1.0" encoding="UTF-8" standalone="yes"?>
<Relationships xmlns="http://schemas.openxmlformats.org/package/2006/relationships"><Relationship Id="rId3" Type="http://schemas.openxmlformats.org/officeDocument/2006/relationships/tags" Target="../tags/tag2219.xml"/><Relationship Id="rId7" Type="http://schemas.openxmlformats.org/officeDocument/2006/relationships/slide" Target="slide62.xml"/><Relationship Id="rId2" Type="http://schemas.openxmlformats.org/officeDocument/2006/relationships/tags" Target="../tags/tag2218.xml"/><Relationship Id="rId1" Type="http://schemas.openxmlformats.org/officeDocument/2006/relationships/tags" Target="../tags/tag2217.xml"/><Relationship Id="rId6" Type="http://schemas.openxmlformats.org/officeDocument/2006/relationships/slideLayout" Target="../slideLayouts/slideLayout2.xml"/><Relationship Id="rId5" Type="http://schemas.openxmlformats.org/officeDocument/2006/relationships/tags" Target="../tags/tag2221.xml"/><Relationship Id="rId4" Type="http://schemas.openxmlformats.org/officeDocument/2006/relationships/tags" Target="../tags/tag2220.xml"/></Relationships>
</file>

<file path=ppt/slides/_rels/slide81.xml.rels><?xml version="1.0" encoding="UTF-8" standalone="yes"?>
<Relationships xmlns="http://schemas.openxmlformats.org/package/2006/relationships"><Relationship Id="rId13" Type="http://schemas.openxmlformats.org/officeDocument/2006/relationships/tags" Target="../tags/tag2233.xml"/><Relationship Id="rId18" Type="http://schemas.openxmlformats.org/officeDocument/2006/relationships/tags" Target="../tags/tag2238.xml"/><Relationship Id="rId26" Type="http://schemas.openxmlformats.org/officeDocument/2006/relationships/tags" Target="../tags/tag2246.xml"/><Relationship Id="rId39" Type="http://schemas.openxmlformats.org/officeDocument/2006/relationships/tags" Target="../tags/tag2259.xml"/><Relationship Id="rId21" Type="http://schemas.openxmlformats.org/officeDocument/2006/relationships/tags" Target="../tags/tag2241.xml"/><Relationship Id="rId34" Type="http://schemas.openxmlformats.org/officeDocument/2006/relationships/tags" Target="../tags/tag2254.xml"/><Relationship Id="rId42" Type="http://schemas.openxmlformats.org/officeDocument/2006/relationships/tags" Target="../tags/tag2262.xml"/><Relationship Id="rId47" Type="http://schemas.openxmlformats.org/officeDocument/2006/relationships/tags" Target="../tags/tag2267.xml"/><Relationship Id="rId50" Type="http://schemas.openxmlformats.org/officeDocument/2006/relationships/tags" Target="../tags/tag2270.xml"/><Relationship Id="rId55" Type="http://schemas.openxmlformats.org/officeDocument/2006/relationships/tags" Target="../tags/tag2275.xml"/><Relationship Id="rId63" Type="http://schemas.openxmlformats.org/officeDocument/2006/relationships/tags" Target="../tags/tag2283.xml"/><Relationship Id="rId68" Type="http://schemas.openxmlformats.org/officeDocument/2006/relationships/tags" Target="../tags/tag2288.xml"/><Relationship Id="rId76" Type="http://schemas.openxmlformats.org/officeDocument/2006/relationships/tags" Target="../tags/tag2296.xml"/><Relationship Id="rId84" Type="http://schemas.openxmlformats.org/officeDocument/2006/relationships/tags" Target="../tags/tag2304.xml"/><Relationship Id="rId89" Type="http://schemas.openxmlformats.org/officeDocument/2006/relationships/tags" Target="../tags/tag2309.xml"/><Relationship Id="rId7" Type="http://schemas.openxmlformats.org/officeDocument/2006/relationships/tags" Target="../tags/tag2227.xml"/><Relationship Id="rId71" Type="http://schemas.openxmlformats.org/officeDocument/2006/relationships/tags" Target="../tags/tag2291.xml"/><Relationship Id="rId92" Type="http://schemas.openxmlformats.org/officeDocument/2006/relationships/slide" Target="slide62.xml"/><Relationship Id="rId2" Type="http://schemas.openxmlformats.org/officeDocument/2006/relationships/tags" Target="../tags/tag2222.xml"/><Relationship Id="rId16" Type="http://schemas.openxmlformats.org/officeDocument/2006/relationships/tags" Target="../tags/tag2236.xml"/><Relationship Id="rId29" Type="http://schemas.openxmlformats.org/officeDocument/2006/relationships/tags" Target="../tags/tag2249.xml"/><Relationship Id="rId11" Type="http://schemas.openxmlformats.org/officeDocument/2006/relationships/tags" Target="../tags/tag2231.xml"/><Relationship Id="rId24" Type="http://schemas.openxmlformats.org/officeDocument/2006/relationships/tags" Target="../tags/tag2244.xml"/><Relationship Id="rId32" Type="http://schemas.openxmlformats.org/officeDocument/2006/relationships/tags" Target="../tags/tag2252.xml"/><Relationship Id="rId37" Type="http://schemas.openxmlformats.org/officeDocument/2006/relationships/tags" Target="../tags/tag2257.xml"/><Relationship Id="rId40" Type="http://schemas.openxmlformats.org/officeDocument/2006/relationships/tags" Target="../tags/tag2260.xml"/><Relationship Id="rId45" Type="http://schemas.openxmlformats.org/officeDocument/2006/relationships/tags" Target="../tags/tag2265.xml"/><Relationship Id="rId53" Type="http://schemas.openxmlformats.org/officeDocument/2006/relationships/tags" Target="../tags/tag2273.xml"/><Relationship Id="rId58" Type="http://schemas.openxmlformats.org/officeDocument/2006/relationships/tags" Target="../tags/tag2278.xml"/><Relationship Id="rId66" Type="http://schemas.openxmlformats.org/officeDocument/2006/relationships/tags" Target="../tags/tag2286.xml"/><Relationship Id="rId74" Type="http://schemas.openxmlformats.org/officeDocument/2006/relationships/tags" Target="../tags/tag2294.xml"/><Relationship Id="rId79" Type="http://schemas.openxmlformats.org/officeDocument/2006/relationships/tags" Target="../tags/tag2299.xml"/><Relationship Id="rId87" Type="http://schemas.openxmlformats.org/officeDocument/2006/relationships/tags" Target="../tags/tag2307.xml"/><Relationship Id="rId5" Type="http://schemas.openxmlformats.org/officeDocument/2006/relationships/tags" Target="../tags/tag2225.xml"/><Relationship Id="rId61" Type="http://schemas.openxmlformats.org/officeDocument/2006/relationships/tags" Target="../tags/tag2281.xml"/><Relationship Id="rId82" Type="http://schemas.openxmlformats.org/officeDocument/2006/relationships/tags" Target="../tags/tag2302.xml"/><Relationship Id="rId90" Type="http://schemas.openxmlformats.org/officeDocument/2006/relationships/slideLayout" Target="../slideLayouts/slideLayout2.xml"/><Relationship Id="rId95" Type="http://schemas.openxmlformats.org/officeDocument/2006/relationships/oleObject" Target="../embeddings/oleObject119.bin"/><Relationship Id="rId19" Type="http://schemas.openxmlformats.org/officeDocument/2006/relationships/tags" Target="../tags/tag2239.xml"/><Relationship Id="rId14" Type="http://schemas.openxmlformats.org/officeDocument/2006/relationships/tags" Target="../tags/tag2234.xml"/><Relationship Id="rId22" Type="http://schemas.openxmlformats.org/officeDocument/2006/relationships/tags" Target="../tags/tag2242.xml"/><Relationship Id="rId27" Type="http://schemas.openxmlformats.org/officeDocument/2006/relationships/tags" Target="../tags/tag2247.xml"/><Relationship Id="rId30" Type="http://schemas.openxmlformats.org/officeDocument/2006/relationships/tags" Target="../tags/tag2250.xml"/><Relationship Id="rId35" Type="http://schemas.openxmlformats.org/officeDocument/2006/relationships/tags" Target="../tags/tag2255.xml"/><Relationship Id="rId43" Type="http://schemas.openxmlformats.org/officeDocument/2006/relationships/tags" Target="../tags/tag2263.xml"/><Relationship Id="rId48" Type="http://schemas.openxmlformats.org/officeDocument/2006/relationships/tags" Target="../tags/tag2268.xml"/><Relationship Id="rId56" Type="http://schemas.openxmlformats.org/officeDocument/2006/relationships/tags" Target="../tags/tag2276.xml"/><Relationship Id="rId64" Type="http://schemas.openxmlformats.org/officeDocument/2006/relationships/tags" Target="../tags/tag2284.xml"/><Relationship Id="rId69" Type="http://schemas.openxmlformats.org/officeDocument/2006/relationships/tags" Target="../tags/tag2289.xml"/><Relationship Id="rId77" Type="http://schemas.openxmlformats.org/officeDocument/2006/relationships/tags" Target="../tags/tag2297.xml"/><Relationship Id="rId8" Type="http://schemas.openxmlformats.org/officeDocument/2006/relationships/tags" Target="../tags/tag2228.xml"/><Relationship Id="rId51" Type="http://schemas.openxmlformats.org/officeDocument/2006/relationships/tags" Target="../tags/tag2271.xml"/><Relationship Id="rId72" Type="http://schemas.openxmlformats.org/officeDocument/2006/relationships/tags" Target="../tags/tag2292.xml"/><Relationship Id="rId80" Type="http://schemas.openxmlformats.org/officeDocument/2006/relationships/tags" Target="../tags/tag2300.xml"/><Relationship Id="rId85" Type="http://schemas.openxmlformats.org/officeDocument/2006/relationships/tags" Target="../tags/tag2305.xml"/><Relationship Id="rId93" Type="http://schemas.openxmlformats.org/officeDocument/2006/relationships/oleObject" Target="../embeddings/oleObject118.bin"/><Relationship Id="rId3" Type="http://schemas.openxmlformats.org/officeDocument/2006/relationships/tags" Target="../tags/tag2223.xml"/><Relationship Id="rId12" Type="http://schemas.openxmlformats.org/officeDocument/2006/relationships/tags" Target="../tags/tag2232.xml"/><Relationship Id="rId17" Type="http://schemas.openxmlformats.org/officeDocument/2006/relationships/tags" Target="../tags/tag2237.xml"/><Relationship Id="rId25" Type="http://schemas.openxmlformats.org/officeDocument/2006/relationships/tags" Target="../tags/tag2245.xml"/><Relationship Id="rId33" Type="http://schemas.openxmlformats.org/officeDocument/2006/relationships/tags" Target="../tags/tag2253.xml"/><Relationship Id="rId38" Type="http://schemas.openxmlformats.org/officeDocument/2006/relationships/tags" Target="../tags/tag2258.xml"/><Relationship Id="rId46" Type="http://schemas.openxmlformats.org/officeDocument/2006/relationships/tags" Target="../tags/tag2266.xml"/><Relationship Id="rId59" Type="http://schemas.openxmlformats.org/officeDocument/2006/relationships/tags" Target="../tags/tag2279.xml"/><Relationship Id="rId67" Type="http://schemas.openxmlformats.org/officeDocument/2006/relationships/tags" Target="../tags/tag2287.xml"/><Relationship Id="rId20" Type="http://schemas.openxmlformats.org/officeDocument/2006/relationships/tags" Target="../tags/tag2240.xml"/><Relationship Id="rId41" Type="http://schemas.openxmlformats.org/officeDocument/2006/relationships/tags" Target="../tags/tag2261.xml"/><Relationship Id="rId54" Type="http://schemas.openxmlformats.org/officeDocument/2006/relationships/tags" Target="../tags/tag2274.xml"/><Relationship Id="rId62" Type="http://schemas.openxmlformats.org/officeDocument/2006/relationships/tags" Target="../tags/tag2282.xml"/><Relationship Id="rId70" Type="http://schemas.openxmlformats.org/officeDocument/2006/relationships/tags" Target="../tags/tag2290.xml"/><Relationship Id="rId75" Type="http://schemas.openxmlformats.org/officeDocument/2006/relationships/tags" Target="../tags/tag2295.xml"/><Relationship Id="rId83" Type="http://schemas.openxmlformats.org/officeDocument/2006/relationships/tags" Target="../tags/tag2303.xml"/><Relationship Id="rId88" Type="http://schemas.openxmlformats.org/officeDocument/2006/relationships/tags" Target="../tags/tag2308.xml"/><Relationship Id="rId91" Type="http://schemas.openxmlformats.org/officeDocument/2006/relationships/audio" Target="../media/audio2.wav"/><Relationship Id="rId96" Type="http://schemas.openxmlformats.org/officeDocument/2006/relationships/image" Target="../media/image151.wmf"/><Relationship Id="rId1" Type="http://schemas.openxmlformats.org/officeDocument/2006/relationships/vmlDrawing" Target="../drawings/vmlDrawing40.vml"/><Relationship Id="rId6" Type="http://schemas.openxmlformats.org/officeDocument/2006/relationships/tags" Target="../tags/tag2226.xml"/><Relationship Id="rId15" Type="http://schemas.openxmlformats.org/officeDocument/2006/relationships/tags" Target="../tags/tag2235.xml"/><Relationship Id="rId23" Type="http://schemas.openxmlformats.org/officeDocument/2006/relationships/tags" Target="../tags/tag2243.xml"/><Relationship Id="rId28" Type="http://schemas.openxmlformats.org/officeDocument/2006/relationships/tags" Target="../tags/tag2248.xml"/><Relationship Id="rId36" Type="http://schemas.openxmlformats.org/officeDocument/2006/relationships/tags" Target="../tags/tag2256.xml"/><Relationship Id="rId49" Type="http://schemas.openxmlformats.org/officeDocument/2006/relationships/tags" Target="../tags/tag2269.xml"/><Relationship Id="rId57" Type="http://schemas.openxmlformats.org/officeDocument/2006/relationships/tags" Target="../tags/tag2277.xml"/><Relationship Id="rId10" Type="http://schemas.openxmlformats.org/officeDocument/2006/relationships/tags" Target="../tags/tag2230.xml"/><Relationship Id="rId31" Type="http://schemas.openxmlformats.org/officeDocument/2006/relationships/tags" Target="../tags/tag2251.xml"/><Relationship Id="rId44" Type="http://schemas.openxmlformats.org/officeDocument/2006/relationships/tags" Target="../tags/tag2264.xml"/><Relationship Id="rId52" Type="http://schemas.openxmlformats.org/officeDocument/2006/relationships/tags" Target="../tags/tag2272.xml"/><Relationship Id="rId60" Type="http://schemas.openxmlformats.org/officeDocument/2006/relationships/tags" Target="../tags/tag2280.xml"/><Relationship Id="rId65" Type="http://schemas.openxmlformats.org/officeDocument/2006/relationships/tags" Target="../tags/tag2285.xml"/><Relationship Id="rId73" Type="http://schemas.openxmlformats.org/officeDocument/2006/relationships/tags" Target="../tags/tag2293.xml"/><Relationship Id="rId78" Type="http://schemas.openxmlformats.org/officeDocument/2006/relationships/tags" Target="../tags/tag2298.xml"/><Relationship Id="rId81" Type="http://schemas.openxmlformats.org/officeDocument/2006/relationships/tags" Target="../tags/tag2301.xml"/><Relationship Id="rId86" Type="http://schemas.openxmlformats.org/officeDocument/2006/relationships/tags" Target="../tags/tag2306.xml"/><Relationship Id="rId94" Type="http://schemas.openxmlformats.org/officeDocument/2006/relationships/image" Target="../media/image150.wmf"/><Relationship Id="rId4" Type="http://schemas.openxmlformats.org/officeDocument/2006/relationships/tags" Target="../tags/tag2224.xml"/><Relationship Id="rId9" Type="http://schemas.openxmlformats.org/officeDocument/2006/relationships/tags" Target="../tags/tag2229.xml"/></Relationships>
</file>

<file path=ppt/slides/_rels/slide82.xml.rels><?xml version="1.0" encoding="UTF-8" standalone="yes"?>
<Relationships xmlns="http://schemas.openxmlformats.org/package/2006/relationships"><Relationship Id="rId3" Type="http://schemas.openxmlformats.org/officeDocument/2006/relationships/oleObject" Target="../embeddings/oleObject120.bin"/><Relationship Id="rId2" Type="http://schemas.openxmlformats.org/officeDocument/2006/relationships/slideLayout" Target="../slideLayouts/slideLayout16.xml"/><Relationship Id="rId1" Type="http://schemas.openxmlformats.org/officeDocument/2006/relationships/vmlDrawing" Target="../drawings/vmlDrawing41.vml"/><Relationship Id="rId6" Type="http://schemas.openxmlformats.org/officeDocument/2006/relationships/image" Target="../media/image153.wmf"/><Relationship Id="rId5" Type="http://schemas.openxmlformats.org/officeDocument/2006/relationships/oleObject" Target="../embeddings/oleObject121.bin"/><Relationship Id="rId4" Type="http://schemas.openxmlformats.org/officeDocument/2006/relationships/image" Target="../media/image152.wmf"/></Relationships>
</file>

<file path=ppt/slides/_rels/slide83.xml.rels><?xml version="1.0" encoding="UTF-8" standalone="yes"?>
<Relationships xmlns="http://schemas.openxmlformats.org/package/2006/relationships"><Relationship Id="rId8" Type="http://schemas.openxmlformats.org/officeDocument/2006/relationships/oleObject" Target="../embeddings/oleObject124.bin"/><Relationship Id="rId13" Type="http://schemas.openxmlformats.org/officeDocument/2006/relationships/image" Target="../media/image158.wmf"/><Relationship Id="rId18" Type="http://schemas.openxmlformats.org/officeDocument/2006/relationships/oleObject" Target="../embeddings/oleObject129.bin"/><Relationship Id="rId26" Type="http://schemas.openxmlformats.org/officeDocument/2006/relationships/oleObject" Target="../embeddings/oleObject133.bin"/><Relationship Id="rId3" Type="http://schemas.openxmlformats.org/officeDocument/2006/relationships/audio" Target="../media/audio2.wav"/><Relationship Id="rId21" Type="http://schemas.openxmlformats.org/officeDocument/2006/relationships/image" Target="../media/image162.wmf"/><Relationship Id="rId7" Type="http://schemas.openxmlformats.org/officeDocument/2006/relationships/image" Target="../media/image155.wmf"/><Relationship Id="rId12" Type="http://schemas.openxmlformats.org/officeDocument/2006/relationships/oleObject" Target="../embeddings/oleObject126.bin"/><Relationship Id="rId17" Type="http://schemas.openxmlformats.org/officeDocument/2006/relationships/image" Target="../media/image160.wmf"/><Relationship Id="rId25" Type="http://schemas.openxmlformats.org/officeDocument/2006/relationships/image" Target="../media/image164.wmf"/><Relationship Id="rId2" Type="http://schemas.openxmlformats.org/officeDocument/2006/relationships/slideLayout" Target="../slideLayouts/slideLayout7.xml"/><Relationship Id="rId16" Type="http://schemas.openxmlformats.org/officeDocument/2006/relationships/oleObject" Target="../embeddings/oleObject128.bin"/><Relationship Id="rId20" Type="http://schemas.openxmlformats.org/officeDocument/2006/relationships/oleObject" Target="../embeddings/oleObject130.bin"/><Relationship Id="rId1" Type="http://schemas.openxmlformats.org/officeDocument/2006/relationships/vmlDrawing" Target="../drawings/vmlDrawing42.vml"/><Relationship Id="rId6" Type="http://schemas.openxmlformats.org/officeDocument/2006/relationships/oleObject" Target="../embeddings/oleObject123.bin"/><Relationship Id="rId11" Type="http://schemas.openxmlformats.org/officeDocument/2006/relationships/image" Target="../media/image157.wmf"/><Relationship Id="rId24" Type="http://schemas.openxmlformats.org/officeDocument/2006/relationships/oleObject" Target="../embeddings/oleObject132.bin"/><Relationship Id="rId5" Type="http://schemas.openxmlformats.org/officeDocument/2006/relationships/image" Target="../media/image154.wmf"/><Relationship Id="rId15" Type="http://schemas.openxmlformats.org/officeDocument/2006/relationships/image" Target="../media/image159.wmf"/><Relationship Id="rId23" Type="http://schemas.openxmlformats.org/officeDocument/2006/relationships/image" Target="../media/image163.wmf"/><Relationship Id="rId10" Type="http://schemas.openxmlformats.org/officeDocument/2006/relationships/oleObject" Target="../embeddings/oleObject125.bin"/><Relationship Id="rId19" Type="http://schemas.openxmlformats.org/officeDocument/2006/relationships/image" Target="../media/image161.wmf"/><Relationship Id="rId4" Type="http://schemas.openxmlformats.org/officeDocument/2006/relationships/oleObject" Target="../embeddings/oleObject122.bin"/><Relationship Id="rId9" Type="http://schemas.openxmlformats.org/officeDocument/2006/relationships/image" Target="../media/image156.wmf"/><Relationship Id="rId14" Type="http://schemas.openxmlformats.org/officeDocument/2006/relationships/oleObject" Target="../embeddings/oleObject127.bin"/><Relationship Id="rId22" Type="http://schemas.openxmlformats.org/officeDocument/2006/relationships/oleObject" Target="../embeddings/oleObject131.bin"/><Relationship Id="rId27" Type="http://schemas.openxmlformats.org/officeDocument/2006/relationships/image" Target="../media/image165.wmf"/></Relationships>
</file>

<file path=ppt/slides/_rels/slide84.xml.rels><?xml version="1.0" encoding="UTF-8" standalone="yes"?>
<Relationships xmlns="http://schemas.openxmlformats.org/package/2006/relationships"><Relationship Id="rId26" Type="http://schemas.openxmlformats.org/officeDocument/2006/relationships/tags" Target="../tags/tag2334.xml"/><Relationship Id="rId21" Type="http://schemas.openxmlformats.org/officeDocument/2006/relationships/tags" Target="../tags/tag2329.xml"/><Relationship Id="rId42" Type="http://schemas.openxmlformats.org/officeDocument/2006/relationships/tags" Target="../tags/tag2350.xml"/><Relationship Id="rId47" Type="http://schemas.openxmlformats.org/officeDocument/2006/relationships/tags" Target="../tags/tag2355.xml"/><Relationship Id="rId63" Type="http://schemas.openxmlformats.org/officeDocument/2006/relationships/tags" Target="../tags/tag2371.xml"/><Relationship Id="rId68" Type="http://schemas.openxmlformats.org/officeDocument/2006/relationships/tags" Target="../tags/tag2376.xml"/><Relationship Id="rId84" Type="http://schemas.openxmlformats.org/officeDocument/2006/relationships/tags" Target="../tags/tag2392.xml"/><Relationship Id="rId89" Type="http://schemas.openxmlformats.org/officeDocument/2006/relationships/tags" Target="../tags/tag2397.xml"/><Relationship Id="rId112" Type="http://schemas.openxmlformats.org/officeDocument/2006/relationships/image" Target="../media/image171.wmf"/><Relationship Id="rId2" Type="http://schemas.openxmlformats.org/officeDocument/2006/relationships/tags" Target="../tags/tag2310.xml"/><Relationship Id="rId16" Type="http://schemas.openxmlformats.org/officeDocument/2006/relationships/tags" Target="../tags/tag2324.xml"/><Relationship Id="rId29" Type="http://schemas.openxmlformats.org/officeDocument/2006/relationships/tags" Target="../tags/tag2337.xml"/><Relationship Id="rId107" Type="http://schemas.openxmlformats.org/officeDocument/2006/relationships/oleObject" Target="../embeddings/oleObject139.bin"/><Relationship Id="rId11" Type="http://schemas.openxmlformats.org/officeDocument/2006/relationships/tags" Target="../tags/tag2319.xml"/><Relationship Id="rId24" Type="http://schemas.openxmlformats.org/officeDocument/2006/relationships/tags" Target="../tags/tag2332.xml"/><Relationship Id="rId32" Type="http://schemas.openxmlformats.org/officeDocument/2006/relationships/tags" Target="../tags/tag2340.xml"/><Relationship Id="rId37" Type="http://schemas.openxmlformats.org/officeDocument/2006/relationships/tags" Target="../tags/tag2345.xml"/><Relationship Id="rId40" Type="http://schemas.openxmlformats.org/officeDocument/2006/relationships/tags" Target="../tags/tag2348.xml"/><Relationship Id="rId45" Type="http://schemas.openxmlformats.org/officeDocument/2006/relationships/tags" Target="../tags/tag2353.xml"/><Relationship Id="rId53" Type="http://schemas.openxmlformats.org/officeDocument/2006/relationships/tags" Target="../tags/tag2361.xml"/><Relationship Id="rId58" Type="http://schemas.openxmlformats.org/officeDocument/2006/relationships/tags" Target="../tags/tag2366.xml"/><Relationship Id="rId66" Type="http://schemas.openxmlformats.org/officeDocument/2006/relationships/tags" Target="../tags/tag2374.xml"/><Relationship Id="rId74" Type="http://schemas.openxmlformats.org/officeDocument/2006/relationships/tags" Target="../tags/tag2382.xml"/><Relationship Id="rId79" Type="http://schemas.openxmlformats.org/officeDocument/2006/relationships/tags" Target="../tags/tag2387.xml"/><Relationship Id="rId87" Type="http://schemas.openxmlformats.org/officeDocument/2006/relationships/tags" Target="../tags/tag2395.xml"/><Relationship Id="rId102" Type="http://schemas.openxmlformats.org/officeDocument/2006/relationships/image" Target="../media/image166.wmf"/><Relationship Id="rId110" Type="http://schemas.openxmlformats.org/officeDocument/2006/relationships/image" Target="../media/image170.wmf"/><Relationship Id="rId5" Type="http://schemas.openxmlformats.org/officeDocument/2006/relationships/tags" Target="../tags/tag2313.xml"/><Relationship Id="rId61" Type="http://schemas.openxmlformats.org/officeDocument/2006/relationships/tags" Target="../tags/tag2369.xml"/><Relationship Id="rId82" Type="http://schemas.openxmlformats.org/officeDocument/2006/relationships/tags" Target="../tags/tag2390.xml"/><Relationship Id="rId90" Type="http://schemas.openxmlformats.org/officeDocument/2006/relationships/tags" Target="../tags/tag2398.xml"/><Relationship Id="rId95" Type="http://schemas.openxmlformats.org/officeDocument/2006/relationships/slideLayout" Target="../slideLayouts/slideLayout2.xml"/><Relationship Id="rId19" Type="http://schemas.openxmlformats.org/officeDocument/2006/relationships/tags" Target="../tags/tag2327.xml"/><Relationship Id="rId14" Type="http://schemas.openxmlformats.org/officeDocument/2006/relationships/tags" Target="../tags/tag2322.xml"/><Relationship Id="rId22" Type="http://schemas.openxmlformats.org/officeDocument/2006/relationships/tags" Target="../tags/tag2330.xml"/><Relationship Id="rId27" Type="http://schemas.openxmlformats.org/officeDocument/2006/relationships/tags" Target="../tags/tag2335.xml"/><Relationship Id="rId30" Type="http://schemas.openxmlformats.org/officeDocument/2006/relationships/tags" Target="../tags/tag2338.xml"/><Relationship Id="rId35" Type="http://schemas.openxmlformats.org/officeDocument/2006/relationships/tags" Target="../tags/tag2343.xml"/><Relationship Id="rId43" Type="http://schemas.openxmlformats.org/officeDocument/2006/relationships/tags" Target="../tags/tag2351.xml"/><Relationship Id="rId48" Type="http://schemas.openxmlformats.org/officeDocument/2006/relationships/tags" Target="../tags/tag2356.xml"/><Relationship Id="rId56" Type="http://schemas.openxmlformats.org/officeDocument/2006/relationships/tags" Target="../tags/tag2364.xml"/><Relationship Id="rId64" Type="http://schemas.openxmlformats.org/officeDocument/2006/relationships/tags" Target="../tags/tag2372.xml"/><Relationship Id="rId69" Type="http://schemas.openxmlformats.org/officeDocument/2006/relationships/tags" Target="../tags/tag2377.xml"/><Relationship Id="rId77" Type="http://schemas.openxmlformats.org/officeDocument/2006/relationships/tags" Target="../tags/tag2385.xml"/><Relationship Id="rId100" Type="http://schemas.openxmlformats.org/officeDocument/2006/relationships/image" Target="../media/image159.wmf"/><Relationship Id="rId105" Type="http://schemas.openxmlformats.org/officeDocument/2006/relationships/oleObject" Target="../embeddings/oleObject138.bin"/><Relationship Id="rId113" Type="http://schemas.openxmlformats.org/officeDocument/2006/relationships/oleObject" Target="../embeddings/oleObject142.bin"/><Relationship Id="rId8" Type="http://schemas.openxmlformats.org/officeDocument/2006/relationships/tags" Target="../tags/tag2316.xml"/><Relationship Id="rId51" Type="http://schemas.openxmlformats.org/officeDocument/2006/relationships/tags" Target="../tags/tag2359.xml"/><Relationship Id="rId72" Type="http://schemas.openxmlformats.org/officeDocument/2006/relationships/tags" Target="../tags/tag2380.xml"/><Relationship Id="rId80" Type="http://schemas.openxmlformats.org/officeDocument/2006/relationships/tags" Target="../tags/tag2388.xml"/><Relationship Id="rId85" Type="http://schemas.openxmlformats.org/officeDocument/2006/relationships/tags" Target="../tags/tag2393.xml"/><Relationship Id="rId93" Type="http://schemas.openxmlformats.org/officeDocument/2006/relationships/tags" Target="../tags/tag2401.xml"/><Relationship Id="rId98" Type="http://schemas.openxmlformats.org/officeDocument/2006/relationships/image" Target="../media/image157.wmf"/><Relationship Id="rId3" Type="http://schemas.openxmlformats.org/officeDocument/2006/relationships/tags" Target="../tags/tag2311.xml"/><Relationship Id="rId12" Type="http://schemas.openxmlformats.org/officeDocument/2006/relationships/tags" Target="../tags/tag2320.xml"/><Relationship Id="rId17" Type="http://schemas.openxmlformats.org/officeDocument/2006/relationships/tags" Target="../tags/tag2325.xml"/><Relationship Id="rId25" Type="http://schemas.openxmlformats.org/officeDocument/2006/relationships/tags" Target="../tags/tag2333.xml"/><Relationship Id="rId33" Type="http://schemas.openxmlformats.org/officeDocument/2006/relationships/tags" Target="../tags/tag2341.xml"/><Relationship Id="rId38" Type="http://schemas.openxmlformats.org/officeDocument/2006/relationships/tags" Target="../tags/tag2346.xml"/><Relationship Id="rId46" Type="http://schemas.openxmlformats.org/officeDocument/2006/relationships/tags" Target="../tags/tag2354.xml"/><Relationship Id="rId59" Type="http://schemas.openxmlformats.org/officeDocument/2006/relationships/tags" Target="../tags/tag2367.xml"/><Relationship Id="rId67" Type="http://schemas.openxmlformats.org/officeDocument/2006/relationships/tags" Target="../tags/tag2375.xml"/><Relationship Id="rId103" Type="http://schemas.openxmlformats.org/officeDocument/2006/relationships/oleObject" Target="../embeddings/oleObject137.bin"/><Relationship Id="rId108" Type="http://schemas.openxmlformats.org/officeDocument/2006/relationships/image" Target="../media/image169.wmf"/><Relationship Id="rId20" Type="http://schemas.openxmlformats.org/officeDocument/2006/relationships/tags" Target="../tags/tag2328.xml"/><Relationship Id="rId41" Type="http://schemas.openxmlformats.org/officeDocument/2006/relationships/tags" Target="../tags/tag2349.xml"/><Relationship Id="rId54" Type="http://schemas.openxmlformats.org/officeDocument/2006/relationships/tags" Target="../tags/tag2362.xml"/><Relationship Id="rId62" Type="http://schemas.openxmlformats.org/officeDocument/2006/relationships/tags" Target="../tags/tag2370.xml"/><Relationship Id="rId70" Type="http://schemas.openxmlformats.org/officeDocument/2006/relationships/tags" Target="../tags/tag2378.xml"/><Relationship Id="rId75" Type="http://schemas.openxmlformats.org/officeDocument/2006/relationships/tags" Target="../tags/tag2383.xml"/><Relationship Id="rId83" Type="http://schemas.openxmlformats.org/officeDocument/2006/relationships/tags" Target="../tags/tag2391.xml"/><Relationship Id="rId88" Type="http://schemas.openxmlformats.org/officeDocument/2006/relationships/tags" Target="../tags/tag2396.xml"/><Relationship Id="rId91" Type="http://schemas.openxmlformats.org/officeDocument/2006/relationships/tags" Target="../tags/tag2399.xml"/><Relationship Id="rId96" Type="http://schemas.openxmlformats.org/officeDocument/2006/relationships/audio" Target="../media/audio2.wav"/><Relationship Id="rId111" Type="http://schemas.openxmlformats.org/officeDocument/2006/relationships/oleObject" Target="../embeddings/oleObject141.bin"/><Relationship Id="rId1" Type="http://schemas.openxmlformats.org/officeDocument/2006/relationships/vmlDrawing" Target="../drawings/vmlDrawing43.vml"/><Relationship Id="rId6" Type="http://schemas.openxmlformats.org/officeDocument/2006/relationships/tags" Target="../tags/tag2314.xml"/><Relationship Id="rId15" Type="http://schemas.openxmlformats.org/officeDocument/2006/relationships/tags" Target="../tags/tag2323.xml"/><Relationship Id="rId23" Type="http://schemas.openxmlformats.org/officeDocument/2006/relationships/tags" Target="../tags/tag2331.xml"/><Relationship Id="rId28" Type="http://schemas.openxmlformats.org/officeDocument/2006/relationships/tags" Target="../tags/tag2336.xml"/><Relationship Id="rId36" Type="http://schemas.openxmlformats.org/officeDocument/2006/relationships/tags" Target="../tags/tag2344.xml"/><Relationship Id="rId49" Type="http://schemas.openxmlformats.org/officeDocument/2006/relationships/tags" Target="../tags/tag2357.xml"/><Relationship Id="rId57" Type="http://schemas.openxmlformats.org/officeDocument/2006/relationships/tags" Target="../tags/tag2365.xml"/><Relationship Id="rId106" Type="http://schemas.openxmlformats.org/officeDocument/2006/relationships/image" Target="../media/image168.wmf"/><Relationship Id="rId114" Type="http://schemas.openxmlformats.org/officeDocument/2006/relationships/image" Target="../media/image172.wmf"/><Relationship Id="rId10" Type="http://schemas.openxmlformats.org/officeDocument/2006/relationships/tags" Target="../tags/tag2318.xml"/><Relationship Id="rId31" Type="http://schemas.openxmlformats.org/officeDocument/2006/relationships/tags" Target="../tags/tag2339.xml"/><Relationship Id="rId44" Type="http://schemas.openxmlformats.org/officeDocument/2006/relationships/tags" Target="../tags/tag2352.xml"/><Relationship Id="rId52" Type="http://schemas.openxmlformats.org/officeDocument/2006/relationships/tags" Target="../tags/tag2360.xml"/><Relationship Id="rId60" Type="http://schemas.openxmlformats.org/officeDocument/2006/relationships/tags" Target="../tags/tag2368.xml"/><Relationship Id="rId65" Type="http://schemas.openxmlformats.org/officeDocument/2006/relationships/tags" Target="../tags/tag2373.xml"/><Relationship Id="rId73" Type="http://schemas.openxmlformats.org/officeDocument/2006/relationships/tags" Target="../tags/tag2381.xml"/><Relationship Id="rId78" Type="http://schemas.openxmlformats.org/officeDocument/2006/relationships/tags" Target="../tags/tag2386.xml"/><Relationship Id="rId81" Type="http://schemas.openxmlformats.org/officeDocument/2006/relationships/tags" Target="../tags/tag2389.xml"/><Relationship Id="rId86" Type="http://schemas.openxmlformats.org/officeDocument/2006/relationships/tags" Target="../tags/tag2394.xml"/><Relationship Id="rId94" Type="http://schemas.openxmlformats.org/officeDocument/2006/relationships/tags" Target="../tags/tag2402.xml"/><Relationship Id="rId99" Type="http://schemas.openxmlformats.org/officeDocument/2006/relationships/oleObject" Target="../embeddings/oleObject135.bin"/><Relationship Id="rId101" Type="http://schemas.openxmlformats.org/officeDocument/2006/relationships/oleObject" Target="../embeddings/oleObject136.bin"/><Relationship Id="rId4" Type="http://schemas.openxmlformats.org/officeDocument/2006/relationships/tags" Target="../tags/tag2312.xml"/><Relationship Id="rId9" Type="http://schemas.openxmlformats.org/officeDocument/2006/relationships/tags" Target="../tags/tag2317.xml"/><Relationship Id="rId13" Type="http://schemas.openxmlformats.org/officeDocument/2006/relationships/tags" Target="../tags/tag2321.xml"/><Relationship Id="rId18" Type="http://schemas.openxmlformats.org/officeDocument/2006/relationships/tags" Target="../tags/tag2326.xml"/><Relationship Id="rId39" Type="http://schemas.openxmlformats.org/officeDocument/2006/relationships/tags" Target="../tags/tag2347.xml"/><Relationship Id="rId109" Type="http://schemas.openxmlformats.org/officeDocument/2006/relationships/oleObject" Target="../embeddings/oleObject140.bin"/><Relationship Id="rId34" Type="http://schemas.openxmlformats.org/officeDocument/2006/relationships/tags" Target="../tags/tag2342.xml"/><Relationship Id="rId50" Type="http://schemas.openxmlformats.org/officeDocument/2006/relationships/tags" Target="../tags/tag2358.xml"/><Relationship Id="rId55" Type="http://schemas.openxmlformats.org/officeDocument/2006/relationships/tags" Target="../tags/tag2363.xml"/><Relationship Id="rId76" Type="http://schemas.openxmlformats.org/officeDocument/2006/relationships/tags" Target="../tags/tag2384.xml"/><Relationship Id="rId97" Type="http://schemas.openxmlformats.org/officeDocument/2006/relationships/oleObject" Target="../embeddings/oleObject134.bin"/><Relationship Id="rId104" Type="http://schemas.openxmlformats.org/officeDocument/2006/relationships/image" Target="../media/image167.wmf"/><Relationship Id="rId7" Type="http://schemas.openxmlformats.org/officeDocument/2006/relationships/tags" Target="../tags/tag2315.xml"/><Relationship Id="rId71" Type="http://schemas.openxmlformats.org/officeDocument/2006/relationships/tags" Target="../tags/tag2379.xml"/><Relationship Id="rId92" Type="http://schemas.openxmlformats.org/officeDocument/2006/relationships/tags" Target="../tags/tag2400.xml"/></Relationships>
</file>

<file path=ppt/slides/_rels/slide85.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3.wav"/><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8" Type="http://schemas.openxmlformats.org/officeDocument/2006/relationships/oleObject" Target="../embeddings/oleObject145.bin"/><Relationship Id="rId13" Type="http://schemas.openxmlformats.org/officeDocument/2006/relationships/image" Target="../media/image177.wmf"/><Relationship Id="rId3" Type="http://schemas.openxmlformats.org/officeDocument/2006/relationships/audio" Target="../media/audio2.wav"/><Relationship Id="rId7" Type="http://schemas.openxmlformats.org/officeDocument/2006/relationships/image" Target="../media/image174.wmf"/><Relationship Id="rId12" Type="http://schemas.openxmlformats.org/officeDocument/2006/relationships/oleObject" Target="../embeddings/oleObject147.bin"/><Relationship Id="rId2" Type="http://schemas.openxmlformats.org/officeDocument/2006/relationships/slideLayout" Target="../slideLayouts/slideLayout7.xml"/><Relationship Id="rId1" Type="http://schemas.openxmlformats.org/officeDocument/2006/relationships/vmlDrawing" Target="../drawings/vmlDrawing44.vml"/><Relationship Id="rId6" Type="http://schemas.openxmlformats.org/officeDocument/2006/relationships/oleObject" Target="../embeddings/oleObject144.bin"/><Relationship Id="rId11" Type="http://schemas.openxmlformats.org/officeDocument/2006/relationships/image" Target="../media/image176.wmf"/><Relationship Id="rId5" Type="http://schemas.openxmlformats.org/officeDocument/2006/relationships/image" Target="../media/image173.wmf"/><Relationship Id="rId10" Type="http://schemas.openxmlformats.org/officeDocument/2006/relationships/oleObject" Target="../embeddings/oleObject146.bin"/><Relationship Id="rId4" Type="http://schemas.openxmlformats.org/officeDocument/2006/relationships/oleObject" Target="../embeddings/oleObject143.bin"/><Relationship Id="rId9" Type="http://schemas.openxmlformats.org/officeDocument/2006/relationships/image" Target="../media/image175.wmf"/></Relationships>
</file>

<file path=ppt/slides/_rels/slide9.xml.rels><?xml version="1.0" encoding="UTF-8" standalone="yes"?>
<Relationships xmlns="http://schemas.openxmlformats.org/package/2006/relationships"><Relationship Id="rId8" Type="http://schemas.openxmlformats.org/officeDocument/2006/relationships/tags" Target="../tags/tag134.xml"/><Relationship Id="rId13" Type="http://schemas.openxmlformats.org/officeDocument/2006/relationships/tags" Target="../tags/tag139.xml"/><Relationship Id="rId18" Type="http://schemas.openxmlformats.org/officeDocument/2006/relationships/tags" Target="../tags/tag144.xml"/><Relationship Id="rId26" Type="http://schemas.openxmlformats.org/officeDocument/2006/relationships/image" Target="../media/image5.png"/><Relationship Id="rId3" Type="http://schemas.openxmlformats.org/officeDocument/2006/relationships/tags" Target="../tags/tag129.xml"/><Relationship Id="rId21" Type="http://schemas.openxmlformats.org/officeDocument/2006/relationships/oleObject" Target="../embeddings/oleObject1.bin"/><Relationship Id="rId7" Type="http://schemas.openxmlformats.org/officeDocument/2006/relationships/tags" Target="../tags/tag133.xml"/><Relationship Id="rId12" Type="http://schemas.openxmlformats.org/officeDocument/2006/relationships/tags" Target="../tags/tag138.xml"/><Relationship Id="rId17" Type="http://schemas.openxmlformats.org/officeDocument/2006/relationships/tags" Target="../tags/tag143.xml"/><Relationship Id="rId25" Type="http://schemas.openxmlformats.org/officeDocument/2006/relationships/oleObject" Target="../embeddings/oleObject3.bin"/><Relationship Id="rId2" Type="http://schemas.openxmlformats.org/officeDocument/2006/relationships/tags" Target="../tags/tag128.xml"/><Relationship Id="rId16" Type="http://schemas.openxmlformats.org/officeDocument/2006/relationships/tags" Target="../tags/tag142.xml"/><Relationship Id="rId20" Type="http://schemas.openxmlformats.org/officeDocument/2006/relationships/slide" Target="slide1.xml"/><Relationship Id="rId29" Type="http://schemas.openxmlformats.org/officeDocument/2006/relationships/oleObject" Target="../embeddings/oleObject5.bin"/><Relationship Id="rId1" Type="http://schemas.openxmlformats.org/officeDocument/2006/relationships/vmlDrawing" Target="../drawings/vmlDrawing1.vml"/><Relationship Id="rId6" Type="http://schemas.openxmlformats.org/officeDocument/2006/relationships/tags" Target="../tags/tag132.xml"/><Relationship Id="rId11" Type="http://schemas.openxmlformats.org/officeDocument/2006/relationships/tags" Target="../tags/tag137.xml"/><Relationship Id="rId24" Type="http://schemas.openxmlformats.org/officeDocument/2006/relationships/image" Target="../media/image4.png"/><Relationship Id="rId5" Type="http://schemas.openxmlformats.org/officeDocument/2006/relationships/tags" Target="../tags/tag131.xml"/><Relationship Id="rId15" Type="http://schemas.openxmlformats.org/officeDocument/2006/relationships/tags" Target="../tags/tag141.xml"/><Relationship Id="rId23" Type="http://schemas.openxmlformats.org/officeDocument/2006/relationships/oleObject" Target="../embeddings/oleObject2.bin"/><Relationship Id="rId28" Type="http://schemas.openxmlformats.org/officeDocument/2006/relationships/image" Target="../media/image6.png"/><Relationship Id="rId10" Type="http://schemas.openxmlformats.org/officeDocument/2006/relationships/tags" Target="../tags/tag136.xml"/><Relationship Id="rId19" Type="http://schemas.openxmlformats.org/officeDocument/2006/relationships/slideLayout" Target="../slideLayouts/slideLayout2.xml"/><Relationship Id="rId4" Type="http://schemas.openxmlformats.org/officeDocument/2006/relationships/tags" Target="../tags/tag130.xml"/><Relationship Id="rId9" Type="http://schemas.openxmlformats.org/officeDocument/2006/relationships/tags" Target="../tags/tag135.xml"/><Relationship Id="rId14" Type="http://schemas.openxmlformats.org/officeDocument/2006/relationships/tags" Target="../tags/tag140.xml"/><Relationship Id="rId22" Type="http://schemas.openxmlformats.org/officeDocument/2006/relationships/image" Target="../media/image3.png"/><Relationship Id="rId27" Type="http://schemas.openxmlformats.org/officeDocument/2006/relationships/oleObject" Target="../embeddings/oleObject4.bin"/><Relationship Id="rId30" Type="http://schemas.openxmlformats.org/officeDocument/2006/relationships/image" Target="../media/image7.png"/></Relationships>
</file>

<file path=ppt/slides/_rels/slide90.xml.rels><?xml version="1.0" encoding="UTF-8" standalone="yes"?>
<Relationships xmlns="http://schemas.openxmlformats.org/package/2006/relationships"><Relationship Id="rId3" Type="http://schemas.openxmlformats.org/officeDocument/2006/relationships/oleObject" Target="../embeddings/oleObject148.bin"/><Relationship Id="rId2" Type="http://schemas.openxmlformats.org/officeDocument/2006/relationships/slideLayout" Target="../slideLayouts/slideLayout7.xml"/><Relationship Id="rId1" Type="http://schemas.openxmlformats.org/officeDocument/2006/relationships/vmlDrawing" Target="../drawings/vmlDrawing45.vml"/><Relationship Id="rId4" Type="http://schemas.openxmlformats.org/officeDocument/2006/relationships/image" Target="../media/image178.wmf"/></Relationships>
</file>

<file path=ppt/slides/_rels/slide91.xml.rels><?xml version="1.0" encoding="UTF-8" standalone="yes"?>
<Relationships xmlns="http://schemas.openxmlformats.org/package/2006/relationships"><Relationship Id="rId13" Type="http://schemas.openxmlformats.org/officeDocument/2006/relationships/tags" Target="../tags/tag2414.xml"/><Relationship Id="rId18" Type="http://schemas.openxmlformats.org/officeDocument/2006/relationships/tags" Target="../tags/tag2419.xml"/><Relationship Id="rId26" Type="http://schemas.openxmlformats.org/officeDocument/2006/relationships/tags" Target="../tags/tag2427.xml"/><Relationship Id="rId39" Type="http://schemas.openxmlformats.org/officeDocument/2006/relationships/tags" Target="../tags/tag2440.xml"/><Relationship Id="rId21" Type="http://schemas.openxmlformats.org/officeDocument/2006/relationships/tags" Target="../tags/tag2422.xml"/><Relationship Id="rId34" Type="http://schemas.openxmlformats.org/officeDocument/2006/relationships/tags" Target="../tags/tag2435.xml"/><Relationship Id="rId42" Type="http://schemas.openxmlformats.org/officeDocument/2006/relationships/tags" Target="../tags/tag2443.xml"/><Relationship Id="rId47" Type="http://schemas.openxmlformats.org/officeDocument/2006/relationships/tags" Target="../tags/tag2448.xml"/><Relationship Id="rId50" Type="http://schemas.openxmlformats.org/officeDocument/2006/relationships/tags" Target="../tags/tag2451.xml"/><Relationship Id="rId55" Type="http://schemas.openxmlformats.org/officeDocument/2006/relationships/tags" Target="../tags/tag2456.xml"/><Relationship Id="rId63" Type="http://schemas.openxmlformats.org/officeDocument/2006/relationships/oleObject" Target="../embeddings/oleObject149.bin"/><Relationship Id="rId7" Type="http://schemas.openxmlformats.org/officeDocument/2006/relationships/tags" Target="../tags/tag2408.xml"/><Relationship Id="rId2" Type="http://schemas.openxmlformats.org/officeDocument/2006/relationships/tags" Target="../tags/tag2403.xml"/><Relationship Id="rId16" Type="http://schemas.openxmlformats.org/officeDocument/2006/relationships/tags" Target="../tags/tag2417.xml"/><Relationship Id="rId20" Type="http://schemas.openxmlformats.org/officeDocument/2006/relationships/tags" Target="../tags/tag2421.xml"/><Relationship Id="rId29" Type="http://schemas.openxmlformats.org/officeDocument/2006/relationships/tags" Target="../tags/tag2430.xml"/><Relationship Id="rId41" Type="http://schemas.openxmlformats.org/officeDocument/2006/relationships/tags" Target="../tags/tag2442.xml"/><Relationship Id="rId54" Type="http://schemas.openxmlformats.org/officeDocument/2006/relationships/tags" Target="../tags/tag2455.xml"/><Relationship Id="rId62" Type="http://schemas.openxmlformats.org/officeDocument/2006/relationships/slideLayout" Target="../slideLayouts/slideLayout2.xml"/><Relationship Id="rId1" Type="http://schemas.openxmlformats.org/officeDocument/2006/relationships/vmlDrawing" Target="../drawings/vmlDrawing46.vml"/><Relationship Id="rId6" Type="http://schemas.openxmlformats.org/officeDocument/2006/relationships/tags" Target="../tags/tag2407.xml"/><Relationship Id="rId11" Type="http://schemas.openxmlformats.org/officeDocument/2006/relationships/tags" Target="../tags/tag2412.xml"/><Relationship Id="rId24" Type="http://schemas.openxmlformats.org/officeDocument/2006/relationships/tags" Target="../tags/tag2425.xml"/><Relationship Id="rId32" Type="http://schemas.openxmlformats.org/officeDocument/2006/relationships/tags" Target="../tags/tag2433.xml"/><Relationship Id="rId37" Type="http://schemas.openxmlformats.org/officeDocument/2006/relationships/tags" Target="../tags/tag2438.xml"/><Relationship Id="rId40" Type="http://schemas.openxmlformats.org/officeDocument/2006/relationships/tags" Target="../tags/tag2441.xml"/><Relationship Id="rId45" Type="http://schemas.openxmlformats.org/officeDocument/2006/relationships/tags" Target="../tags/tag2446.xml"/><Relationship Id="rId53" Type="http://schemas.openxmlformats.org/officeDocument/2006/relationships/tags" Target="../tags/tag2454.xml"/><Relationship Id="rId58" Type="http://schemas.openxmlformats.org/officeDocument/2006/relationships/tags" Target="../tags/tag2459.xml"/><Relationship Id="rId66" Type="http://schemas.openxmlformats.org/officeDocument/2006/relationships/image" Target="../media/image180.wmf"/><Relationship Id="rId5" Type="http://schemas.openxmlformats.org/officeDocument/2006/relationships/tags" Target="../tags/tag2406.xml"/><Relationship Id="rId15" Type="http://schemas.openxmlformats.org/officeDocument/2006/relationships/tags" Target="../tags/tag2416.xml"/><Relationship Id="rId23" Type="http://schemas.openxmlformats.org/officeDocument/2006/relationships/tags" Target="../tags/tag2424.xml"/><Relationship Id="rId28" Type="http://schemas.openxmlformats.org/officeDocument/2006/relationships/tags" Target="../tags/tag2429.xml"/><Relationship Id="rId36" Type="http://schemas.openxmlformats.org/officeDocument/2006/relationships/tags" Target="../tags/tag2437.xml"/><Relationship Id="rId49" Type="http://schemas.openxmlformats.org/officeDocument/2006/relationships/tags" Target="../tags/tag2450.xml"/><Relationship Id="rId57" Type="http://schemas.openxmlformats.org/officeDocument/2006/relationships/tags" Target="../tags/tag2458.xml"/><Relationship Id="rId61" Type="http://schemas.openxmlformats.org/officeDocument/2006/relationships/tags" Target="../tags/tag2462.xml"/><Relationship Id="rId10" Type="http://schemas.openxmlformats.org/officeDocument/2006/relationships/tags" Target="../tags/tag2411.xml"/><Relationship Id="rId19" Type="http://schemas.openxmlformats.org/officeDocument/2006/relationships/tags" Target="../tags/tag2420.xml"/><Relationship Id="rId31" Type="http://schemas.openxmlformats.org/officeDocument/2006/relationships/tags" Target="../tags/tag2432.xml"/><Relationship Id="rId44" Type="http://schemas.openxmlformats.org/officeDocument/2006/relationships/tags" Target="../tags/tag2445.xml"/><Relationship Id="rId52" Type="http://schemas.openxmlformats.org/officeDocument/2006/relationships/tags" Target="../tags/tag2453.xml"/><Relationship Id="rId60" Type="http://schemas.openxmlformats.org/officeDocument/2006/relationships/tags" Target="../tags/tag2461.xml"/><Relationship Id="rId65" Type="http://schemas.openxmlformats.org/officeDocument/2006/relationships/oleObject" Target="../embeddings/oleObject150.bin"/><Relationship Id="rId4" Type="http://schemas.openxmlformats.org/officeDocument/2006/relationships/tags" Target="../tags/tag2405.xml"/><Relationship Id="rId9" Type="http://schemas.openxmlformats.org/officeDocument/2006/relationships/tags" Target="../tags/tag2410.xml"/><Relationship Id="rId14" Type="http://schemas.openxmlformats.org/officeDocument/2006/relationships/tags" Target="../tags/tag2415.xml"/><Relationship Id="rId22" Type="http://schemas.openxmlformats.org/officeDocument/2006/relationships/tags" Target="../tags/tag2423.xml"/><Relationship Id="rId27" Type="http://schemas.openxmlformats.org/officeDocument/2006/relationships/tags" Target="../tags/tag2428.xml"/><Relationship Id="rId30" Type="http://schemas.openxmlformats.org/officeDocument/2006/relationships/tags" Target="../tags/tag2431.xml"/><Relationship Id="rId35" Type="http://schemas.openxmlformats.org/officeDocument/2006/relationships/tags" Target="../tags/tag2436.xml"/><Relationship Id="rId43" Type="http://schemas.openxmlformats.org/officeDocument/2006/relationships/tags" Target="../tags/tag2444.xml"/><Relationship Id="rId48" Type="http://schemas.openxmlformats.org/officeDocument/2006/relationships/tags" Target="../tags/tag2449.xml"/><Relationship Id="rId56" Type="http://schemas.openxmlformats.org/officeDocument/2006/relationships/tags" Target="../tags/tag2457.xml"/><Relationship Id="rId64" Type="http://schemas.openxmlformats.org/officeDocument/2006/relationships/image" Target="../media/image179.wmf"/><Relationship Id="rId8" Type="http://schemas.openxmlformats.org/officeDocument/2006/relationships/tags" Target="../tags/tag2409.xml"/><Relationship Id="rId51" Type="http://schemas.openxmlformats.org/officeDocument/2006/relationships/tags" Target="../tags/tag2452.xml"/><Relationship Id="rId3" Type="http://schemas.openxmlformats.org/officeDocument/2006/relationships/tags" Target="../tags/tag2404.xml"/><Relationship Id="rId12" Type="http://schemas.openxmlformats.org/officeDocument/2006/relationships/tags" Target="../tags/tag2413.xml"/><Relationship Id="rId17" Type="http://schemas.openxmlformats.org/officeDocument/2006/relationships/tags" Target="../tags/tag2418.xml"/><Relationship Id="rId25" Type="http://schemas.openxmlformats.org/officeDocument/2006/relationships/tags" Target="../tags/tag2426.xml"/><Relationship Id="rId33" Type="http://schemas.openxmlformats.org/officeDocument/2006/relationships/tags" Target="../tags/tag2434.xml"/><Relationship Id="rId38" Type="http://schemas.openxmlformats.org/officeDocument/2006/relationships/tags" Target="../tags/tag2439.xml"/><Relationship Id="rId46" Type="http://schemas.openxmlformats.org/officeDocument/2006/relationships/tags" Target="../tags/tag2447.xml"/><Relationship Id="rId59" Type="http://schemas.openxmlformats.org/officeDocument/2006/relationships/tags" Target="../tags/tag2460.xml"/></Relationships>
</file>

<file path=ppt/slides/_rels/slide92.xml.rels><?xml version="1.0" encoding="UTF-8" standalone="yes"?>
<Relationships xmlns="http://schemas.openxmlformats.org/package/2006/relationships"><Relationship Id="rId13" Type="http://schemas.openxmlformats.org/officeDocument/2006/relationships/tags" Target="../tags/tag2474.xml"/><Relationship Id="rId18" Type="http://schemas.openxmlformats.org/officeDocument/2006/relationships/tags" Target="../tags/tag2479.xml"/><Relationship Id="rId26" Type="http://schemas.openxmlformats.org/officeDocument/2006/relationships/tags" Target="../tags/tag2487.xml"/><Relationship Id="rId39" Type="http://schemas.openxmlformats.org/officeDocument/2006/relationships/tags" Target="../tags/tag2500.xml"/><Relationship Id="rId21" Type="http://schemas.openxmlformats.org/officeDocument/2006/relationships/tags" Target="../tags/tag2482.xml"/><Relationship Id="rId34" Type="http://schemas.openxmlformats.org/officeDocument/2006/relationships/tags" Target="../tags/tag2495.xml"/><Relationship Id="rId42" Type="http://schemas.openxmlformats.org/officeDocument/2006/relationships/tags" Target="../tags/tag2503.xml"/><Relationship Id="rId47" Type="http://schemas.openxmlformats.org/officeDocument/2006/relationships/tags" Target="../tags/tag2508.xml"/><Relationship Id="rId50" Type="http://schemas.openxmlformats.org/officeDocument/2006/relationships/tags" Target="../tags/tag2511.xml"/><Relationship Id="rId55" Type="http://schemas.openxmlformats.org/officeDocument/2006/relationships/tags" Target="../tags/tag2516.xml"/><Relationship Id="rId63" Type="http://schemas.openxmlformats.org/officeDocument/2006/relationships/tags" Target="../tags/tag2524.xml"/><Relationship Id="rId68" Type="http://schemas.openxmlformats.org/officeDocument/2006/relationships/tags" Target="../tags/tag2529.xml"/><Relationship Id="rId76" Type="http://schemas.openxmlformats.org/officeDocument/2006/relationships/oleObject" Target="../embeddings/oleObject152.bin"/><Relationship Id="rId84" Type="http://schemas.openxmlformats.org/officeDocument/2006/relationships/oleObject" Target="../embeddings/oleObject156.bin"/><Relationship Id="rId89" Type="http://schemas.openxmlformats.org/officeDocument/2006/relationships/image" Target="../media/image179.wmf"/><Relationship Id="rId7" Type="http://schemas.openxmlformats.org/officeDocument/2006/relationships/tags" Target="../tags/tag2468.xml"/><Relationship Id="rId71" Type="http://schemas.openxmlformats.org/officeDocument/2006/relationships/tags" Target="../tags/tag2532.xml"/><Relationship Id="rId2" Type="http://schemas.openxmlformats.org/officeDocument/2006/relationships/tags" Target="../tags/tag2463.xml"/><Relationship Id="rId16" Type="http://schemas.openxmlformats.org/officeDocument/2006/relationships/tags" Target="../tags/tag2477.xml"/><Relationship Id="rId29" Type="http://schemas.openxmlformats.org/officeDocument/2006/relationships/tags" Target="../tags/tag2490.xml"/><Relationship Id="rId11" Type="http://schemas.openxmlformats.org/officeDocument/2006/relationships/tags" Target="../tags/tag2472.xml"/><Relationship Id="rId24" Type="http://schemas.openxmlformats.org/officeDocument/2006/relationships/tags" Target="../tags/tag2485.xml"/><Relationship Id="rId32" Type="http://schemas.openxmlformats.org/officeDocument/2006/relationships/tags" Target="../tags/tag2493.xml"/><Relationship Id="rId37" Type="http://schemas.openxmlformats.org/officeDocument/2006/relationships/tags" Target="../tags/tag2498.xml"/><Relationship Id="rId40" Type="http://schemas.openxmlformats.org/officeDocument/2006/relationships/tags" Target="../tags/tag2501.xml"/><Relationship Id="rId45" Type="http://schemas.openxmlformats.org/officeDocument/2006/relationships/tags" Target="../tags/tag2506.xml"/><Relationship Id="rId53" Type="http://schemas.openxmlformats.org/officeDocument/2006/relationships/tags" Target="../tags/tag2514.xml"/><Relationship Id="rId58" Type="http://schemas.openxmlformats.org/officeDocument/2006/relationships/tags" Target="../tags/tag2519.xml"/><Relationship Id="rId66" Type="http://schemas.openxmlformats.org/officeDocument/2006/relationships/tags" Target="../tags/tag2527.xml"/><Relationship Id="rId74" Type="http://schemas.openxmlformats.org/officeDocument/2006/relationships/oleObject" Target="../embeddings/oleObject151.bin"/><Relationship Id="rId79" Type="http://schemas.openxmlformats.org/officeDocument/2006/relationships/image" Target="../media/image183.wmf"/><Relationship Id="rId87" Type="http://schemas.openxmlformats.org/officeDocument/2006/relationships/image" Target="../media/image180.wmf"/><Relationship Id="rId5" Type="http://schemas.openxmlformats.org/officeDocument/2006/relationships/tags" Target="../tags/tag2466.xml"/><Relationship Id="rId61" Type="http://schemas.openxmlformats.org/officeDocument/2006/relationships/tags" Target="../tags/tag2522.xml"/><Relationship Id="rId82" Type="http://schemas.openxmlformats.org/officeDocument/2006/relationships/oleObject" Target="../embeddings/oleObject155.bin"/><Relationship Id="rId19" Type="http://schemas.openxmlformats.org/officeDocument/2006/relationships/tags" Target="../tags/tag2480.xml"/><Relationship Id="rId4" Type="http://schemas.openxmlformats.org/officeDocument/2006/relationships/tags" Target="../tags/tag2465.xml"/><Relationship Id="rId9" Type="http://schemas.openxmlformats.org/officeDocument/2006/relationships/tags" Target="../tags/tag2470.xml"/><Relationship Id="rId14" Type="http://schemas.openxmlformats.org/officeDocument/2006/relationships/tags" Target="../tags/tag2475.xml"/><Relationship Id="rId22" Type="http://schemas.openxmlformats.org/officeDocument/2006/relationships/tags" Target="../tags/tag2483.xml"/><Relationship Id="rId27" Type="http://schemas.openxmlformats.org/officeDocument/2006/relationships/tags" Target="../tags/tag2488.xml"/><Relationship Id="rId30" Type="http://schemas.openxmlformats.org/officeDocument/2006/relationships/tags" Target="../tags/tag2491.xml"/><Relationship Id="rId35" Type="http://schemas.openxmlformats.org/officeDocument/2006/relationships/tags" Target="../tags/tag2496.xml"/><Relationship Id="rId43" Type="http://schemas.openxmlformats.org/officeDocument/2006/relationships/tags" Target="../tags/tag2504.xml"/><Relationship Id="rId48" Type="http://schemas.openxmlformats.org/officeDocument/2006/relationships/tags" Target="../tags/tag2509.xml"/><Relationship Id="rId56" Type="http://schemas.openxmlformats.org/officeDocument/2006/relationships/tags" Target="../tags/tag2517.xml"/><Relationship Id="rId64" Type="http://schemas.openxmlformats.org/officeDocument/2006/relationships/tags" Target="../tags/tag2525.xml"/><Relationship Id="rId69" Type="http://schemas.openxmlformats.org/officeDocument/2006/relationships/tags" Target="../tags/tag2530.xml"/><Relationship Id="rId77" Type="http://schemas.openxmlformats.org/officeDocument/2006/relationships/image" Target="../media/image182.wmf"/><Relationship Id="rId8" Type="http://schemas.openxmlformats.org/officeDocument/2006/relationships/tags" Target="../tags/tag2469.xml"/><Relationship Id="rId51" Type="http://schemas.openxmlformats.org/officeDocument/2006/relationships/tags" Target="../tags/tag2512.xml"/><Relationship Id="rId72" Type="http://schemas.openxmlformats.org/officeDocument/2006/relationships/slideLayout" Target="../slideLayouts/slideLayout2.xml"/><Relationship Id="rId80" Type="http://schemas.openxmlformats.org/officeDocument/2006/relationships/oleObject" Target="../embeddings/oleObject154.bin"/><Relationship Id="rId85" Type="http://schemas.openxmlformats.org/officeDocument/2006/relationships/image" Target="../media/image186.wmf"/><Relationship Id="rId3" Type="http://schemas.openxmlformats.org/officeDocument/2006/relationships/tags" Target="../tags/tag2464.xml"/><Relationship Id="rId12" Type="http://schemas.openxmlformats.org/officeDocument/2006/relationships/tags" Target="../tags/tag2473.xml"/><Relationship Id="rId17" Type="http://schemas.openxmlformats.org/officeDocument/2006/relationships/tags" Target="../tags/tag2478.xml"/><Relationship Id="rId25" Type="http://schemas.openxmlformats.org/officeDocument/2006/relationships/tags" Target="../tags/tag2486.xml"/><Relationship Id="rId33" Type="http://schemas.openxmlformats.org/officeDocument/2006/relationships/tags" Target="../tags/tag2494.xml"/><Relationship Id="rId38" Type="http://schemas.openxmlformats.org/officeDocument/2006/relationships/tags" Target="../tags/tag2499.xml"/><Relationship Id="rId46" Type="http://schemas.openxmlformats.org/officeDocument/2006/relationships/tags" Target="../tags/tag2507.xml"/><Relationship Id="rId59" Type="http://schemas.openxmlformats.org/officeDocument/2006/relationships/tags" Target="../tags/tag2520.xml"/><Relationship Id="rId67" Type="http://schemas.openxmlformats.org/officeDocument/2006/relationships/tags" Target="../tags/tag2528.xml"/><Relationship Id="rId20" Type="http://schemas.openxmlformats.org/officeDocument/2006/relationships/tags" Target="../tags/tag2481.xml"/><Relationship Id="rId41" Type="http://schemas.openxmlformats.org/officeDocument/2006/relationships/tags" Target="../tags/tag2502.xml"/><Relationship Id="rId54" Type="http://schemas.openxmlformats.org/officeDocument/2006/relationships/tags" Target="../tags/tag2515.xml"/><Relationship Id="rId62" Type="http://schemas.openxmlformats.org/officeDocument/2006/relationships/tags" Target="../tags/tag2523.xml"/><Relationship Id="rId70" Type="http://schemas.openxmlformats.org/officeDocument/2006/relationships/tags" Target="../tags/tag2531.xml"/><Relationship Id="rId75" Type="http://schemas.openxmlformats.org/officeDocument/2006/relationships/image" Target="../media/image181.wmf"/><Relationship Id="rId83" Type="http://schemas.openxmlformats.org/officeDocument/2006/relationships/image" Target="../media/image185.wmf"/><Relationship Id="rId88" Type="http://schemas.openxmlformats.org/officeDocument/2006/relationships/oleObject" Target="../embeddings/oleObject158.bin"/><Relationship Id="rId1" Type="http://schemas.openxmlformats.org/officeDocument/2006/relationships/vmlDrawing" Target="../drawings/vmlDrawing47.vml"/><Relationship Id="rId6" Type="http://schemas.openxmlformats.org/officeDocument/2006/relationships/tags" Target="../tags/tag2467.xml"/><Relationship Id="rId15" Type="http://schemas.openxmlformats.org/officeDocument/2006/relationships/tags" Target="../tags/tag2476.xml"/><Relationship Id="rId23" Type="http://schemas.openxmlformats.org/officeDocument/2006/relationships/tags" Target="../tags/tag2484.xml"/><Relationship Id="rId28" Type="http://schemas.openxmlformats.org/officeDocument/2006/relationships/tags" Target="../tags/tag2489.xml"/><Relationship Id="rId36" Type="http://schemas.openxmlformats.org/officeDocument/2006/relationships/tags" Target="../tags/tag2497.xml"/><Relationship Id="rId49" Type="http://schemas.openxmlformats.org/officeDocument/2006/relationships/tags" Target="../tags/tag2510.xml"/><Relationship Id="rId57" Type="http://schemas.openxmlformats.org/officeDocument/2006/relationships/tags" Target="../tags/tag2518.xml"/><Relationship Id="rId10" Type="http://schemas.openxmlformats.org/officeDocument/2006/relationships/tags" Target="../tags/tag2471.xml"/><Relationship Id="rId31" Type="http://schemas.openxmlformats.org/officeDocument/2006/relationships/tags" Target="../tags/tag2492.xml"/><Relationship Id="rId44" Type="http://schemas.openxmlformats.org/officeDocument/2006/relationships/tags" Target="../tags/tag2505.xml"/><Relationship Id="rId52" Type="http://schemas.openxmlformats.org/officeDocument/2006/relationships/tags" Target="../tags/tag2513.xml"/><Relationship Id="rId60" Type="http://schemas.openxmlformats.org/officeDocument/2006/relationships/tags" Target="../tags/tag2521.xml"/><Relationship Id="rId65" Type="http://schemas.openxmlformats.org/officeDocument/2006/relationships/tags" Target="../tags/tag2526.xml"/><Relationship Id="rId73" Type="http://schemas.openxmlformats.org/officeDocument/2006/relationships/audio" Target="../media/audio2.wav"/><Relationship Id="rId78" Type="http://schemas.openxmlformats.org/officeDocument/2006/relationships/oleObject" Target="../embeddings/oleObject153.bin"/><Relationship Id="rId81" Type="http://schemas.openxmlformats.org/officeDocument/2006/relationships/image" Target="../media/image184.wmf"/><Relationship Id="rId86" Type="http://schemas.openxmlformats.org/officeDocument/2006/relationships/oleObject" Target="../embeddings/oleObject157.bin"/></Relationships>
</file>

<file path=ppt/slides/_rels/slide93.xml.rels><?xml version="1.0" encoding="UTF-8" standalone="yes"?>
<Relationships xmlns="http://schemas.openxmlformats.org/package/2006/relationships"><Relationship Id="rId13" Type="http://schemas.openxmlformats.org/officeDocument/2006/relationships/tags" Target="../tags/tag2545.xml"/><Relationship Id="rId18" Type="http://schemas.openxmlformats.org/officeDocument/2006/relationships/tags" Target="../tags/tag2550.xml"/><Relationship Id="rId26" Type="http://schemas.openxmlformats.org/officeDocument/2006/relationships/tags" Target="../tags/tag2558.xml"/><Relationship Id="rId39" Type="http://schemas.openxmlformats.org/officeDocument/2006/relationships/tags" Target="../tags/tag2571.xml"/><Relationship Id="rId21" Type="http://schemas.openxmlformats.org/officeDocument/2006/relationships/tags" Target="../tags/tag2553.xml"/><Relationship Id="rId34" Type="http://schemas.openxmlformats.org/officeDocument/2006/relationships/tags" Target="../tags/tag2566.xml"/><Relationship Id="rId42" Type="http://schemas.openxmlformats.org/officeDocument/2006/relationships/tags" Target="../tags/tag2574.xml"/><Relationship Id="rId47" Type="http://schemas.openxmlformats.org/officeDocument/2006/relationships/tags" Target="../tags/tag2579.xml"/><Relationship Id="rId50" Type="http://schemas.openxmlformats.org/officeDocument/2006/relationships/tags" Target="../tags/tag2582.xml"/><Relationship Id="rId55" Type="http://schemas.openxmlformats.org/officeDocument/2006/relationships/tags" Target="../tags/tag2587.xml"/><Relationship Id="rId63" Type="http://schemas.openxmlformats.org/officeDocument/2006/relationships/audio" Target="../media/audio5.wav"/><Relationship Id="rId7" Type="http://schemas.openxmlformats.org/officeDocument/2006/relationships/tags" Target="../tags/tag2539.xml"/><Relationship Id="rId2" Type="http://schemas.openxmlformats.org/officeDocument/2006/relationships/tags" Target="../tags/tag2534.xml"/><Relationship Id="rId16" Type="http://schemas.openxmlformats.org/officeDocument/2006/relationships/tags" Target="../tags/tag2548.xml"/><Relationship Id="rId20" Type="http://schemas.openxmlformats.org/officeDocument/2006/relationships/tags" Target="../tags/tag2552.xml"/><Relationship Id="rId29" Type="http://schemas.openxmlformats.org/officeDocument/2006/relationships/tags" Target="../tags/tag2561.xml"/><Relationship Id="rId41" Type="http://schemas.openxmlformats.org/officeDocument/2006/relationships/tags" Target="../tags/tag2573.xml"/><Relationship Id="rId54" Type="http://schemas.openxmlformats.org/officeDocument/2006/relationships/tags" Target="../tags/tag2586.xml"/><Relationship Id="rId62" Type="http://schemas.openxmlformats.org/officeDocument/2006/relationships/slideLayout" Target="../slideLayouts/slideLayout2.xml"/><Relationship Id="rId1" Type="http://schemas.openxmlformats.org/officeDocument/2006/relationships/tags" Target="../tags/tag2533.xml"/><Relationship Id="rId6" Type="http://schemas.openxmlformats.org/officeDocument/2006/relationships/tags" Target="../tags/tag2538.xml"/><Relationship Id="rId11" Type="http://schemas.openxmlformats.org/officeDocument/2006/relationships/tags" Target="../tags/tag2543.xml"/><Relationship Id="rId24" Type="http://schemas.openxmlformats.org/officeDocument/2006/relationships/tags" Target="../tags/tag2556.xml"/><Relationship Id="rId32" Type="http://schemas.openxmlformats.org/officeDocument/2006/relationships/tags" Target="../tags/tag2564.xml"/><Relationship Id="rId37" Type="http://schemas.openxmlformats.org/officeDocument/2006/relationships/tags" Target="../tags/tag2569.xml"/><Relationship Id="rId40" Type="http://schemas.openxmlformats.org/officeDocument/2006/relationships/tags" Target="../tags/tag2572.xml"/><Relationship Id="rId45" Type="http://schemas.openxmlformats.org/officeDocument/2006/relationships/tags" Target="../tags/tag2577.xml"/><Relationship Id="rId53" Type="http://schemas.openxmlformats.org/officeDocument/2006/relationships/tags" Target="../tags/tag2585.xml"/><Relationship Id="rId58" Type="http://schemas.openxmlformats.org/officeDocument/2006/relationships/tags" Target="../tags/tag2590.xml"/><Relationship Id="rId5" Type="http://schemas.openxmlformats.org/officeDocument/2006/relationships/tags" Target="../tags/tag2537.xml"/><Relationship Id="rId15" Type="http://schemas.openxmlformats.org/officeDocument/2006/relationships/tags" Target="../tags/tag2547.xml"/><Relationship Id="rId23" Type="http://schemas.openxmlformats.org/officeDocument/2006/relationships/tags" Target="../tags/tag2555.xml"/><Relationship Id="rId28" Type="http://schemas.openxmlformats.org/officeDocument/2006/relationships/tags" Target="../tags/tag2560.xml"/><Relationship Id="rId36" Type="http://schemas.openxmlformats.org/officeDocument/2006/relationships/tags" Target="../tags/tag2568.xml"/><Relationship Id="rId49" Type="http://schemas.openxmlformats.org/officeDocument/2006/relationships/tags" Target="../tags/tag2581.xml"/><Relationship Id="rId57" Type="http://schemas.openxmlformats.org/officeDocument/2006/relationships/tags" Target="../tags/tag2589.xml"/><Relationship Id="rId61" Type="http://schemas.openxmlformats.org/officeDocument/2006/relationships/tags" Target="../tags/tag2593.xml"/><Relationship Id="rId10" Type="http://schemas.openxmlformats.org/officeDocument/2006/relationships/tags" Target="../tags/tag2542.xml"/><Relationship Id="rId19" Type="http://schemas.openxmlformats.org/officeDocument/2006/relationships/tags" Target="../tags/tag2551.xml"/><Relationship Id="rId31" Type="http://schemas.openxmlformats.org/officeDocument/2006/relationships/tags" Target="../tags/tag2563.xml"/><Relationship Id="rId44" Type="http://schemas.openxmlformats.org/officeDocument/2006/relationships/tags" Target="../tags/tag2576.xml"/><Relationship Id="rId52" Type="http://schemas.openxmlformats.org/officeDocument/2006/relationships/tags" Target="../tags/tag2584.xml"/><Relationship Id="rId60" Type="http://schemas.openxmlformats.org/officeDocument/2006/relationships/tags" Target="../tags/tag2592.xml"/><Relationship Id="rId4" Type="http://schemas.openxmlformats.org/officeDocument/2006/relationships/tags" Target="../tags/tag2536.xml"/><Relationship Id="rId9" Type="http://schemas.openxmlformats.org/officeDocument/2006/relationships/tags" Target="../tags/tag2541.xml"/><Relationship Id="rId14" Type="http://schemas.openxmlformats.org/officeDocument/2006/relationships/tags" Target="../tags/tag2546.xml"/><Relationship Id="rId22" Type="http://schemas.openxmlformats.org/officeDocument/2006/relationships/tags" Target="../tags/tag2554.xml"/><Relationship Id="rId27" Type="http://schemas.openxmlformats.org/officeDocument/2006/relationships/tags" Target="../tags/tag2559.xml"/><Relationship Id="rId30" Type="http://schemas.openxmlformats.org/officeDocument/2006/relationships/tags" Target="../tags/tag2562.xml"/><Relationship Id="rId35" Type="http://schemas.openxmlformats.org/officeDocument/2006/relationships/tags" Target="../tags/tag2567.xml"/><Relationship Id="rId43" Type="http://schemas.openxmlformats.org/officeDocument/2006/relationships/tags" Target="../tags/tag2575.xml"/><Relationship Id="rId48" Type="http://schemas.openxmlformats.org/officeDocument/2006/relationships/tags" Target="../tags/tag2580.xml"/><Relationship Id="rId56" Type="http://schemas.openxmlformats.org/officeDocument/2006/relationships/tags" Target="../tags/tag2588.xml"/><Relationship Id="rId8" Type="http://schemas.openxmlformats.org/officeDocument/2006/relationships/tags" Target="../tags/tag2540.xml"/><Relationship Id="rId51" Type="http://schemas.openxmlformats.org/officeDocument/2006/relationships/tags" Target="../tags/tag2583.xml"/><Relationship Id="rId3" Type="http://schemas.openxmlformats.org/officeDocument/2006/relationships/tags" Target="../tags/tag2535.xml"/><Relationship Id="rId12" Type="http://schemas.openxmlformats.org/officeDocument/2006/relationships/tags" Target="../tags/tag2544.xml"/><Relationship Id="rId17" Type="http://schemas.openxmlformats.org/officeDocument/2006/relationships/tags" Target="../tags/tag2549.xml"/><Relationship Id="rId25" Type="http://schemas.openxmlformats.org/officeDocument/2006/relationships/tags" Target="../tags/tag2557.xml"/><Relationship Id="rId33" Type="http://schemas.openxmlformats.org/officeDocument/2006/relationships/tags" Target="../tags/tag2565.xml"/><Relationship Id="rId38" Type="http://schemas.openxmlformats.org/officeDocument/2006/relationships/tags" Target="../tags/tag2570.xml"/><Relationship Id="rId46" Type="http://schemas.openxmlformats.org/officeDocument/2006/relationships/tags" Target="../tags/tag2578.xml"/><Relationship Id="rId59" Type="http://schemas.openxmlformats.org/officeDocument/2006/relationships/tags" Target="../tags/tag2591.xml"/></Relationships>
</file>

<file path=ppt/slides/_rels/slide94.xml.rels><?xml version="1.0" encoding="UTF-8" standalone="yes"?>
<Relationships xmlns="http://schemas.openxmlformats.org/package/2006/relationships"><Relationship Id="rId13" Type="http://schemas.openxmlformats.org/officeDocument/2006/relationships/tags" Target="../tags/tag2606.xml"/><Relationship Id="rId18" Type="http://schemas.openxmlformats.org/officeDocument/2006/relationships/tags" Target="../tags/tag2611.xml"/><Relationship Id="rId26" Type="http://schemas.openxmlformats.org/officeDocument/2006/relationships/tags" Target="../tags/tag2619.xml"/><Relationship Id="rId39" Type="http://schemas.openxmlformats.org/officeDocument/2006/relationships/tags" Target="../tags/tag2632.xml"/><Relationship Id="rId21" Type="http://schemas.openxmlformats.org/officeDocument/2006/relationships/tags" Target="../tags/tag2614.xml"/><Relationship Id="rId34" Type="http://schemas.openxmlformats.org/officeDocument/2006/relationships/tags" Target="../tags/tag2627.xml"/><Relationship Id="rId42" Type="http://schemas.openxmlformats.org/officeDocument/2006/relationships/tags" Target="../tags/tag2635.xml"/><Relationship Id="rId47" Type="http://schemas.openxmlformats.org/officeDocument/2006/relationships/tags" Target="../tags/tag2640.xml"/><Relationship Id="rId50" Type="http://schemas.openxmlformats.org/officeDocument/2006/relationships/tags" Target="../tags/tag2643.xml"/><Relationship Id="rId55" Type="http://schemas.openxmlformats.org/officeDocument/2006/relationships/tags" Target="../tags/tag2648.xml"/><Relationship Id="rId7" Type="http://schemas.openxmlformats.org/officeDocument/2006/relationships/tags" Target="../tags/tag2600.xml"/><Relationship Id="rId12" Type="http://schemas.openxmlformats.org/officeDocument/2006/relationships/tags" Target="../tags/tag2605.xml"/><Relationship Id="rId17" Type="http://schemas.openxmlformats.org/officeDocument/2006/relationships/tags" Target="../tags/tag2610.xml"/><Relationship Id="rId25" Type="http://schemas.openxmlformats.org/officeDocument/2006/relationships/tags" Target="../tags/tag2618.xml"/><Relationship Id="rId33" Type="http://schemas.openxmlformats.org/officeDocument/2006/relationships/tags" Target="../tags/tag2626.xml"/><Relationship Id="rId38" Type="http://schemas.openxmlformats.org/officeDocument/2006/relationships/tags" Target="../tags/tag2631.xml"/><Relationship Id="rId46" Type="http://schemas.openxmlformats.org/officeDocument/2006/relationships/tags" Target="../tags/tag2639.xml"/><Relationship Id="rId59" Type="http://schemas.openxmlformats.org/officeDocument/2006/relationships/slideLayout" Target="../slideLayouts/slideLayout2.xml"/><Relationship Id="rId2" Type="http://schemas.openxmlformats.org/officeDocument/2006/relationships/tags" Target="../tags/tag2595.xml"/><Relationship Id="rId16" Type="http://schemas.openxmlformats.org/officeDocument/2006/relationships/tags" Target="../tags/tag2609.xml"/><Relationship Id="rId20" Type="http://schemas.openxmlformats.org/officeDocument/2006/relationships/tags" Target="../tags/tag2613.xml"/><Relationship Id="rId29" Type="http://schemas.openxmlformats.org/officeDocument/2006/relationships/tags" Target="../tags/tag2622.xml"/><Relationship Id="rId41" Type="http://schemas.openxmlformats.org/officeDocument/2006/relationships/tags" Target="../tags/tag2634.xml"/><Relationship Id="rId54" Type="http://schemas.openxmlformats.org/officeDocument/2006/relationships/tags" Target="../tags/tag2647.xml"/><Relationship Id="rId1" Type="http://schemas.openxmlformats.org/officeDocument/2006/relationships/tags" Target="../tags/tag2594.xml"/><Relationship Id="rId6" Type="http://schemas.openxmlformats.org/officeDocument/2006/relationships/tags" Target="../tags/tag2599.xml"/><Relationship Id="rId11" Type="http://schemas.openxmlformats.org/officeDocument/2006/relationships/tags" Target="../tags/tag2604.xml"/><Relationship Id="rId24" Type="http://schemas.openxmlformats.org/officeDocument/2006/relationships/tags" Target="../tags/tag2617.xml"/><Relationship Id="rId32" Type="http://schemas.openxmlformats.org/officeDocument/2006/relationships/tags" Target="../tags/tag2625.xml"/><Relationship Id="rId37" Type="http://schemas.openxmlformats.org/officeDocument/2006/relationships/tags" Target="../tags/tag2630.xml"/><Relationship Id="rId40" Type="http://schemas.openxmlformats.org/officeDocument/2006/relationships/tags" Target="../tags/tag2633.xml"/><Relationship Id="rId45" Type="http://schemas.openxmlformats.org/officeDocument/2006/relationships/tags" Target="../tags/tag2638.xml"/><Relationship Id="rId53" Type="http://schemas.openxmlformats.org/officeDocument/2006/relationships/tags" Target="../tags/tag2646.xml"/><Relationship Id="rId58" Type="http://schemas.openxmlformats.org/officeDocument/2006/relationships/tags" Target="../tags/tag2651.xml"/><Relationship Id="rId5" Type="http://schemas.openxmlformats.org/officeDocument/2006/relationships/tags" Target="../tags/tag2598.xml"/><Relationship Id="rId15" Type="http://schemas.openxmlformats.org/officeDocument/2006/relationships/tags" Target="../tags/tag2608.xml"/><Relationship Id="rId23" Type="http://schemas.openxmlformats.org/officeDocument/2006/relationships/tags" Target="../tags/tag2616.xml"/><Relationship Id="rId28" Type="http://schemas.openxmlformats.org/officeDocument/2006/relationships/tags" Target="../tags/tag2621.xml"/><Relationship Id="rId36" Type="http://schemas.openxmlformats.org/officeDocument/2006/relationships/tags" Target="../tags/tag2629.xml"/><Relationship Id="rId49" Type="http://schemas.openxmlformats.org/officeDocument/2006/relationships/tags" Target="../tags/tag2642.xml"/><Relationship Id="rId57" Type="http://schemas.openxmlformats.org/officeDocument/2006/relationships/tags" Target="../tags/tag2650.xml"/><Relationship Id="rId10" Type="http://schemas.openxmlformats.org/officeDocument/2006/relationships/tags" Target="../tags/tag2603.xml"/><Relationship Id="rId19" Type="http://schemas.openxmlformats.org/officeDocument/2006/relationships/tags" Target="../tags/tag2612.xml"/><Relationship Id="rId31" Type="http://schemas.openxmlformats.org/officeDocument/2006/relationships/tags" Target="../tags/tag2624.xml"/><Relationship Id="rId44" Type="http://schemas.openxmlformats.org/officeDocument/2006/relationships/tags" Target="../tags/tag2637.xml"/><Relationship Id="rId52" Type="http://schemas.openxmlformats.org/officeDocument/2006/relationships/tags" Target="../tags/tag2645.xml"/><Relationship Id="rId4" Type="http://schemas.openxmlformats.org/officeDocument/2006/relationships/tags" Target="../tags/tag2597.xml"/><Relationship Id="rId9" Type="http://schemas.openxmlformats.org/officeDocument/2006/relationships/tags" Target="../tags/tag2602.xml"/><Relationship Id="rId14" Type="http://schemas.openxmlformats.org/officeDocument/2006/relationships/tags" Target="../tags/tag2607.xml"/><Relationship Id="rId22" Type="http://schemas.openxmlformats.org/officeDocument/2006/relationships/tags" Target="../tags/tag2615.xml"/><Relationship Id="rId27" Type="http://schemas.openxmlformats.org/officeDocument/2006/relationships/tags" Target="../tags/tag2620.xml"/><Relationship Id="rId30" Type="http://schemas.openxmlformats.org/officeDocument/2006/relationships/tags" Target="../tags/tag2623.xml"/><Relationship Id="rId35" Type="http://schemas.openxmlformats.org/officeDocument/2006/relationships/tags" Target="../tags/tag2628.xml"/><Relationship Id="rId43" Type="http://schemas.openxmlformats.org/officeDocument/2006/relationships/tags" Target="../tags/tag2636.xml"/><Relationship Id="rId48" Type="http://schemas.openxmlformats.org/officeDocument/2006/relationships/tags" Target="../tags/tag2641.xml"/><Relationship Id="rId56" Type="http://schemas.openxmlformats.org/officeDocument/2006/relationships/tags" Target="../tags/tag2649.xml"/><Relationship Id="rId8" Type="http://schemas.openxmlformats.org/officeDocument/2006/relationships/tags" Target="../tags/tag2601.xml"/><Relationship Id="rId51" Type="http://schemas.openxmlformats.org/officeDocument/2006/relationships/tags" Target="../tags/tag2644.xml"/><Relationship Id="rId3" Type="http://schemas.openxmlformats.org/officeDocument/2006/relationships/tags" Target="../tags/tag2596.xml"/></Relationships>
</file>

<file path=ppt/slides/_rels/slide95.xml.rels><?xml version="1.0" encoding="UTF-8" standalone="yes"?>
<Relationships xmlns="http://schemas.openxmlformats.org/package/2006/relationships"><Relationship Id="rId13" Type="http://schemas.openxmlformats.org/officeDocument/2006/relationships/tags" Target="../tags/tag2663.xml"/><Relationship Id="rId18" Type="http://schemas.openxmlformats.org/officeDocument/2006/relationships/tags" Target="../tags/tag2668.xml"/><Relationship Id="rId26" Type="http://schemas.openxmlformats.org/officeDocument/2006/relationships/tags" Target="../tags/tag2676.xml"/><Relationship Id="rId39" Type="http://schemas.openxmlformats.org/officeDocument/2006/relationships/tags" Target="../tags/tag2689.xml"/><Relationship Id="rId21" Type="http://schemas.openxmlformats.org/officeDocument/2006/relationships/tags" Target="../tags/tag2671.xml"/><Relationship Id="rId34" Type="http://schemas.openxmlformats.org/officeDocument/2006/relationships/tags" Target="../tags/tag2684.xml"/><Relationship Id="rId42" Type="http://schemas.openxmlformats.org/officeDocument/2006/relationships/tags" Target="../tags/tag2692.xml"/><Relationship Id="rId47" Type="http://schemas.openxmlformats.org/officeDocument/2006/relationships/tags" Target="../tags/tag2697.xml"/><Relationship Id="rId50" Type="http://schemas.openxmlformats.org/officeDocument/2006/relationships/tags" Target="../tags/tag2700.xml"/><Relationship Id="rId55" Type="http://schemas.openxmlformats.org/officeDocument/2006/relationships/tags" Target="../tags/tag2705.xml"/><Relationship Id="rId63" Type="http://schemas.openxmlformats.org/officeDocument/2006/relationships/image" Target="../media/image187.wmf"/><Relationship Id="rId7" Type="http://schemas.openxmlformats.org/officeDocument/2006/relationships/tags" Target="../tags/tag2657.xml"/><Relationship Id="rId2" Type="http://schemas.openxmlformats.org/officeDocument/2006/relationships/tags" Target="../tags/tag2652.xml"/><Relationship Id="rId16" Type="http://schemas.openxmlformats.org/officeDocument/2006/relationships/tags" Target="../tags/tag2666.xml"/><Relationship Id="rId20" Type="http://schemas.openxmlformats.org/officeDocument/2006/relationships/tags" Target="../tags/tag2670.xml"/><Relationship Id="rId29" Type="http://schemas.openxmlformats.org/officeDocument/2006/relationships/tags" Target="../tags/tag2679.xml"/><Relationship Id="rId41" Type="http://schemas.openxmlformats.org/officeDocument/2006/relationships/tags" Target="../tags/tag2691.xml"/><Relationship Id="rId54" Type="http://schemas.openxmlformats.org/officeDocument/2006/relationships/tags" Target="../tags/tag2704.xml"/><Relationship Id="rId62" Type="http://schemas.openxmlformats.org/officeDocument/2006/relationships/oleObject" Target="../embeddings/oleObject159.bin"/><Relationship Id="rId1" Type="http://schemas.openxmlformats.org/officeDocument/2006/relationships/vmlDrawing" Target="../drawings/vmlDrawing48.vml"/><Relationship Id="rId6" Type="http://schemas.openxmlformats.org/officeDocument/2006/relationships/tags" Target="../tags/tag2656.xml"/><Relationship Id="rId11" Type="http://schemas.openxmlformats.org/officeDocument/2006/relationships/tags" Target="../tags/tag2661.xml"/><Relationship Id="rId24" Type="http://schemas.openxmlformats.org/officeDocument/2006/relationships/tags" Target="../tags/tag2674.xml"/><Relationship Id="rId32" Type="http://schemas.openxmlformats.org/officeDocument/2006/relationships/tags" Target="../tags/tag2682.xml"/><Relationship Id="rId37" Type="http://schemas.openxmlformats.org/officeDocument/2006/relationships/tags" Target="../tags/tag2687.xml"/><Relationship Id="rId40" Type="http://schemas.openxmlformats.org/officeDocument/2006/relationships/tags" Target="../tags/tag2690.xml"/><Relationship Id="rId45" Type="http://schemas.openxmlformats.org/officeDocument/2006/relationships/tags" Target="../tags/tag2695.xml"/><Relationship Id="rId53" Type="http://schemas.openxmlformats.org/officeDocument/2006/relationships/tags" Target="../tags/tag2703.xml"/><Relationship Id="rId58" Type="http://schemas.openxmlformats.org/officeDocument/2006/relationships/tags" Target="../tags/tag2708.xml"/><Relationship Id="rId5" Type="http://schemas.openxmlformats.org/officeDocument/2006/relationships/tags" Target="../tags/tag2655.xml"/><Relationship Id="rId15" Type="http://schemas.openxmlformats.org/officeDocument/2006/relationships/tags" Target="../tags/tag2665.xml"/><Relationship Id="rId23" Type="http://schemas.openxmlformats.org/officeDocument/2006/relationships/tags" Target="../tags/tag2673.xml"/><Relationship Id="rId28" Type="http://schemas.openxmlformats.org/officeDocument/2006/relationships/tags" Target="../tags/tag2678.xml"/><Relationship Id="rId36" Type="http://schemas.openxmlformats.org/officeDocument/2006/relationships/tags" Target="../tags/tag2686.xml"/><Relationship Id="rId49" Type="http://schemas.openxmlformats.org/officeDocument/2006/relationships/tags" Target="../tags/tag2699.xml"/><Relationship Id="rId57" Type="http://schemas.openxmlformats.org/officeDocument/2006/relationships/tags" Target="../tags/tag2707.xml"/><Relationship Id="rId61" Type="http://schemas.openxmlformats.org/officeDocument/2006/relationships/slideLayout" Target="../slideLayouts/slideLayout2.xml"/><Relationship Id="rId10" Type="http://schemas.openxmlformats.org/officeDocument/2006/relationships/tags" Target="../tags/tag2660.xml"/><Relationship Id="rId19" Type="http://schemas.openxmlformats.org/officeDocument/2006/relationships/tags" Target="../tags/tag2669.xml"/><Relationship Id="rId31" Type="http://schemas.openxmlformats.org/officeDocument/2006/relationships/tags" Target="../tags/tag2681.xml"/><Relationship Id="rId44" Type="http://schemas.openxmlformats.org/officeDocument/2006/relationships/tags" Target="../tags/tag2694.xml"/><Relationship Id="rId52" Type="http://schemas.openxmlformats.org/officeDocument/2006/relationships/tags" Target="../tags/tag2702.xml"/><Relationship Id="rId60" Type="http://schemas.openxmlformats.org/officeDocument/2006/relationships/tags" Target="../tags/tag2710.xml"/><Relationship Id="rId4" Type="http://schemas.openxmlformats.org/officeDocument/2006/relationships/tags" Target="../tags/tag2654.xml"/><Relationship Id="rId9" Type="http://schemas.openxmlformats.org/officeDocument/2006/relationships/tags" Target="../tags/tag2659.xml"/><Relationship Id="rId14" Type="http://schemas.openxmlformats.org/officeDocument/2006/relationships/tags" Target="../tags/tag2664.xml"/><Relationship Id="rId22" Type="http://schemas.openxmlformats.org/officeDocument/2006/relationships/tags" Target="../tags/tag2672.xml"/><Relationship Id="rId27" Type="http://schemas.openxmlformats.org/officeDocument/2006/relationships/tags" Target="../tags/tag2677.xml"/><Relationship Id="rId30" Type="http://schemas.openxmlformats.org/officeDocument/2006/relationships/tags" Target="../tags/tag2680.xml"/><Relationship Id="rId35" Type="http://schemas.openxmlformats.org/officeDocument/2006/relationships/tags" Target="../tags/tag2685.xml"/><Relationship Id="rId43" Type="http://schemas.openxmlformats.org/officeDocument/2006/relationships/tags" Target="../tags/tag2693.xml"/><Relationship Id="rId48" Type="http://schemas.openxmlformats.org/officeDocument/2006/relationships/tags" Target="../tags/tag2698.xml"/><Relationship Id="rId56" Type="http://schemas.openxmlformats.org/officeDocument/2006/relationships/tags" Target="../tags/tag2706.xml"/><Relationship Id="rId8" Type="http://schemas.openxmlformats.org/officeDocument/2006/relationships/tags" Target="../tags/tag2658.xml"/><Relationship Id="rId51" Type="http://schemas.openxmlformats.org/officeDocument/2006/relationships/tags" Target="../tags/tag2701.xml"/><Relationship Id="rId3" Type="http://schemas.openxmlformats.org/officeDocument/2006/relationships/tags" Target="../tags/tag2653.xml"/><Relationship Id="rId12" Type="http://schemas.openxmlformats.org/officeDocument/2006/relationships/tags" Target="../tags/tag2662.xml"/><Relationship Id="rId17" Type="http://schemas.openxmlformats.org/officeDocument/2006/relationships/tags" Target="../tags/tag2667.xml"/><Relationship Id="rId25" Type="http://schemas.openxmlformats.org/officeDocument/2006/relationships/tags" Target="../tags/tag2675.xml"/><Relationship Id="rId33" Type="http://schemas.openxmlformats.org/officeDocument/2006/relationships/tags" Target="../tags/tag2683.xml"/><Relationship Id="rId38" Type="http://schemas.openxmlformats.org/officeDocument/2006/relationships/tags" Target="../tags/tag2688.xml"/><Relationship Id="rId46" Type="http://schemas.openxmlformats.org/officeDocument/2006/relationships/tags" Target="../tags/tag2696.xml"/><Relationship Id="rId59" Type="http://schemas.openxmlformats.org/officeDocument/2006/relationships/tags" Target="../tags/tag2709.xml"/></Relationships>
</file>

<file path=ppt/slides/_rels/slide96.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2711.xml"/><Relationship Id="rId1" Type="http://schemas.openxmlformats.org/officeDocument/2006/relationships/vmlDrawing" Target="../drawings/vmlDrawing49.vml"/><Relationship Id="rId5" Type="http://schemas.openxmlformats.org/officeDocument/2006/relationships/image" Target="../media/image188.wmf"/><Relationship Id="rId4" Type="http://schemas.openxmlformats.org/officeDocument/2006/relationships/oleObject" Target="../embeddings/oleObject160.bin"/></Relationships>
</file>

<file path=ppt/slides/_rels/slide97.xml.rels><?xml version="1.0" encoding="UTF-8" standalone="yes"?>
<Relationships xmlns="http://schemas.openxmlformats.org/package/2006/relationships"><Relationship Id="rId8" Type="http://schemas.openxmlformats.org/officeDocument/2006/relationships/tags" Target="../tags/tag2719.xml"/><Relationship Id="rId13" Type="http://schemas.openxmlformats.org/officeDocument/2006/relationships/tags" Target="../tags/tag2724.xml"/><Relationship Id="rId18" Type="http://schemas.openxmlformats.org/officeDocument/2006/relationships/image" Target="../media/image190.GIF"/><Relationship Id="rId3" Type="http://schemas.openxmlformats.org/officeDocument/2006/relationships/tags" Target="../tags/tag2714.xml"/><Relationship Id="rId7" Type="http://schemas.openxmlformats.org/officeDocument/2006/relationships/tags" Target="../tags/tag2718.xml"/><Relationship Id="rId12" Type="http://schemas.openxmlformats.org/officeDocument/2006/relationships/tags" Target="../tags/tag2723.xml"/><Relationship Id="rId17" Type="http://schemas.openxmlformats.org/officeDocument/2006/relationships/image" Target="../media/image9.GIF"/><Relationship Id="rId2" Type="http://schemas.openxmlformats.org/officeDocument/2006/relationships/tags" Target="../tags/tag2713.xml"/><Relationship Id="rId16" Type="http://schemas.openxmlformats.org/officeDocument/2006/relationships/image" Target="../media/image189.GIF"/><Relationship Id="rId1" Type="http://schemas.openxmlformats.org/officeDocument/2006/relationships/tags" Target="../tags/tag2712.xml"/><Relationship Id="rId6" Type="http://schemas.openxmlformats.org/officeDocument/2006/relationships/tags" Target="../tags/tag2717.xml"/><Relationship Id="rId11" Type="http://schemas.openxmlformats.org/officeDocument/2006/relationships/tags" Target="../tags/tag2722.xml"/><Relationship Id="rId5" Type="http://schemas.openxmlformats.org/officeDocument/2006/relationships/tags" Target="../tags/tag2716.xml"/><Relationship Id="rId15" Type="http://schemas.openxmlformats.org/officeDocument/2006/relationships/slideLayout" Target="../slideLayouts/slideLayout2.xml"/><Relationship Id="rId10" Type="http://schemas.openxmlformats.org/officeDocument/2006/relationships/tags" Target="../tags/tag2721.xml"/><Relationship Id="rId19" Type="http://schemas.openxmlformats.org/officeDocument/2006/relationships/image" Target="../media/image191.GIF"/><Relationship Id="rId4" Type="http://schemas.openxmlformats.org/officeDocument/2006/relationships/tags" Target="../tags/tag2715.xml"/><Relationship Id="rId9" Type="http://schemas.openxmlformats.org/officeDocument/2006/relationships/tags" Target="../tags/tag2720.xml"/><Relationship Id="rId14" Type="http://schemas.openxmlformats.org/officeDocument/2006/relationships/tags" Target="../tags/tag2725.xml"/></Relationships>
</file>

<file path=ppt/slides/_rels/slide98.xml.rels><?xml version="1.0" encoding="UTF-8" standalone="yes"?>
<Relationships xmlns="http://schemas.openxmlformats.org/package/2006/relationships"><Relationship Id="rId3" Type="http://schemas.openxmlformats.org/officeDocument/2006/relationships/tags" Target="../tags/tag2728.xml"/><Relationship Id="rId2" Type="http://schemas.openxmlformats.org/officeDocument/2006/relationships/tags" Target="../tags/tag2727.xml"/><Relationship Id="rId1" Type="http://schemas.openxmlformats.org/officeDocument/2006/relationships/tags" Target="../tags/tag2726.xml"/><Relationship Id="rId6" Type="http://schemas.openxmlformats.org/officeDocument/2006/relationships/image" Target="../media/image192.png"/><Relationship Id="rId5" Type="http://schemas.openxmlformats.org/officeDocument/2006/relationships/slideLayout" Target="../slideLayouts/slideLayout2.xml"/><Relationship Id="rId4" Type="http://schemas.openxmlformats.org/officeDocument/2006/relationships/tags" Target="../tags/tag27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p:cNvSpPr>
          <p:nvPr>
            <p:ph type="ctrTitle"/>
          </p:nvPr>
        </p:nvSpPr>
        <p:spPr/>
        <p:txBody>
          <a:bodyPr vert="horz" wrap="square" lIns="91440" tIns="45720" rIns="91440" bIns="45720" anchor="ctr" anchorCtr="0"/>
          <a:lstStyle/>
          <a:p>
            <a:pPr eaLnBrk="1" hangingPunct="1">
              <a:buClrTx/>
              <a:buSzTx/>
              <a:buFontTx/>
            </a:pPr>
            <a:r>
              <a:rPr lang="zh-CN" altLang="en-US" sz="3600" dirty="0">
                <a:latin typeface="Times New Roman" panose="02020603050405020304" pitchFamily="18" charset="0"/>
                <a:ea typeface="宋体" panose="02010600030101010101" pitchFamily="2" charset="-122"/>
                <a:cs typeface="Times New Roman" panose="02020603050405020304" pitchFamily="18" charset="0"/>
              </a:rPr>
              <a:t>第</a:t>
            </a:r>
            <a:r>
              <a:rPr lang="en-US" altLang="zh-CN" sz="3600" dirty="0">
                <a:latin typeface="Times New Roman" panose="02020603050405020304" pitchFamily="18" charset="0"/>
                <a:ea typeface="宋体" panose="02010600030101010101" pitchFamily="2" charset="-122"/>
                <a:cs typeface="Times New Roman" panose="02020603050405020304" pitchFamily="18" charset="0"/>
              </a:rPr>
              <a:t>1</a:t>
            </a:r>
            <a:r>
              <a:rPr lang="zh-CN" altLang="en-US" sz="3600" dirty="0">
                <a:latin typeface="Times New Roman" panose="02020603050405020304" pitchFamily="18" charset="0"/>
                <a:ea typeface="宋体" panose="02010600030101010101" pitchFamily="2" charset="-122"/>
                <a:cs typeface="Times New Roman" panose="02020603050405020304" pitchFamily="18" charset="0"/>
              </a:rPr>
              <a:t>章</a:t>
            </a:r>
            <a:r>
              <a:rPr lang="en-US" altLang="zh-CN" sz="3600" dirty="0">
                <a:latin typeface="+mj-lt"/>
                <a:ea typeface="宋体" panose="02010600030101010101" pitchFamily="2" charset="-122"/>
                <a:cs typeface="+mj-cs"/>
              </a:rPr>
              <a:t> </a:t>
            </a:r>
            <a:r>
              <a:rPr lang="zh-CN" altLang="en-US" sz="3600" dirty="0">
                <a:latin typeface="+mj-lt"/>
                <a:ea typeface="宋体" panose="02010600030101010101" pitchFamily="2" charset="-122"/>
                <a:cs typeface="+mj-cs"/>
              </a:rPr>
              <a:t>电路的基本定律与分析方法</a:t>
            </a:r>
          </a:p>
        </p:txBody>
      </p:sp>
      <p:sp>
        <p:nvSpPr>
          <p:cNvPr id="156677" name="文本框 156676"/>
          <p:cNvSpPr txBox="1"/>
          <p:nvPr>
            <p:custDataLst>
              <p:tags r:id="rId1"/>
            </p:custDataLst>
          </p:nvPr>
        </p:nvSpPr>
        <p:spPr>
          <a:xfrm>
            <a:off x="1190171" y="4114165"/>
            <a:ext cx="7547429" cy="1017270"/>
          </a:xfrm>
          <a:prstGeom prst="rect">
            <a:avLst/>
          </a:prstGeom>
          <a:noFill/>
          <a:ln w="9525">
            <a:noFill/>
          </a:ln>
        </p:spPr>
        <p:txBody>
          <a:bodyPr>
            <a:noAutofit/>
          </a:bodyPr>
          <a:lstStyle/>
          <a:p>
            <a:pPr>
              <a:lnSpc>
                <a:spcPct val="230000"/>
              </a:lnSpc>
            </a:pPr>
            <a:r>
              <a:rPr lang="zh-CN" sz="3200" b="1" dirty="0">
                <a:solidFill>
                  <a:srgbClr val="FF0000"/>
                </a:solidFill>
                <a:latin typeface="楷体" panose="02010609060101010101" charset="-122"/>
                <a:ea typeface="楷体" panose="02010609060101010101" charset="-122"/>
                <a:cs typeface="Times New Roman" panose="02020603050405020304" pitchFamily="18" charset="0"/>
              </a:rPr>
              <a:t>研究对象：直流</a:t>
            </a:r>
            <a:r>
              <a:rPr lang="zh-CN" sz="3200" b="1" dirty="0" smtClean="0">
                <a:solidFill>
                  <a:srgbClr val="FF0000"/>
                </a:solidFill>
                <a:latin typeface="楷体" panose="02010609060101010101" charset="-122"/>
                <a:ea typeface="楷体" panose="02010609060101010101" charset="-122"/>
                <a:cs typeface="Times New Roman" panose="02020603050405020304" pitchFamily="18" charset="0"/>
              </a:rPr>
              <a:t>电路</a:t>
            </a:r>
            <a:r>
              <a:rPr lang="en-US" altLang="zh-CN" sz="3200" b="1" dirty="0" smtClean="0">
                <a:solidFill>
                  <a:srgbClr val="FF0000"/>
                </a:solidFill>
                <a:latin typeface="楷体" panose="02010609060101010101" charset="-122"/>
                <a:ea typeface="楷体" panose="02010609060101010101" charset="-122"/>
                <a:cs typeface="Times New Roman" panose="02020603050405020304" pitchFamily="18" charset="0"/>
              </a:rPr>
              <a:t>(</a:t>
            </a:r>
            <a:r>
              <a:rPr lang="en-US" altLang="zh-CN" sz="3600" b="1" dirty="0" smtClean="0">
                <a:solidFill>
                  <a:srgbClr val="FF0000"/>
                </a:solidFill>
                <a:latin typeface="Times New Roman" pitchFamily="18" charset="0"/>
                <a:ea typeface="楷体" panose="02010609060101010101" charset="-122"/>
                <a:cs typeface="Times New Roman" pitchFamily="18" charset="0"/>
              </a:rPr>
              <a:t>DC Circuit</a:t>
            </a:r>
            <a:r>
              <a:rPr lang="en-US" altLang="zh-CN" sz="3200" b="1" dirty="0" smtClean="0">
                <a:solidFill>
                  <a:srgbClr val="FF0000"/>
                </a:solidFill>
                <a:latin typeface="楷体" panose="02010609060101010101" charset="-122"/>
                <a:ea typeface="楷体" panose="02010609060101010101" charset="-122"/>
                <a:cs typeface="Times New Roman" panose="02020603050405020304" pitchFamily="18" charset="0"/>
              </a:rPr>
              <a:t>)</a:t>
            </a:r>
            <a:endParaRPr lang="zh-CN" sz="3200" b="1" dirty="0">
              <a:solidFill>
                <a:srgbClr val="FF0000"/>
              </a:solidFill>
              <a:latin typeface="楷体" panose="02010609060101010101" charset="-122"/>
              <a:ea typeface="楷体" panose="02010609060101010101" charset="-122"/>
              <a:cs typeface="Times New Roman" panose="02020603050405020304" pitchFamily="18" charset="0"/>
            </a:endParaRPr>
          </a:p>
        </p:txBody>
      </p:sp>
      <p:sp>
        <p:nvSpPr>
          <p:cNvPr id="5" name="页脚占位符 4"/>
          <p:cNvSpPr txBox="1">
            <a:spLocks noGrp="1"/>
          </p:cNvSpPr>
          <p:nvPr>
            <p:ph type="ftr" sz="quarter" idx="11"/>
            <p:custDataLst>
              <p:tags r:id="rId2"/>
            </p:custDataLst>
          </p:nvPr>
        </p:nvSpPr>
        <p:spPr bwMode="auto">
          <a:xfrm>
            <a:off x="3358515" y="6417945"/>
            <a:ext cx="2895600" cy="276225"/>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lang="zh-CN" altLang="en-US" sz="2000" b="0" dirty="0" smtClean="0">
                <a:solidFill>
                  <a:srgbClr val="0000FF"/>
                </a:solidFill>
                <a:latin typeface="华文楷体" pitchFamily="2" charset="-122"/>
                <a:ea typeface="华文楷体" pitchFamily="2" charset="-122"/>
              </a:rPr>
              <a:t>                                          </a:t>
            </a:r>
            <a:endParaRPr kumimoji="0" lang="zh-CN" altLang="en-US" sz="2000" b="0" i="0" u="none" strike="noStrike" kern="1200" cap="none" spc="0" normalizeH="0" baseline="0" noProof="0" dirty="0" smtClean="0">
              <a:ln>
                <a:noFill/>
              </a:ln>
              <a:solidFill>
                <a:srgbClr val="0000FF"/>
              </a:solidFill>
              <a:effectLst/>
              <a:uLnTx/>
              <a:uFillTx/>
              <a:latin typeface="华文楷体" pitchFamily="2" charset="-122"/>
              <a:ea typeface="华文楷体" pitchFamily="2" charset="-122"/>
            </a:endParaRPr>
          </a:p>
        </p:txBody>
      </p:sp>
      <p:sp>
        <p:nvSpPr>
          <p:cNvPr id="3" name="矩形 2"/>
          <p:cNvSpPr/>
          <p:nvPr/>
        </p:nvSpPr>
        <p:spPr>
          <a:xfrm>
            <a:off x="2856626" y="5594551"/>
            <a:ext cx="3430747" cy="523220"/>
          </a:xfrm>
          <a:prstGeom prst="rect">
            <a:avLst/>
          </a:prstGeom>
        </p:spPr>
        <p:txBody>
          <a:bodyPr wrap="none">
            <a:spAutoFit/>
          </a:bodyPr>
          <a:lstStyle/>
          <a:p>
            <a:r>
              <a:rPr lang="zh-CN" altLang="en-US" dirty="0">
                <a:solidFill>
                  <a:srgbClr val="0000FF"/>
                </a:solidFill>
                <a:latin typeface="华文楷体" pitchFamily="2" charset="-122"/>
                <a:ea typeface="华文楷体" pitchFamily="2" charset="-122"/>
              </a:rPr>
              <a:t>电子科技大学出版社</a:t>
            </a:r>
          </a:p>
        </p:txBody>
      </p:sp>
      <p:sp>
        <p:nvSpPr>
          <p:cNvPr id="7"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1" name="AutoShape 5">
            <a:hlinkClick r:id="rId50" action="ppaction://hlinksldjump"/>
          </p:cNvPr>
          <p:cNvSpPr>
            <a:spLocks noChangeArrowheads="1"/>
          </p:cNvSpPr>
          <p:nvPr>
            <p:custDataLst>
              <p:tags r:id="rId1"/>
            </p:custDataLst>
          </p:nvPr>
        </p:nvSpPr>
        <p:spPr bwMode="auto">
          <a:xfrm>
            <a:off x="3726180" y="495935"/>
            <a:ext cx="1259840" cy="714962"/>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案例</a:t>
            </a:r>
          </a:p>
        </p:txBody>
      </p:sp>
      <p:sp>
        <p:nvSpPr>
          <p:cNvPr id="16386" name="AutoShape 2"/>
          <p:cNvSpPr/>
          <p:nvPr>
            <p:custDataLst>
              <p:tags r:id="rId2"/>
            </p:custDataLst>
          </p:nvPr>
        </p:nvSpPr>
        <p:spPr>
          <a:xfrm rot="-5400000" flipV="1">
            <a:off x="6604000" y="2787333"/>
            <a:ext cx="508000" cy="1143000"/>
          </a:xfrm>
          <a:prstGeom prst="upArrow">
            <a:avLst>
              <a:gd name="adj1" fmla="val 50000"/>
              <a:gd name="adj2" fmla="val 56250"/>
            </a:avLst>
          </a:prstGeom>
          <a:gradFill rotWithShape="0">
            <a:gsLst>
              <a:gs pos="0">
                <a:srgbClr val="808000"/>
              </a:gs>
              <a:gs pos="100000">
                <a:srgbClr val="FFFFFF"/>
              </a:gs>
            </a:gsLst>
            <a:lin ang="0" scaled="1"/>
            <a:tileRect/>
          </a:gradFill>
          <a:ln w="952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6387" name="Text Box 3"/>
          <p:cNvSpPr txBox="1"/>
          <p:nvPr>
            <p:custDataLst>
              <p:tags r:id="rId3"/>
            </p:custDataLst>
          </p:nvPr>
        </p:nvSpPr>
        <p:spPr>
          <a:xfrm>
            <a:off x="323850" y="1220470"/>
            <a:ext cx="5867400" cy="519113"/>
          </a:xfrm>
          <a:prstGeom prst="rect">
            <a:avLst/>
          </a:prstGeom>
          <a:noFill/>
          <a:ln w="9525">
            <a:noFill/>
          </a:ln>
        </p:spPr>
        <p:txBody>
          <a:bodyPr anchor="ctr" anchorCtr="0">
            <a:spAutoFit/>
          </a:bodyPr>
          <a:lstStyle/>
          <a:p>
            <a:r>
              <a:rPr lang="zh-CN" altLang="en-US" sz="2800" b="1" dirty="0">
                <a:latin typeface="Times New Roman" panose="02020603050405020304" pitchFamily="18" charset="0"/>
              </a:rPr>
              <a:t>例如：一个线圈在有电流通过时</a:t>
            </a:r>
          </a:p>
        </p:txBody>
      </p:sp>
      <p:grpSp>
        <p:nvGrpSpPr>
          <p:cNvPr id="2" name="Group 4"/>
          <p:cNvGrpSpPr/>
          <p:nvPr/>
        </p:nvGrpSpPr>
        <p:grpSpPr>
          <a:xfrm>
            <a:off x="5105400" y="1976120"/>
            <a:ext cx="609600" cy="1143000"/>
            <a:chOff x="2736" y="1632"/>
            <a:chExt cx="384" cy="720"/>
          </a:xfrm>
        </p:grpSpPr>
        <p:sp>
          <p:nvSpPr>
            <p:cNvPr id="75833" name="Text Box 5"/>
            <p:cNvSpPr txBox="1"/>
            <p:nvPr>
              <p:custDataLst>
                <p:tags r:id="rId45"/>
              </p:custDataLst>
            </p:nvPr>
          </p:nvSpPr>
          <p:spPr>
            <a:xfrm>
              <a:off x="2736" y="1776"/>
              <a:ext cx="337" cy="404"/>
            </a:xfrm>
            <a:prstGeom prst="rect">
              <a:avLst/>
            </a:prstGeom>
            <a:noFill/>
            <a:ln w="9525">
              <a:noFill/>
            </a:ln>
          </p:spPr>
          <p:txBody>
            <a:bodyPr wrap="none" anchor="ctr" anchorCtr="0">
              <a:spAutoFit/>
            </a:bodyPr>
            <a:lstStyle/>
            <a:p>
              <a:pPr algn="ctr"/>
              <a:r>
                <a:rPr lang="en-US" altLang="zh-CN" sz="2800" b="1" i="1" dirty="0">
                  <a:latin typeface="Times New Roman" panose="02020603050405020304" pitchFamily="18" charset="0"/>
                  <a:ea typeface="隶书" pitchFamily="49" charset="-122"/>
                </a:rPr>
                <a:t>R</a:t>
              </a:r>
              <a:r>
                <a:rPr lang="en-US" altLang="zh-CN" sz="3600" b="1" i="1" dirty="0">
                  <a:latin typeface="Times New Roman" panose="02020603050405020304" pitchFamily="18" charset="0"/>
                  <a:ea typeface="隶书" pitchFamily="49" charset="-122"/>
                </a:rPr>
                <a:t> </a:t>
              </a:r>
            </a:p>
          </p:txBody>
        </p:sp>
        <p:sp>
          <p:nvSpPr>
            <p:cNvPr id="75834" name="Rectangle 6"/>
            <p:cNvSpPr/>
            <p:nvPr>
              <p:custDataLst>
                <p:tags r:id="rId46"/>
              </p:custDataLst>
            </p:nvPr>
          </p:nvSpPr>
          <p:spPr>
            <a:xfrm rot="5400000">
              <a:off x="2904" y="1944"/>
              <a:ext cx="336" cy="96"/>
            </a:xfrm>
            <a:prstGeom prst="rect">
              <a:avLst/>
            </a:prstGeom>
            <a:no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75835" name="Line 7"/>
            <p:cNvSpPr/>
            <p:nvPr>
              <p:custDataLst>
                <p:tags r:id="rId47"/>
              </p:custDataLst>
            </p:nvPr>
          </p:nvSpPr>
          <p:spPr>
            <a:xfrm>
              <a:off x="3072" y="1632"/>
              <a:ext cx="0" cy="192"/>
            </a:xfrm>
            <a:prstGeom prst="line">
              <a:avLst/>
            </a:prstGeom>
            <a:ln w="28575" cap="flat" cmpd="sng">
              <a:solidFill>
                <a:schemeClr val="tx1"/>
              </a:solidFill>
              <a:prstDash val="solid"/>
              <a:headEnd type="none" w="med" len="med"/>
              <a:tailEnd type="none" w="med" len="med"/>
            </a:ln>
          </p:spPr>
        </p:sp>
        <p:sp>
          <p:nvSpPr>
            <p:cNvPr id="75836" name="Line 8"/>
            <p:cNvSpPr/>
            <p:nvPr>
              <p:custDataLst>
                <p:tags r:id="rId48"/>
              </p:custDataLst>
            </p:nvPr>
          </p:nvSpPr>
          <p:spPr>
            <a:xfrm>
              <a:off x="3072" y="2160"/>
              <a:ext cx="0" cy="192"/>
            </a:xfrm>
            <a:prstGeom prst="line">
              <a:avLst/>
            </a:prstGeom>
            <a:ln w="28575" cap="flat" cmpd="sng">
              <a:solidFill>
                <a:schemeClr val="tx1"/>
              </a:solidFill>
              <a:prstDash val="solid"/>
              <a:headEnd type="none" w="med" len="med"/>
              <a:tailEnd type="none" w="med" len="med"/>
            </a:ln>
          </p:spPr>
        </p:sp>
      </p:grpSp>
      <p:grpSp>
        <p:nvGrpSpPr>
          <p:cNvPr id="3" name="Group 9"/>
          <p:cNvGrpSpPr/>
          <p:nvPr/>
        </p:nvGrpSpPr>
        <p:grpSpPr>
          <a:xfrm>
            <a:off x="5143500" y="3119120"/>
            <a:ext cx="628650" cy="1047750"/>
            <a:chOff x="2760" y="2346"/>
            <a:chExt cx="396" cy="660"/>
          </a:xfrm>
        </p:grpSpPr>
        <p:sp>
          <p:nvSpPr>
            <p:cNvPr id="75827" name="Text Box 10"/>
            <p:cNvSpPr txBox="1"/>
            <p:nvPr>
              <p:custDataLst>
                <p:tags r:id="rId40"/>
              </p:custDataLst>
            </p:nvPr>
          </p:nvSpPr>
          <p:spPr>
            <a:xfrm>
              <a:off x="2760" y="2364"/>
              <a:ext cx="253" cy="327"/>
            </a:xfrm>
            <a:prstGeom prst="rect">
              <a:avLst/>
            </a:prstGeom>
            <a:noFill/>
            <a:ln w="9525">
              <a:noFill/>
            </a:ln>
          </p:spPr>
          <p:txBody>
            <a:bodyPr wrap="none" anchor="ctr" anchorCtr="0">
              <a:spAutoFit/>
            </a:bodyPr>
            <a:lstStyle/>
            <a:p>
              <a:pPr algn="ctr"/>
              <a:r>
                <a:rPr lang="en-US" altLang="zh-CN" sz="2800" b="1" i="1" dirty="0">
                  <a:solidFill>
                    <a:schemeClr val="tx2"/>
                  </a:solidFill>
                  <a:latin typeface="Times New Roman" panose="02020603050405020304" pitchFamily="18" charset="0"/>
                  <a:ea typeface="隶书" pitchFamily="49" charset="-122"/>
                </a:rPr>
                <a:t>L</a:t>
              </a:r>
              <a:endParaRPr lang="en-US" altLang="zh-CN" sz="2800" b="1" i="1" dirty="0">
                <a:solidFill>
                  <a:srgbClr val="008000"/>
                </a:solidFill>
                <a:latin typeface="Times New Roman" panose="02020603050405020304" pitchFamily="18" charset="0"/>
                <a:ea typeface="隶书" pitchFamily="49" charset="-122"/>
              </a:endParaRPr>
            </a:p>
          </p:txBody>
        </p:sp>
        <p:sp>
          <p:nvSpPr>
            <p:cNvPr id="75828" name="Line 11"/>
            <p:cNvSpPr/>
            <p:nvPr>
              <p:custDataLst>
                <p:tags r:id="rId41"/>
              </p:custDataLst>
            </p:nvPr>
          </p:nvSpPr>
          <p:spPr>
            <a:xfrm>
              <a:off x="3072" y="2766"/>
              <a:ext cx="0" cy="240"/>
            </a:xfrm>
            <a:prstGeom prst="line">
              <a:avLst/>
            </a:prstGeom>
            <a:ln w="28575" cap="flat" cmpd="sng">
              <a:solidFill>
                <a:schemeClr val="tx1"/>
              </a:solidFill>
              <a:prstDash val="solid"/>
              <a:headEnd type="none" w="med" len="med"/>
              <a:tailEnd type="none" w="med" len="med"/>
            </a:ln>
          </p:spPr>
        </p:sp>
        <p:grpSp>
          <p:nvGrpSpPr>
            <p:cNvPr id="75829" name="Group 12"/>
            <p:cNvGrpSpPr/>
            <p:nvPr/>
          </p:nvGrpSpPr>
          <p:grpSpPr>
            <a:xfrm rot="5400000">
              <a:off x="2868" y="2490"/>
              <a:ext cx="432" cy="144"/>
              <a:chOff x="4128" y="3120"/>
              <a:chExt cx="432" cy="144"/>
            </a:xfrm>
          </p:grpSpPr>
          <p:sp>
            <p:nvSpPr>
              <p:cNvPr id="75830" name="Arc 13"/>
              <p:cNvSpPr/>
              <p:nvPr>
                <p:custDataLst>
                  <p:tags r:id="rId42"/>
                </p:custDataLst>
              </p:nvPr>
            </p:nvSpPr>
            <p:spPr>
              <a:xfrm>
                <a:off x="4128" y="3120"/>
                <a:ext cx="144" cy="144"/>
              </a:xfrm>
              <a:custGeom>
                <a:avLst/>
                <a:gdLst>
                  <a:gd name="txL" fmla="*/ 0 w 40136"/>
                  <a:gd name="txT" fmla="*/ 0 h 21600"/>
                  <a:gd name="txR" fmla="*/ 40136 w 40136"/>
                  <a:gd name="txB" fmla="*/ 21600 h 21600"/>
                </a:gdLst>
                <a:ahLst/>
                <a:cxnLst>
                  <a:cxn ang="0">
                    <a:pos x="0" y="0"/>
                  </a:cxn>
                  <a:cxn ang="0">
                    <a:pos x="0" y="0"/>
                  </a:cxn>
                  <a:cxn ang="0">
                    <a:pos x="0" y="0"/>
                  </a:cxn>
                </a:cxnLst>
                <a:rect l="txL" t="txT" r="txR" b="txB"/>
                <a:pathLst>
                  <a:path w="40136" h="21600" fill="none">
                    <a:moveTo>
                      <a:pt x="0" y="13634"/>
                    </a:moveTo>
                    <a:cubicBezTo>
                      <a:pt x="3265" y="5403"/>
                      <a:pt x="11223" y="-1"/>
                      <a:pt x="20078" y="0"/>
                    </a:cubicBezTo>
                    <a:cubicBezTo>
                      <a:pt x="28913" y="0"/>
                      <a:pt x="36857" y="5380"/>
                      <a:pt x="40135" y="13585"/>
                    </a:cubicBezTo>
                  </a:path>
                  <a:path w="40136" h="21600" stroke="0">
                    <a:moveTo>
                      <a:pt x="0" y="13634"/>
                    </a:moveTo>
                    <a:cubicBezTo>
                      <a:pt x="3265" y="5403"/>
                      <a:pt x="11223" y="-1"/>
                      <a:pt x="20078" y="0"/>
                    </a:cubicBezTo>
                    <a:cubicBezTo>
                      <a:pt x="28913" y="0"/>
                      <a:pt x="36857" y="5380"/>
                      <a:pt x="40135" y="13585"/>
                    </a:cubicBezTo>
                    <a:lnTo>
                      <a:pt x="20078" y="21600"/>
                    </a:lnTo>
                    <a:close/>
                  </a:path>
                </a:pathLst>
              </a:custGeom>
              <a:noFill/>
              <a:ln w="38100" cap="flat" cmpd="sng">
                <a:solidFill>
                  <a:schemeClr val="tx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75831" name="Arc 14"/>
              <p:cNvSpPr/>
              <p:nvPr>
                <p:custDataLst>
                  <p:tags r:id="rId43"/>
                </p:custDataLst>
              </p:nvPr>
            </p:nvSpPr>
            <p:spPr>
              <a:xfrm>
                <a:off x="4272" y="3120"/>
                <a:ext cx="144" cy="144"/>
              </a:xfrm>
              <a:custGeom>
                <a:avLst/>
                <a:gdLst>
                  <a:gd name="txL" fmla="*/ 0 w 40136"/>
                  <a:gd name="txT" fmla="*/ 0 h 21600"/>
                  <a:gd name="txR" fmla="*/ 40136 w 40136"/>
                  <a:gd name="txB" fmla="*/ 21600 h 21600"/>
                </a:gdLst>
                <a:ahLst/>
                <a:cxnLst>
                  <a:cxn ang="0">
                    <a:pos x="0" y="0"/>
                  </a:cxn>
                  <a:cxn ang="0">
                    <a:pos x="0" y="0"/>
                  </a:cxn>
                  <a:cxn ang="0">
                    <a:pos x="0" y="0"/>
                  </a:cxn>
                </a:cxnLst>
                <a:rect l="txL" t="txT" r="txR" b="txB"/>
                <a:pathLst>
                  <a:path w="40136" h="21600" fill="none">
                    <a:moveTo>
                      <a:pt x="0" y="13634"/>
                    </a:moveTo>
                    <a:cubicBezTo>
                      <a:pt x="3265" y="5403"/>
                      <a:pt x="11223" y="-1"/>
                      <a:pt x="20078" y="0"/>
                    </a:cubicBezTo>
                    <a:cubicBezTo>
                      <a:pt x="28913" y="0"/>
                      <a:pt x="36857" y="5380"/>
                      <a:pt x="40135" y="13585"/>
                    </a:cubicBezTo>
                  </a:path>
                  <a:path w="40136" h="21600" stroke="0">
                    <a:moveTo>
                      <a:pt x="0" y="13634"/>
                    </a:moveTo>
                    <a:cubicBezTo>
                      <a:pt x="3265" y="5403"/>
                      <a:pt x="11223" y="-1"/>
                      <a:pt x="20078" y="0"/>
                    </a:cubicBezTo>
                    <a:cubicBezTo>
                      <a:pt x="28913" y="0"/>
                      <a:pt x="36857" y="5380"/>
                      <a:pt x="40135" y="13585"/>
                    </a:cubicBezTo>
                    <a:lnTo>
                      <a:pt x="20078" y="21600"/>
                    </a:lnTo>
                    <a:close/>
                  </a:path>
                </a:pathLst>
              </a:custGeom>
              <a:noFill/>
              <a:ln w="38100" cap="flat" cmpd="sng">
                <a:solidFill>
                  <a:schemeClr val="tx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75832" name="Arc 15"/>
              <p:cNvSpPr/>
              <p:nvPr>
                <p:custDataLst>
                  <p:tags r:id="rId44"/>
                </p:custDataLst>
              </p:nvPr>
            </p:nvSpPr>
            <p:spPr>
              <a:xfrm>
                <a:off x="4416" y="3120"/>
                <a:ext cx="144" cy="144"/>
              </a:xfrm>
              <a:custGeom>
                <a:avLst/>
                <a:gdLst>
                  <a:gd name="txL" fmla="*/ 0 w 40136"/>
                  <a:gd name="txT" fmla="*/ 0 h 21600"/>
                  <a:gd name="txR" fmla="*/ 40136 w 40136"/>
                  <a:gd name="txB" fmla="*/ 21600 h 21600"/>
                </a:gdLst>
                <a:ahLst/>
                <a:cxnLst>
                  <a:cxn ang="0">
                    <a:pos x="0" y="0"/>
                  </a:cxn>
                  <a:cxn ang="0">
                    <a:pos x="0" y="0"/>
                  </a:cxn>
                  <a:cxn ang="0">
                    <a:pos x="0" y="0"/>
                  </a:cxn>
                </a:cxnLst>
                <a:rect l="txL" t="txT" r="txR" b="txB"/>
                <a:pathLst>
                  <a:path w="40136" h="21600" fill="none">
                    <a:moveTo>
                      <a:pt x="0" y="13634"/>
                    </a:moveTo>
                    <a:cubicBezTo>
                      <a:pt x="3265" y="5403"/>
                      <a:pt x="11223" y="-1"/>
                      <a:pt x="20078" y="0"/>
                    </a:cubicBezTo>
                    <a:cubicBezTo>
                      <a:pt x="28913" y="0"/>
                      <a:pt x="36857" y="5380"/>
                      <a:pt x="40135" y="13585"/>
                    </a:cubicBezTo>
                  </a:path>
                  <a:path w="40136" h="21600" stroke="0">
                    <a:moveTo>
                      <a:pt x="0" y="13634"/>
                    </a:moveTo>
                    <a:cubicBezTo>
                      <a:pt x="3265" y="5403"/>
                      <a:pt x="11223" y="-1"/>
                      <a:pt x="20078" y="0"/>
                    </a:cubicBezTo>
                    <a:cubicBezTo>
                      <a:pt x="28913" y="0"/>
                      <a:pt x="36857" y="5380"/>
                      <a:pt x="40135" y="13585"/>
                    </a:cubicBezTo>
                    <a:lnTo>
                      <a:pt x="20078" y="21600"/>
                    </a:lnTo>
                    <a:close/>
                  </a:path>
                </a:pathLst>
              </a:custGeom>
              <a:noFill/>
              <a:ln w="38100" cap="flat" cmpd="sng">
                <a:solidFill>
                  <a:schemeClr val="tx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grpSp>
      <p:sp>
        <p:nvSpPr>
          <p:cNvPr id="16400" name="Text Box 16"/>
          <p:cNvSpPr txBox="1"/>
          <p:nvPr>
            <p:custDataLst>
              <p:tags r:id="rId4"/>
            </p:custDataLst>
          </p:nvPr>
        </p:nvSpPr>
        <p:spPr>
          <a:xfrm>
            <a:off x="2971800" y="1823720"/>
            <a:ext cx="1981200" cy="946150"/>
          </a:xfrm>
          <a:prstGeom prst="rect">
            <a:avLst/>
          </a:prstGeom>
          <a:noFill/>
          <a:ln w="9525">
            <a:noFill/>
          </a:ln>
        </p:spPr>
        <p:txBody>
          <a:bodyPr anchor="ctr" anchorCtr="0">
            <a:spAutoFit/>
          </a:bodyPr>
          <a:lstStyle/>
          <a:p>
            <a:r>
              <a:rPr lang="en-US" altLang="zh-CN" sz="2800" b="1" dirty="0">
                <a:solidFill>
                  <a:srgbClr val="FF0066"/>
                </a:solidFill>
                <a:latin typeface="宋体" panose="02010600030101010101" pitchFamily="2" charset="-122"/>
              </a:rPr>
              <a:t> </a:t>
            </a:r>
            <a:r>
              <a:rPr lang="zh-CN" altLang="en-US" sz="2800" b="1" dirty="0">
                <a:solidFill>
                  <a:srgbClr val="FF0066"/>
                </a:solidFill>
                <a:latin typeface="宋体" panose="02010600030101010101" pitchFamily="2" charset="-122"/>
              </a:rPr>
              <a:t>消耗电</a:t>
            </a:r>
            <a:r>
              <a:rPr lang="zh-CN" altLang="en-US" sz="2800" b="1" dirty="0">
                <a:solidFill>
                  <a:srgbClr val="FF0066"/>
                </a:solidFill>
                <a:latin typeface="宋体" panose="02010600030101010101" pitchFamily="2" charset="-122"/>
                <a:sym typeface="Symbol" panose="05050102010706020507" pitchFamily="18" charset="2"/>
              </a:rPr>
              <a:t>能</a:t>
            </a:r>
          </a:p>
          <a:p>
            <a:r>
              <a:rPr lang="zh-CN" altLang="en-US" sz="2800" b="1" dirty="0">
                <a:solidFill>
                  <a:srgbClr val="FF0066"/>
                </a:solidFill>
                <a:latin typeface="宋体" panose="02010600030101010101" pitchFamily="2" charset="-122"/>
                <a:sym typeface="Symbol" panose="05050102010706020507" pitchFamily="18" charset="2"/>
              </a:rPr>
              <a:t>（电阻性）</a:t>
            </a:r>
            <a:endParaRPr lang="zh-CN" altLang="en-US" sz="2800" b="1" dirty="0">
              <a:solidFill>
                <a:srgbClr val="FF0066"/>
              </a:solidFill>
              <a:latin typeface="宋体" panose="02010600030101010101" pitchFamily="2" charset="-122"/>
            </a:endParaRPr>
          </a:p>
        </p:txBody>
      </p:sp>
      <p:sp>
        <p:nvSpPr>
          <p:cNvPr id="16401" name="Text Box 17"/>
          <p:cNvSpPr txBox="1"/>
          <p:nvPr>
            <p:custDataLst>
              <p:tags r:id="rId5"/>
            </p:custDataLst>
          </p:nvPr>
        </p:nvSpPr>
        <p:spPr>
          <a:xfrm>
            <a:off x="2819400" y="2890520"/>
            <a:ext cx="2819400" cy="1373188"/>
          </a:xfrm>
          <a:prstGeom prst="rect">
            <a:avLst/>
          </a:prstGeom>
          <a:noFill/>
          <a:ln w="9525">
            <a:noFill/>
          </a:ln>
        </p:spPr>
        <p:txBody>
          <a:bodyPr anchor="ctr" anchorCtr="0">
            <a:spAutoFit/>
          </a:bodyPr>
          <a:lstStyle/>
          <a:p>
            <a:r>
              <a:rPr lang="en-US" altLang="zh-CN" sz="2800" b="1" dirty="0">
                <a:solidFill>
                  <a:srgbClr val="008000"/>
                </a:solidFill>
                <a:latin typeface="宋体" panose="02010600030101010101" pitchFamily="2" charset="-122"/>
              </a:rPr>
              <a:t> </a:t>
            </a:r>
            <a:r>
              <a:rPr lang="zh-CN" altLang="en-US" sz="2800" b="1" dirty="0">
                <a:solidFill>
                  <a:srgbClr val="008000"/>
                </a:solidFill>
                <a:latin typeface="宋体" panose="02010600030101010101" pitchFamily="2" charset="-122"/>
              </a:rPr>
              <a:t>产生</a:t>
            </a:r>
            <a:r>
              <a:rPr lang="zh-CN" altLang="en-US" sz="2800" b="1" dirty="0">
                <a:solidFill>
                  <a:srgbClr val="008000"/>
                </a:solidFill>
                <a:latin typeface="宋体" panose="02010600030101010101" pitchFamily="2" charset="-122"/>
                <a:sym typeface="Symbol" panose="05050102010706020507" pitchFamily="18" charset="2"/>
              </a:rPr>
              <a:t>磁场</a:t>
            </a:r>
          </a:p>
          <a:p>
            <a:r>
              <a:rPr lang="zh-CN" altLang="en-US" sz="2800" b="1" dirty="0">
                <a:solidFill>
                  <a:srgbClr val="008000"/>
                </a:solidFill>
                <a:latin typeface="宋体" panose="02010600030101010101" pitchFamily="2" charset="-122"/>
                <a:sym typeface="Symbol" panose="05050102010706020507" pitchFamily="18" charset="2"/>
              </a:rPr>
              <a:t>储存磁场能量</a:t>
            </a:r>
          </a:p>
          <a:p>
            <a:r>
              <a:rPr lang="zh-CN" altLang="en-US" sz="2800" b="1" dirty="0">
                <a:solidFill>
                  <a:srgbClr val="008000"/>
                </a:solidFill>
                <a:latin typeface="宋体" panose="02010600030101010101" pitchFamily="2" charset="-122"/>
                <a:sym typeface="Symbol" panose="05050102010706020507" pitchFamily="18" charset="2"/>
              </a:rPr>
              <a:t>（电感性）</a:t>
            </a:r>
          </a:p>
        </p:txBody>
      </p:sp>
      <p:sp>
        <p:nvSpPr>
          <p:cNvPr id="16402" name="Text Box 18"/>
          <p:cNvSpPr txBox="1"/>
          <p:nvPr>
            <p:custDataLst>
              <p:tags r:id="rId6"/>
            </p:custDataLst>
          </p:nvPr>
        </p:nvSpPr>
        <p:spPr>
          <a:xfrm>
            <a:off x="6057900" y="2585720"/>
            <a:ext cx="1447800" cy="519113"/>
          </a:xfrm>
          <a:prstGeom prst="rect">
            <a:avLst/>
          </a:prstGeom>
          <a:noFill/>
          <a:ln w="9525">
            <a:noFill/>
          </a:ln>
        </p:spPr>
        <p:txBody>
          <a:bodyPr anchor="ctr" anchorCtr="0">
            <a:spAutoFit/>
          </a:bodyPr>
          <a:lstStyle/>
          <a:p>
            <a:r>
              <a:rPr lang="en-US" altLang="zh-CN" sz="2800" b="1" dirty="0">
                <a:solidFill>
                  <a:srgbClr val="0033CC"/>
                </a:solidFill>
                <a:latin typeface="宋体" panose="02010600030101010101" pitchFamily="2" charset="-122"/>
              </a:rPr>
              <a:t> </a:t>
            </a:r>
            <a:r>
              <a:rPr lang="zh-CN" altLang="en-US" sz="2800" b="1" dirty="0">
                <a:solidFill>
                  <a:srgbClr val="0033CC"/>
                </a:solidFill>
                <a:latin typeface="宋体" panose="02010600030101010101" pitchFamily="2" charset="-122"/>
              </a:rPr>
              <a:t>忽略</a:t>
            </a:r>
            <a:r>
              <a:rPr lang="en-US" altLang="zh-CN" sz="2800" b="1" i="1" dirty="0">
                <a:solidFill>
                  <a:srgbClr val="0033CC"/>
                </a:solidFill>
                <a:latin typeface="宋体" panose="02010600030101010101" pitchFamily="2" charset="-122"/>
              </a:rPr>
              <a:t>R</a:t>
            </a:r>
          </a:p>
        </p:txBody>
      </p:sp>
      <p:sp>
        <p:nvSpPr>
          <p:cNvPr id="16403" name="Text Box 19"/>
          <p:cNvSpPr txBox="1"/>
          <p:nvPr>
            <p:custDataLst>
              <p:tags r:id="rId7"/>
            </p:custDataLst>
          </p:nvPr>
        </p:nvSpPr>
        <p:spPr>
          <a:xfrm>
            <a:off x="445770" y="4312285"/>
            <a:ext cx="8428038" cy="1373188"/>
          </a:xfrm>
          <a:prstGeom prst="rect">
            <a:avLst/>
          </a:prstGeom>
          <a:noFill/>
          <a:ln w="9525">
            <a:noFill/>
          </a:ln>
        </p:spPr>
        <p:txBody>
          <a:bodyPr wrap="none" anchor="ctr" anchorCtr="0">
            <a:spAutoFit/>
          </a:bodyPr>
          <a:lstStyle/>
          <a:p>
            <a:r>
              <a:rPr lang="en-US" altLang="zh-CN" sz="2800" b="1" dirty="0">
                <a:latin typeface="Times New Roman" panose="02020603050405020304" pitchFamily="18" charset="0"/>
              </a:rPr>
              <a:t>        </a:t>
            </a:r>
            <a:r>
              <a:rPr lang="zh-CN" altLang="en-US" sz="2800" b="1" dirty="0">
                <a:latin typeface="Times New Roman" panose="02020603050405020304" pitchFamily="18" charset="0"/>
              </a:rPr>
              <a:t>为了便于分析与计算实际电路，在一定条件下</a:t>
            </a:r>
          </a:p>
          <a:p>
            <a:r>
              <a:rPr lang="zh-CN" altLang="en-US" sz="2800" b="1" dirty="0">
                <a:latin typeface="Times New Roman" panose="02020603050405020304" pitchFamily="18" charset="0"/>
              </a:rPr>
              <a:t>常忽略实际部件的次要因素而突出其主要电磁性质，</a:t>
            </a:r>
          </a:p>
          <a:p>
            <a:r>
              <a:rPr lang="zh-CN" altLang="en-US" sz="2800" b="1" dirty="0">
                <a:latin typeface="Times New Roman" panose="02020603050405020304" pitchFamily="18" charset="0"/>
              </a:rPr>
              <a:t>把它看成</a:t>
            </a:r>
            <a:r>
              <a:rPr lang="zh-CN" altLang="en-US" sz="2800" b="1" dirty="0">
                <a:solidFill>
                  <a:srgbClr val="FF0066"/>
                </a:solidFill>
                <a:latin typeface="Times New Roman" panose="02020603050405020304" pitchFamily="18" charset="0"/>
              </a:rPr>
              <a:t>理想电路元件</a:t>
            </a:r>
            <a:r>
              <a:rPr lang="zh-CN" altLang="en-US" sz="2800" b="1" dirty="0">
                <a:latin typeface="Times New Roman" panose="02020603050405020304" pitchFamily="18" charset="0"/>
              </a:rPr>
              <a:t>。</a:t>
            </a:r>
          </a:p>
        </p:txBody>
      </p:sp>
      <p:sp>
        <p:nvSpPr>
          <p:cNvPr id="16404" name="AutoShape 20"/>
          <p:cNvSpPr/>
          <p:nvPr>
            <p:custDataLst>
              <p:tags r:id="rId8"/>
            </p:custDataLst>
          </p:nvPr>
        </p:nvSpPr>
        <p:spPr>
          <a:xfrm>
            <a:off x="6210300" y="1442720"/>
            <a:ext cx="2114550" cy="609600"/>
          </a:xfrm>
          <a:prstGeom prst="wedgeRoundRectCallout">
            <a:avLst>
              <a:gd name="adj1" fmla="val 28380"/>
              <a:gd name="adj2" fmla="val 107551"/>
              <a:gd name="adj3" fmla="val 16667"/>
            </a:avLst>
          </a:prstGeom>
          <a:noFill/>
          <a:ln w="9525" cap="flat" cmpd="sng">
            <a:solidFill>
              <a:schemeClr val="tx1"/>
            </a:solidFill>
            <a:prstDash val="solid"/>
            <a:miter/>
            <a:headEnd type="none" w="med" len="med"/>
            <a:tailEnd type="none" w="med" len="med"/>
          </a:ln>
        </p:spPr>
        <p:txBody>
          <a:bodyPr wrap="none" anchor="ctr" anchorCtr="0"/>
          <a:lstStyle/>
          <a:p>
            <a:pPr algn="ctr"/>
            <a:r>
              <a:rPr lang="zh-CN" altLang="en-US" sz="2800" b="1" dirty="0">
                <a:solidFill>
                  <a:srgbClr val="993300"/>
                </a:solidFill>
                <a:latin typeface="Times New Roman" panose="02020603050405020304" pitchFamily="18" charset="0"/>
              </a:rPr>
              <a:t>理想电路元件</a:t>
            </a:r>
          </a:p>
        </p:txBody>
      </p:sp>
      <p:grpSp>
        <p:nvGrpSpPr>
          <p:cNvPr id="4" name="Group 21"/>
          <p:cNvGrpSpPr/>
          <p:nvPr/>
        </p:nvGrpSpPr>
        <p:grpSpPr>
          <a:xfrm>
            <a:off x="7486650" y="2280920"/>
            <a:ext cx="628650" cy="1524000"/>
            <a:chOff x="4716" y="1104"/>
            <a:chExt cx="396" cy="960"/>
          </a:xfrm>
        </p:grpSpPr>
        <p:grpSp>
          <p:nvGrpSpPr>
            <p:cNvPr id="75819" name="Group 22"/>
            <p:cNvGrpSpPr/>
            <p:nvPr/>
          </p:nvGrpSpPr>
          <p:grpSpPr>
            <a:xfrm>
              <a:off x="4716" y="1404"/>
              <a:ext cx="396" cy="660"/>
              <a:chOff x="2760" y="2346"/>
              <a:chExt cx="396" cy="660"/>
            </a:xfrm>
          </p:grpSpPr>
          <p:sp>
            <p:nvSpPr>
              <p:cNvPr id="75821" name="Text Box 23"/>
              <p:cNvSpPr txBox="1"/>
              <p:nvPr>
                <p:custDataLst>
                  <p:tags r:id="rId35"/>
                </p:custDataLst>
              </p:nvPr>
            </p:nvSpPr>
            <p:spPr>
              <a:xfrm>
                <a:off x="2760" y="2364"/>
                <a:ext cx="253" cy="327"/>
              </a:xfrm>
              <a:prstGeom prst="rect">
                <a:avLst/>
              </a:prstGeom>
              <a:noFill/>
              <a:ln w="9525">
                <a:noFill/>
              </a:ln>
            </p:spPr>
            <p:txBody>
              <a:bodyPr wrap="none" anchor="ctr" anchorCtr="0">
                <a:spAutoFit/>
              </a:bodyPr>
              <a:lstStyle/>
              <a:p>
                <a:pPr algn="ctr"/>
                <a:r>
                  <a:rPr lang="en-US" altLang="zh-CN" sz="2800" b="1" i="1" dirty="0">
                    <a:solidFill>
                      <a:schemeClr val="tx2"/>
                    </a:solidFill>
                    <a:latin typeface="Times New Roman" panose="02020603050405020304" pitchFamily="18" charset="0"/>
                    <a:ea typeface="隶书" pitchFamily="49" charset="-122"/>
                  </a:rPr>
                  <a:t>L</a:t>
                </a:r>
                <a:endParaRPr lang="en-US" altLang="zh-CN" sz="2800" b="1" i="1" dirty="0">
                  <a:solidFill>
                    <a:srgbClr val="008000"/>
                  </a:solidFill>
                  <a:latin typeface="Times New Roman" panose="02020603050405020304" pitchFamily="18" charset="0"/>
                  <a:ea typeface="隶书" pitchFamily="49" charset="-122"/>
                </a:endParaRPr>
              </a:p>
            </p:txBody>
          </p:sp>
          <p:sp>
            <p:nvSpPr>
              <p:cNvPr id="75822" name="Line 24"/>
              <p:cNvSpPr/>
              <p:nvPr>
                <p:custDataLst>
                  <p:tags r:id="rId36"/>
                </p:custDataLst>
              </p:nvPr>
            </p:nvSpPr>
            <p:spPr>
              <a:xfrm>
                <a:off x="3072" y="2766"/>
                <a:ext cx="0" cy="240"/>
              </a:xfrm>
              <a:prstGeom prst="line">
                <a:avLst/>
              </a:prstGeom>
              <a:ln w="28575" cap="flat" cmpd="sng">
                <a:solidFill>
                  <a:schemeClr val="tx1"/>
                </a:solidFill>
                <a:prstDash val="solid"/>
                <a:headEnd type="none" w="med" len="med"/>
                <a:tailEnd type="none" w="med" len="med"/>
              </a:ln>
            </p:spPr>
          </p:sp>
          <p:grpSp>
            <p:nvGrpSpPr>
              <p:cNvPr id="75823" name="Group 25"/>
              <p:cNvGrpSpPr/>
              <p:nvPr/>
            </p:nvGrpSpPr>
            <p:grpSpPr>
              <a:xfrm rot="5400000">
                <a:off x="2868" y="2490"/>
                <a:ext cx="432" cy="144"/>
                <a:chOff x="4128" y="3120"/>
                <a:chExt cx="432" cy="144"/>
              </a:xfrm>
            </p:grpSpPr>
            <p:sp>
              <p:nvSpPr>
                <p:cNvPr id="75824" name="Arc 26"/>
                <p:cNvSpPr/>
                <p:nvPr>
                  <p:custDataLst>
                    <p:tags r:id="rId37"/>
                  </p:custDataLst>
                </p:nvPr>
              </p:nvSpPr>
              <p:spPr>
                <a:xfrm>
                  <a:off x="4128" y="3120"/>
                  <a:ext cx="144" cy="144"/>
                </a:xfrm>
                <a:custGeom>
                  <a:avLst/>
                  <a:gdLst>
                    <a:gd name="txL" fmla="*/ 0 w 40136"/>
                    <a:gd name="txT" fmla="*/ 0 h 21600"/>
                    <a:gd name="txR" fmla="*/ 40136 w 40136"/>
                    <a:gd name="txB" fmla="*/ 21600 h 21600"/>
                  </a:gdLst>
                  <a:ahLst/>
                  <a:cxnLst>
                    <a:cxn ang="0">
                      <a:pos x="0" y="0"/>
                    </a:cxn>
                    <a:cxn ang="0">
                      <a:pos x="0" y="0"/>
                    </a:cxn>
                    <a:cxn ang="0">
                      <a:pos x="0" y="0"/>
                    </a:cxn>
                  </a:cxnLst>
                  <a:rect l="txL" t="txT" r="txR" b="txB"/>
                  <a:pathLst>
                    <a:path w="40136" h="21600" fill="none">
                      <a:moveTo>
                        <a:pt x="0" y="13634"/>
                      </a:moveTo>
                      <a:cubicBezTo>
                        <a:pt x="3265" y="5403"/>
                        <a:pt x="11223" y="-1"/>
                        <a:pt x="20078" y="0"/>
                      </a:cubicBezTo>
                      <a:cubicBezTo>
                        <a:pt x="28913" y="0"/>
                        <a:pt x="36857" y="5380"/>
                        <a:pt x="40135" y="13585"/>
                      </a:cubicBezTo>
                    </a:path>
                    <a:path w="40136" h="21600" stroke="0">
                      <a:moveTo>
                        <a:pt x="0" y="13634"/>
                      </a:moveTo>
                      <a:cubicBezTo>
                        <a:pt x="3265" y="5403"/>
                        <a:pt x="11223" y="-1"/>
                        <a:pt x="20078" y="0"/>
                      </a:cubicBezTo>
                      <a:cubicBezTo>
                        <a:pt x="28913" y="0"/>
                        <a:pt x="36857" y="5380"/>
                        <a:pt x="40135" y="13585"/>
                      </a:cubicBezTo>
                      <a:lnTo>
                        <a:pt x="20078" y="21600"/>
                      </a:lnTo>
                      <a:close/>
                    </a:path>
                  </a:pathLst>
                </a:custGeom>
                <a:noFill/>
                <a:ln w="38100" cap="flat" cmpd="sng">
                  <a:solidFill>
                    <a:schemeClr val="tx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75825" name="Arc 27"/>
                <p:cNvSpPr/>
                <p:nvPr>
                  <p:custDataLst>
                    <p:tags r:id="rId38"/>
                  </p:custDataLst>
                </p:nvPr>
              </p:nvSpPr>
              <p:spPr>
                <a:xfrm>
                  <a:off x="4272" y="3120"/>
                  <a:ext cx="144" cy="144"/>
                </a:xfrm>
                <a:custGeom>
                  <a:avLst/>
                  <a:gdLst>
                    <a:gd name="txL" fmla="*/ 0 w 40136"/>
                    <a:gd name="txT" fmla="*/ 0 h 21600"/>
                    <a:gd name="txR" fmla="*/ 40136 w 40136"/>
                    <a:gd name="txB" fmla="*/ 21600 h 21600"/>
                  </a:gdLst>
                  <a:ahLst/>
                  <a:cxnLst>
                    <a:cxn ang="0">
                      <a:pos x="0" y="0"/>
                    </a:cxn>
                    <a:cxn ang="0">
                      <a:pos x="0" y="0"/>
                    </a:cxn>
                    <a:cxn ang="0">
                      <a:pos x="0" y="0"/>
                    </a:cxn>
                  </a:cxnLst>
                  <a:rect l="txL" t="txT" r="txR" b="txB"/>
                  <a:pathLst>
                    <a:path w="40136" h="21600" fill="none">
                      <a:moveTo>
                        <a:pt x="0" y="13634"/>
                      </a:moveTo>
                      <a:cubicBezTo>
                        <a:pt x="3265" y="5403"/>
                        <a:pt x="11223" y="-1"/>
                        <a:pt x="20078" y="0"/>
                      </a:cubicBezTo>
                      <a:cubicBezTo>
                        <a:pt x="28913" y="0"/>
                        <a:pt x="36857" y="5380"/>
                        <a:pt x="40135" y="13585"/>
                      </a:cubicBezTo>
                    </a:path>
                    <a:path w="40136" h="21600" stroke="0">
                      <a:moveTo>
                        <a:pt x="0" y="13634"/>
                      </a:moveTo>
                      <a:cubicBezTo>
                        <a:pt x="3265" y="5403"/>
                        <a:pt x="11223" y="-1"/>
                        <a:pt x="20078" y="0"/>
                      </a:cubicBezTo>
                      <a:cubicBezTo>
                        <a:pt x="28913" y="0"/>
                        <a:pt x="36857" y="5380"/>
                        <a:pt x="40135" y="13585"/>
                      </a:cubicBezTo>
                      <a:lnTo>
                        <a:pt x="20078" y="21600"/>
                      </a:lnTo>
                      <a:close/>
                    </a:path>
                  </a:pathLst>
                </a:custGeom>
                <a:noFill/>
                <a:ln w="38100" cap="flat" cmpd="sng">
                  <a:solidFill>
                    <a:schemeClr val="tx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75826" name="Arc 28"/>
                <p:cNvSpPr/>
                <p:nvPr>
                  <p:custDataLst>
                    <p:tags r:id="rId39"/>
                  </p:custDataLst>
                </p:nvPr>
              </p:nvSpPr>
              <p:spPr>
                <a:xfrm>
                  <a:off x="4416" y="3120"/>
                  <a:ext cx="144" cy="144"/>
                </a:xfrm>
                <a:custGeom>
                  <a:avLst/>
                  <a:gdLst>
                    <a:gd name="txL" fmla="*/ 0 w 40136"/>
                    <a:gd name="txT" fmla="*/ 0 h 21600"/>
                    <a:gd name="txR" fmla="*/ 40136 w 40136"/>
                    <a:gd name="txB" fmla="*/ 21600 h 21600"/>
                  </a:gdLst>
                  <a:ahLst/>
                  <a:cxnLst>
                    <a:cxn ang="0">
                      <a:pos x="0" y="0"/>
                    </a:cxn>
                    <a:cxn ang="0">
                      <a:pos x="0" y="0"/>
                    </a:cxn>
                    <a:cxn ang="0">
                      <a:pos x="0" y="0"/>
                    </a:cxn>
                  </a:cxnLst>
                  <a:rect l="txL" t="txT" r="txR" b="txB"/>
                  <a:pathLst>
                    <a:path w="40136" h="21600" fill="none">
                      <a:moveTo>
                        <a:pt x="0" y="13634"/>
                      </a:moveTo>
                      <a:cubicBezTo>
                        <a:pt x="3265" y="5403"/>
                        <a:pt x="11223" y="-1"/>
                        <a:pt x="20078" y="0"/>
                      </a:cubicBezTo>
                      <a:cubicBezTo>
                        <a:pt x="28913" y="0"/>
                        <a:pt x="36857" y="5380"/>
                        <a:pt x="40135" y="13585"/>
                      </a:cubicBezTo>
                    </a:path>
                    <a:path w="40136" h="21600" stroke="0">
                      <a:moveTo>
                        <a:pt x="0" y="13634"/>
                      </a:moveTo>
                      <a:cubicBezTo>
                        <a:pt x="3265" y="5403"/>
                        <a:pt x="11223" y="-1"/>
                        <a:pt x="20078" y="0"/>
                      </a:cubicBezTo>
                      <a:cubicBezTo>
                        <a:pt x="28913" y="0"/>
                        <a:pt x="36857" y="5380"/>
                        <a:pt x="40135" y="13585"/>
                      </a:cubicBezTo>
                      <a:lnTo>
                        <a:pt x="20078" y="21600"/>
                      </a:lnTo>
                      <a:close/>
                    </a:path>
                  </a:pathLst>
                </a:custGeom>
                <a:noFill/>
                <a:ln w="38100" cap="flat" cmpd="sng">
                  <a:solidFill>
                    <a:schemeClr val="tx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grpSp>
        <p:sp>
          <p:nvSpPr>
            <p:cNvPr id="75820" name="Line 29"/>
            <p:cNvSpPr/>
            <p:nvPr>
              <p:custDataLst>
                <p:tags r:id="rId34"/>
              </p:custDataLst>
            </p:nvPr>
          </p:nvSpPr>
          <p:spPr>
            <a:xfrm>
              <a:off x="5022" y="1104"/>
              <a:ext cx="0" cy="312"/>
            </a:xfrm>
            <a:prstGeom prst="line">
              <a:avLst/>
            </a:prstGeom>
            <a:ln w="28575" cap="flat" cmpd="sng">
              <a:solidFill>
                <a:schemeClr val="tx1"/>
              </a:solidFill>
              <a:prstDash val="solid"/>
              <a:headEnd type="none" w="med" len="med"/>
              <a:tailEnd type="none" w="med" len="med"/>
            </a:ln>
          </p:spPr>
        </p:sp>
      </p:grpSp>
      <p:grpSp>
        <p:nvGrpSpPr>
          <p:cNvPr id="37" name="Group 30"/>
          <p:cNvGrpSpPr/>
          <p:nvPr/>
        </p:nvGrpSpPr>
        <p:grpSpPr>
          <a:xfrm>
            <a:off x="1314450" y="2242820"/>
            <a:ext cx="1428750" cy="1981200"/>
            <a:chOff x="2496" y="2106"/>
            <a:chExt cx="900" cy="1248"/>
          </a:xfrm>
        </p:grpSpPr>
        <p:grpSp>
          <p:nvGrpSpPr>
            <p:cNvPr id="75813" name="Group 31"/>
            <p:cNvGrpSpPr/>
            <p:nvPr/>
          </p:nvGrpSpPr>
          <p:grpSpPr>
            <a:xfrm>
              <a:off x="3132" y="2118"/>
              <a:ext cx="264" cy="1236"/>
              <a:chOff x="1776" y="996"/>
              <a:chExt cx="264" cy="1236"/>
            </a:xfrm>
          </p:grpSpPr>
          <p:sp>
            <p:nvSpPr>
              <p:cNvPr id="75817" name="Freeform 32"/>
              <p:cNvSpPr/>
              <p:nvPr>
                <p:custDataLst>
                  <p:tags r:id="rId32"/>
                </p:custDataLst>
              </p:nvPr>
            </p:nvSpPr>
            <p:spPr>
              <a:xfrm>
                <a:off x="1776" y="996"/>
                <a:ext cx="264" cy="1236"/>
              </a:xfrm>
              <a:custGeom>
                <a:avLst/>
                <a:gdLst>
                  <a:gd name="txL" fmla="*/ 0 w 264"/>
                  <a:gd name="txT" fmla="*/ 0 h 1236"/>
                  <a:gd name="txR" fmla="*/ 264 w 264"/>
                  <a:gd name="txB" fmla="*/ 1236 h 1236"/>
                </a:gdLst>
                <a:ahLst/>
                <a:cxnLst>
                  <a:cxn ang="0">
                    <a:pos x="12" y="24"/>
                  </a:cxn>
                  <a:cxn ang="0">
                    <a:pos x="0" y="1212"/>
                  </a:cxn>
                  <a:cxn ang="0">
                    <a:pos x="132" y="1236"/>
                  </a:cxn>
                  <a:cxn ang="0">
                    <a:pos x="264" y="1200"/>
                  </a:cxn>
                  <a:cxn ang="0">
                    <a:pos x="264" y="36"/>
                  </a:cxn>
                  <a:cxn ang="0">
                    <a:pos x="144" y="0"/>
                  </a:cxn>
                  <a:cxn ang="0">
                    <a:pos x="12" y="24"/>
                  </a:cxn>
                </a:cxnLst>
                <a:rect l="txL" t="txT" r="txR" b="txB"/>
                <a:pathLst>
                  <a:path w="264" h="1236">
                    <a:moveTo>
                      <a:pt x="12" y="24"/>
                    </a:moveTo>
                    <a:lnTo>
                      <a:pt x="0" y="1212"/>
                    </a:lnTo>
                    <a:lnTo>
                      <a:pt x="132" y="1236"/>
                    </a:lnTo>
                    <a:lnTo>
                      <a:pt x="264" y="1200"/>
                    </a:lnTo>
                    <a:lnTo>
                      <a:pt x="264" y="36"/>
                    </a:lnTo>
                    <a:lnTo>
                      <a:pt x="144" y="0"/>
                    </a:lnTo>
                    <a:lnTo>
                      <a:pt x="12" y="24"/>
                    </a:lnTo>
                    <a:close/>
                  </a:path>
                </a:pathLst>
              </a:custGeom>
              <a:noFill/>
              <a:ln w="9525" cap="flat" cmpd="sng">
                <a:solidFill>
                  <a:srgbClr val="FF33CC"/>
                </a:solidFill>
                <a:prstDash val="sysDot"/>
                <a:round/>
                <a:headEnd type="none" w="med" len="med"/>
                <a:tailEnd type="none" w="med" len="med"/>
              </a:ln>
            </p:spPr>
            <p:txBody>
              <a:bodyPr anchor="ctr" anchorCtr="0">
                <a:spAutoFit/>
              </a:bodyPr>
              <a:lstStyle/>
              <a:p>
                <a:endParaRPr lang="zh-CN" altLang="en-US" dirty="0">
                  <a:latin typeface="Times New Roman" panose="02020603050405020304" pitchFamily="18" charset="0"/>
                </a:endParaRPr>
              </a:p>
            </p:txBody>
          </p:sp>
          <p:sp>
            <p:nvSpPr>
              <p:cNvPr id="75818" name="Line 33"/>
              <p:cNvSpPr/>
              <p:nvPr>
                <p:custDataLst>
                  <p:tags r:id="rId33"/>
                </p:custDataLst>
              </p:nvPr>
            </p:nvSpPr>
            <p:spPr>
              <a:xfrm>
                <a:off x="2040" y="1488"/>
                <a:ext cx="0" cy="168"/>
              </a:xfrm>
              <a:prstGeom prst="line">
                <a:avLst/>
              </a:prstGeom>
              <a:ln w="38100" cap="flat" cmpd="sng">
                <a:solidFill>
                  <a:srgbClr val="FF33CC"/>
                </a:solidFill>
                <a:prstDash val="sysDot"/>
                <a:headEnd type="none" w="med" len="med"/>
                <a:tailEnd type="triangle" w="sm" len="lg"/>
              </a:ln>
            </p:spPr>
          </p:sp>
        </p:grpSp>
        <p:grpSp>
          <p:nvGrpSpPr>
            <p:cNvPr id="75814" name="Group 34"/>
            <p:cNvGrpSpPr/>
            <p:nvPr/>
          </p:nvGrpSpPr>
          <p:grpSpPr>
            <a:xfrm>
              <a:off x="2496" y="2106"/>
              <a:ext cx="264" cy="1236"/>
              <a:chOff x="1140" y="984"/>
              <a:chExt cx="264" cy="1236"/>
            </a:xfrm>
          </p:grpSpPr>
          <p:sp>
            <p:nvSpPr>
              <p:cNvPr id="75815" name="Freeform 35"/>
              <p:cNvSpPr/>
              <p:nvPr>
                <p:custDataLst>
                  <p:tags r:id="rId30"/>
                </p:custDataLst>
              </p:nvPr>
            </p:nvSpPr>
            <p:spPr>
              <a:xfrm flipH="1">
                <a:off x="1140" y="984"/>
                <a:ext cx="264" cy="1236"/>
              </a:xfrm>
              <a:custGeom>
                <a:avLst/>
                <a:gdLst>
                  <a:gd name="txL" fmla="*/ 0 w 264"/>
                  <a:gd name="txT" fmla="*/ 0 h 1236"/>
                  <a:gd name="txR" fmla="*/ 264 w 264"/>
                  <a:gd name="txB" fmla="*/ 1236 h 1236"/>
                </a:gdLst>
                <a:ahLst/>
                <a:cxnLst>
                  <a:cxn ang="0">
                    <a:pos x="12" y="24"/>
                  </a:cxn>
                  <a:cxn ang="0">
                    <a:pos x="0" y="1212"/>
                  </a:cxn>
                  <a:cxn ang="0">
                    <a:pos x="132" y="1236"/>
                  </a:cxn>
                  <a:cxn ang="0">
                    <a:pos x="264" y="1200"/>
                  </a:cxn>
                  <a:cxn ang="0">
                    <a:pos x="264" y="36"/>
                  </a:cxn>
                  <a:cxn ang="0">
                    <a:pos x="144" y="0"/>
                  </a:cxn>
                  <a:cxn ang="0">
                    <a:pos x="12" y="24"/>
                  </a:cxn>
                </a:cxnLst>
                <a:rect l="txL" t="txT" r="txR" b="txB"/>
                <a:pathLst>
                  <a:path w="264" h="1236">
                    <a:moveTo>
                      <a:pt x="12" y="24"/>
                    </a:moveTo>
                    <a:lnTo>
                      <a:pt x="0" y="1212"/>
                    </a:lnTo>
                    <a:lnTo>
                      <a:pt x="132" y="1236"/>
                    </a:lnTo>
                    <a:lnTo>
                      <a:pt x="264" y="1200"/>
                    </a:lnTo>
                    <a:lnTo>
                      <a:pt x="264" y="36"/>
                    </a:lnTo>
                    <a:lnTo>
                      <a:pt x="144" y="0"/>
                    </a:lnTo>
                    <a:lnTo>
                      <a:pt x="12" y="24"/>
                    </a:lnTo>
                    <a:close/>
                  </a:path>
                </a:pathLst>
              </a:custGeom>
              <a:noFill/>
              <a:ln w="9525" cap="flat" cmpd="sng">
                <a:solidFill>
                  <a:srgbClr val="FF33CC"/>
                </a:solidFill>
                <a:prstDash val="sysDot"/>
                <a:round/>
                <a:headEnd type="none" w="med" len="med"/>
                <a:tailEnd type="none" w="med" len="med"/>
              </a:ln>
            </p:spPr>
            <p:txBody>
              <a:bodyPr anchor="ctr" anchorCtr="0">
                <a:spAutoFit/>
              </a:bodyPr>
              <a:lstStyle/>
              <a:p>
                <a:endParaRPr lang="zh-CN" altLang="en-US" dirty="0">
                  <a:latin typeface="Times New Roman" panose="02020603050405020304" pitchFamily="18" charset="0"/>
                </a:endParaRPr>
              </a:p>
            </p:txBody>
          </p:sp>
          <p:sp>
            <p:nvSpPr>
              <p:cNvPr id="75816" name="Line 36"/>
              <p:cNvSpPr/>
              <p:nvPr>
                <p:custDataLst>
                  <p:tags r:id="rId31"/>
                </p:custDataLst>
              </p:nvPr>
            </p:nvSpPr>
            <p:spPr>
              <a:xfrm>
                <a:off x="1140" y="1464"/>
                <a:ext cx="0" cy="168"/>
              </a:xfrm>
              <a:prstGeom prst="line">
                <a:avLst/>
              </a:prstGeom>
              <a:ln w="38100" cap="flat" cmpd="sng">
                <a:solidFill>
                  <a:srgbClr val="FF33CC"/>
                </a:solidFill>
                <a:prstDash val="sysDot"/>
                <a:headEnd type="none" w="med" len="med"/>
                <a:tailEnd type="triangle" w="sm" len="lg"/>
              </a:ln>
            </p:spPr>
          </p:sp>
        </p:grpSp>
      </p:grpSp>
      <p:sp>
        <p:nvSpPr>
          <p:cNvPr id="16421" name="Text Box 37"/>
          <p:cNvSpPr txBox="1"/>
          <p:nvPr>
            <p:custDataLst>
              <p:tags r:id="rId9"/>
            </p:custDataLst>
          </p:nvPr>
        </p:nvSpPr>
        <p:spPr>
          <a:xfrm>
            <a:off x="781050" y="2928620"/>
            <a:ext cx="455613" cy="519113"/>
          </a:xfrm>
          <a:prstGeom prst="rect">
            <a:avLst/>
          </a:prstGeom>
          <a:noFill/>
          <a:ln w="9525">
            <a:noFill/>
          </a:ln>
        </p:spPr>
        <p:txBody>
          <a:bodyPr wrap="none" anchor="ctr" anchorCtr="0">
            <a:spAutoFit/>
          </a:bodyPr>
          <a:lstStyle/>
          <a:p>
            <a:pPr algn="ctr"/>
            <a:r>
              <a:rPr lang="en-US" altLang="zh-CN" sz="2800" b="1" i="1" dirty="0">
                <a:latin typeface="Times New Roman" panose="02020603050405020304" pitchFamily="18" charset="0"/>
                <a:sym typeface="Symbol" panose="05050102010706020507" pitchFamily="18" charset="2"/>
              </a:rPr>
              <a:t></a:t>
            </a:r>
            <a:endParaRPr lang="en-US" altLang="zh-CN" sz="2800" b="1" i="1" dirty="0">
              <a:latin typeface="Times New Roman" panose="02020603050405020304" pitchFamily="18" charset="0"/>
            </a:endParaRPr>
          </a:p>
        </p:txBody>
      </p:sp>
      <p:grpSp>
        <p:nvGrpSpPr>
          <p:cNvPr id="38" name="Group 38"/>
          <p:cNvGrpSpPr/>
          <p:nvPr/>
        </p:nvGrpSpPr>
        <p:grpSpPr>
          <a:xfrm>
            <a:off x="406400" y="1752283"/>
            <a:ext cx="2165350" cy="2509837"/>
            <a:chOff x="160" y="747"/>
            <a:chExt cx="1364" cy="1581"/>
          </a:xfrm>
        </p:grpSpPr>
        <p:sp>
          <p:nvSpPr>
            <p:cNvPr id="75792" name="Text Box 39"/>
            <p:cNvSpPr txBox="1"/>
            <p:nvPr>
              <p:custDataLst>
                <p:tags r:id="rId11"/>
              </p:custDataLst>
            </p:nvPr>
          </p:nvSpPr>
          <p:spPr>
            <a:xfrm>
              <a:off x="292" y="747"/>
              <a:ext cx="187" cy="365"/>
            </a:xfrm>
            <a:prstGeom prst="rect">
              <a:avLst/>
            </a:prstGeom>
            <a:noFill/>
            <a:ln w="9525">
              <a:noFill/>
            </a:ln>
          </p:spPr>
          <p:txBody>
            <a:bodyPr wrap="none" anchor="ctr" anchorCtr="0">
              <a:spAutoFit/>
            </a:bodyPr>
            <a:lstStyle/>
            <a:p>
              <a:pPr algn="ctr"/>
              <a:r>
                <a:rPr lang="en-US" altLang="zh-CN" sz="3200" i="1" dirty="0">
                  <a:solidFill>
                    <a:srgbClr val="FF0000"/>
                  </a:solidFill>
                  <a:latin typeface="Times New Roman" panose="02020603050405020304" pitchFamily="18" charset="0"/>
                  <a:ea typeface="隶书" pitchFamily="49" charset="-122"/>
                </a:rPr>
                <a:t>i</a:t>
              </a:r>
            </a:p>
          </p:txBody>
        </p:sp>
        <p:sp>
          <p:nvSpPr>
            <p:cNvPr id="75793" name="Freeform 40"/>
            <p:cNvSpPr/>
            <p:nvPr>
              <p:custDataLst>
                <p:tags r:id="rId12"/>
              </p:custDataLst>
            </p:nvPr>
          </p:nvSpPr>
          <p:spPr>
            <a:xfrm>
              <a:off x="256" y="1224"/>
              <a:ext cx="1254" cy="72"/>
            </a:xfrm>
            <a:custGeom>
              <a:avLst/>
              <a:gdLst>
                <a:gd name="txL" fmla="*/ 0 w 1542"/>
                <a:gd name="txT" fmla="*/ 0 h 78"/>
                <a:gd name="txR" fmla="*/ 1542 w 1542"/>
                <a:gd name="txB" fmla="*/ 78 h 78"/>
              </a:gdLst>
              <a:ahLst/>
              <a:cxnLst>
                <a:cxn ang="0">
                  <a:pos x="0" y="0"/>
                </a:cxn>
                <a:cxn ang="0">
                  <a:pos x="603" y="6"/>
                </a:cxn>
                <a:cxn ang="0">
                  <a:pos x="612" y="6"/>
                </a:cxn>
                <a:cxn ang="0">
                  <a:pos x="989" y="12"/>
                </a:cxn>
                <a:cxn ang="0">
                  <a:pos x="1020" y="46"/>
                </a:cxn>
                <a:cxn ang="0">
                  <a:pos x="996" y="66"/>
                </a:cxn>
              </a:cxnLst>
              <a:rect l="txL" t="txT" r="txR" b="txB"/>
              <a:pathLst>
                <a:path w="1542" h="78">
                  <a:moveTo>
                    <a:pt x="0" y="0"/>
                  </a:moveTo>
                  <a:lnTo>
                    <a:pt x="913" y="7"/>
                  </a:lnTo>
                  <a:lnTo>
                    <a:pt x="925" y="7"/>
                  </a:lnTo>
                  <a:lnTo>
                    <a:pt x="1495" y="14"/>
                  </a:lnTo>
                  <a:lnTo>
                    <a:pt x="1542" y="54"/>
                  </a:lnTo>
                  <a:lnTo>
                    <a:pt x="1506" y="78"/>
                  </a:lnTo>
                </a:path>
              </a:pathLst>
            </a:custGeom>
            <a:noFill/>
            <a:ln w="38100" cap="flat" cmpd="sng">
              <a:solidFill>
                <a:srgbClr val="FF9900"/>
              </a:solidFill>
              <a:prstDash val="solid"/>
              <a:round/>
              <a:headEnd type="none" w="med" len="med"/>
              <a:tailEnd type="none" w="med" len="med"/>
            </a:ln>
          </p:spPr>
          <p:txBody>
            <a:bodyPr anchor="ctr" anchorCtr="0">
              <a:spAutoFit/>
            </a:bodyPr>
            <a:lstStyle/>
            <a:p>
              <a:endParaRPr lang="zh-CN" altLang="en-US" dirty="0">
                <a:latin typeface="Times New Roman" panose="02020603050405020304" pitchFamily="18" charset="0"/>
              </a:endParaRPr>
            </a:p>
          </p:txBody>
        </p:sp>
        <p:sp>
          <p:nvSpPr>
            <p:cNvPr id="75794" name="Line 41"/>
            <p:cNvSpPr/>
            <p:nvPr>
              <p:custDataLst>
                <p:tags r:id="rId13"/>
              </p:custDataLst>
            </p:nvPr>
          </p:nvSpPr>
          <p:spPr>
            <a:xfrm>
              <a:off x="216" y="1110"/>
              <a:ext cx="432" cy="0"/>
            </a:xfrm>
            <a:prstGeom prst="line">
              <a:avLst/>
            </a:prstGeom>
            <a:ln w="28575" cap="flat" cmpd="sng">
              <a:solidFill>
                <a:srgbClr val="FF0000"/>
              </a:solidFill>
              <a:prstDash val="solid"/>
              <a:headEnd type="none" w="med" len="med"/>
              <a:tailEnd type="stealth" w="med" len="lg"/>
            </a:ln>
          </p:spPr>
        </p:sp>
        <p:sp>
          <p:nvSpPr>
            <p:cNvPr id="75795" name="Oval 42"/>
            <p:cNvSpPr/>
            <p:nvPr>
              <p:custDataLst>
                <p:tags r:id="rId14"/>
              </p:custDataLst>
            </p:nvPr>
          </p:nvSpPr>
          <p:spPr>
            <a:xfrm>
              <a:off x="204" y="1194"/>
              <a:ext cx="48" cy="48"/>
            </a:xfrm>
            <a:prstGeom prst="ellipse">
              <a:avLst/>
            </a:prstGeom>
            <a:solidFill>
              <a:srgbClr val="FFFFF3"/>
            </a:solidFill>
            <a:ln w="254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nvGrpSpPr>
            <p:cNvPr id="75796" name="Group 43"/>
            <p:cNvGrpSpPr/>
            <p:nvPr/>
          </p:nvGrpSpPr>
          <p:grpSpPr>
            <a:xfrm>
              <a:off x="160" y="1235"/>
              <a:ext cx="248" cy="927"/>
              <a:chOff x="298" y="1169"/>
              <a:chExt cx="248" cy="927"/>
            </a:xfrm>
          </p:grpSpPr>
          <p:sp>
            <p:nvSpPr>
              <p:cNvPr id="75810" name="Text Box 44"/>
              <p:cNvSpPr txBox="1"/>
              <p:nvPr>
                <p:custDataLst>
                  <p:tags r:id="rId27"/>
                </p:custDataLst>
              </p:nvPr>
            </p:nvSpPr>
            <p:spPr>
              <a:xfrm>
                <a:off x="298" y="1169"/>
                <a:ext cx="244" cy="327"/>
              </a:xfrm>
              <a:prstGeom prst="rect">
                <a:avLst/>
              </a:prstGeom>
              <a:noFill/>
              <a:ln w="9525">
                <a:noFill/>
              </a:ln>
            </p:spPr>
            <p:txBody>
              <a:bodyPr wrap="none" anchor="ctr" anchorCtr="0">
                <a:spAutoFit/>
              </a:bodyPr>
              <a:lstStyle/>
              <a:p>
                <a:pPr algn="ctr"/>
                <a:r>
                  <a:rPr lang="en-US" altLang="zh-CN" sz="2800" b="1" i="1" dirty="0">
                    <a:latin typeface="Times New Roman" panose="02020603050405020304" pitchFamily="18" charset="0"/>
                  </a:rPr>
                  <a:t>+</a:t>
                </a:r>
              </a:p>
            </p:txBody>
          </p:sp>
          <p:sp>
            <p:nvSpPr>
              <p:cNvPr id="75811" name="Text Box 45"/>
              <p:cNvSpPr txBox="1"/>
              <p:nvPr>
                <p:custDataLst>
                  <p:tags r:id="rId28"/>
                </p:custDataLst>
              </p:nvPr>
            </p:nvSpPr>
            <p:spPr>
              <a:xfrm>
                <a:off x="318" y="1769"/>
                <a:ext cx="228" cy="327"/>
              </a:xfrm>
              <a:prstGeom prst="rect">
                <a:avLst/>
              </a:prstGeom>
              <a:noFill/>
              <a:ln w="9525">
                <a:noFill/>
              </a:ln>
            </p:spPr>
            <p:txBody>
              <a:bodyPr wrap="none" anchor="ctr" anchorCtr="0">
                <a:spAutoFit/>
              </a:bodyPr>
              <a:lstStyle/>
              <a:p>
                <a:pPr algn="ctr"/>
                <a:r>
                  <a:rPr lang="en-US" altLang="zh-CN" sz="2800" b="1" i="1" dirty="0">
                    <a:latin typeface="Times New Roman" panose="02020603050405020304" pitchFamily="18" charset="0"/>
                  </a:rPr>
                  <a:t>–</a:t>
                </a:r>
              </a:p>
            </p:txBody>
          </p:sp>
          <p:sp>
            <p:nvSpPr>
              <p:cNvPr id="75812" name="Text Box 46"/>
              <p:cNvSpPr txBox="1"/>
              <p:nvPr>
                <p:custDataLst>
                  <p:tags r:id="rId29"/>
                </p:custDataLst>
              </p:nvPr>
            </p:nvSpPr>
            <p:spPr>
              <a:xfrm>
                <a:off x="300" y="1493"/>
                <a:ext cx="241" cy="327"/>
              </a:xfrm>
              <a:prstGeom prst="rect">
                <a:avLst/>
              </a:prstGeom>
              <a:noFill/>
              <a:ln w="9525">
                <a:noFill/>
              </a:ln>
            </p:spPr>
            <p:txBody>
              <a:bodyPr wrap="none" anchor="ctr" anchorCtr="0">
                <a:spAutoFit/>
              </a:bodyPr>
              <a:lstStyle/>
              <a:p>
                <a:pPr algn="ctr"/>
                <a:r>
                  <a:rPr lang="en-US" altLang="zh-CN" sz="2800" b="1" i="1" dirty="0">
                    <a:latin typeface="Times New Roman" panose="02020603050405020304" pitchFamily="18" charset="0"/>
                  </a:rPr>
                  <a:t>u</a:t>
                </a:r>
              </a:p>
            </p:txBody>
          </p:sp>
        </p:grpSp>
        <p:sp>
          <p:nvSpPr>
            <p:cNvPr id="75797" name="Line 47"/>
            <p:cNvSpPr/>
            <p:nvPr>
              <p:custDataLst>
                <p:tags r:id="rId15"/>
              </p:custDataLst>
            </p:nvPr>
          </p:nvSpPr>
          <p:spPr>
            <a:xfrm>
              <a:off x="252" y="2160"/>
              <a:ext cx="624" cy="0"/>
            </a:xfrm>
            <a:prstGeom prst="line">
              <a:avLst/>
            </a:prstGeom>
            <a:ln w="38100" cap="flat" cmpd="sng">
              <a:solidFill>
                <a:srgbClr val="FF9900"/>
              </a:solidFill>
              <a:prstDash val="solid"/>
              <a:headEnd type="none" w="med" len="med"/>
              <a:tailEnd type="none" w="med" len="med"/>
            </a:ln>
          </p:spPr>
        </p:sp>
        <p:sp>
          <p:nvSpPr>
            <p:cNvPr id="75798" name="Oval 48"/>
            <p:cNvSpPr/>
            <p:nvPr>
              <p:custDataLst>
                <p:tags r:id="rId16"/>
              </p:custDataLst>
            </p:nvPr>
          </p:nvSpPr>
          <p:spPr>
            <a:xfrm>
              <a:off x="252" y="2112"/>
              <a:ext cx="48" cy="48"/>
            </a:xfrm>
            <a:prstGeom prst="ellipse">
              <a:avLst/>
            </a:prstGeom>
            <a:solidFill>
              <a:srgbClr val="FFFFF3"/>
            </a:solidFill>
            <a:ln w="254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nvGrpSpPr>
            <p:cNvPr id="75799" name="Group 49"/>
            <p:cNvGrpSpPr/>
            <p:nvPr/>
          </p:nvGrpSpPr>
          <p:grpSpPr>
            <a:xfrm>
              <a:off x="852" y="1056"/>
              <a:ext cx="672" cy="1272"/>
              <a:chOff x="852" y="1056"/>
              <a:chExt cx="672" cy="1272"/>
            </a:xfrm>
          </p:grpSpPr>
          <p:sp>
            <p:nvSpPr>
              <p:cNvPr id="75800" name="Rectangle 50"/>
              <p:cNvSpPr/>
              <p:nvPr>
                <p:custDataLst>
                  <p:tags r:id="rId17"/>
                </p:custDataLst>
              </p:nvPr>
            </p:nvSpPr>
            <p:spPr>
              <a:xfrm>
                <a:off x="889" y="1056"/>
                <a:ext cx="576" cy="1272"/>
              </a:xfrm>
              <a:prstGeom prst="rect">
                <a:avLst/>
              </a:prstGeom>
              <a:solidFill>
                <a:srgbClr val="CDD1D5">
                  <a:alpha val="50195"/>
                </a:srgbClr>
              </a:solidFill>
              <a:ln w="38100" cap="flat" cmpd="sng">
                <a:solidFill>
                  <a:srgbClr val="67716D"/>
                </a:solidFill>
                <a:prstDash val="solid"/>
                <a:miter/>
                <a:headEnd type="none" w="med" len="med"/>
                <a:tailEnd type="none" w="med" len="med"/>
              </a:ln>
            </p:spPr>
            <p:txBody>
              <a:bodyPr anchor="ctr" anchorCtr="0">
                <a:spAutoFit/>
              </a:bodyPr>
              <a:lstStyle/>
              <a:p>
                <a:endParaRPr lang="zh-CN" altLang="en-US" dirty="0">
                  <a:latin typeface="Times New Roman" panose="02020603050405020304" pitchFamily="18" charset="0"/>
                </a:endParaRPr>
              </a:p>
            </p:txBody>
          </p:sp>
          <p:sp>
            <p:nvSpPr>
              <p:cNvPr id="75801" name="Freeform 51"/>
              <p:cNvSpPr/>
              <p:nvPr>
                <p:custDataLst>
                  <p:tags r:id="rId18"/>
                </p:custDataLst>
              </p:nvPr>
            </p:nvSpPr>
            <p:spPr>
              <a:xfrm>
                <a:off x="852" y="1938"/>
                <a:ext cx="672" cy="204"/>
              </a:xfrm>
              <a:custGeom>
                <a:avLst/>
                <a:gdLst>
                  <a:gd name="txL" fmla="*/ 0 w 672"/>
                  <a:gd name="txT" fmla="*/ 0 h 204"/>
                  <a:gd name="txR" fmla="*/ 672 w 672"/>
                  <a:gd name="txB" fmla="*/ 204 h 204"/>
                </a:gdLst>
                <a:ahLst/>
                <a:cxnLst>
                  <a:cxn ang="0">
                    <a:pos x="36" y="0"/>
                  </a:cxn>
                  <a:cxn ang="0">
                    <a:pos x="0" y="36"/>
                  </a:cxn>
                  <a:cxn ang="0">
                    <a:pos x="36" y="96"/>
                  </a:cxn>
                  <a:cxn ang="0">
                    <a:pos x="618" y="90"/>
                  </a:cxn>
                  <a:cxn ang="0">
                    <a:pos x="672" y="138"/>
                  </a:cxn>
                  <a:cxn ang="0">
                    <a:pos x="624" y="204"/>
                  </a:cxn>
                </a:cxnLst>
                <a:rect l="txL" t="txT" r="txR" b="txB"/>
                <a:pathLst>
                  <a:path w="672" h="204">
                    <a:moveTo>
                      <a:pt x="36" y="0"/>
                    </a:moveTo>
                    <a:lnTo>
                      <a:pt x="0" y="36"/>
                    </a:lnTo>
                    <a:lnTo>
                      <a:pt x="36" y="96"/>
                    </a:lnTo>
                    <a:lnTo>
                      <a:pt x="618" y="90"/>
                    </a:lnTo>
                    <a:lnTo>
                      <a:pt x="672" y="138"/>
                    </a:lnTo>
                    <a:lnTo>
                      <a:pt x="624" y="204"/>
                    </a:lnTo>
                  </a:path>
                </a:pathLst>
              </a:custGeom>
              <a:noFill/>
              <a:ln w="38100" cap="flat" cmpd="sng">
                <a:solidFill>
                  <a:srgbClr val="FF9900"/>
                </a:solidFill>
                <a:prstDash val="solid"/>
                <a:round/>
                <a:headEnd type="none" w="med" len="med"/>
                <a:tailEnd type="none" w="med" len="med"/>
              </a:ln>
            </p:spPr>
            <p:txBody>
              <a:bodyPr wrap="none" anchor="ctr" anchorCtr="0">
                <a:spAutoFit/>
              </a:bodyPr>
              <a:lstStyle/>
              <a:p>
                <a:endParaRPr lang="zh-CN" altLang="en-US" dirty="0">
                  <a:latin typeface="Times New Roman" panose="02020603050405020304" pitchFamily="18" charset="0"/>
                </a:endParaRPr>
              </a:p>
            </p:txBody>
          </p:sp>
          <p:sp>
            <p:nvSpPr>
              <p:cNvPr id="75802" name="Freeform 52"/>
              <p:cNvSpPr/>
              <p:nvPr>
                <p:custDataLst>
                  <p:tags r:id="rId19"/>
                </p:custDataLst>
              </p:nvPr>
            </p:nvSpPr>
            <p:spPr>
              <a:xfrm>
                <a:off x="852" y="1764"/>
                <a:ext cx="672" cy="204"/>
              </a:xfrm>
              <a:custGeom>
                <a:avLst/>
                <a:gdLst>
                  <a:gd name="txL" fmla="*/ 0 w 672"/>
                  <a:gd name="txT" fmla="*/ 0 h 204"/>
                  <a:gd name="txR" fmla="*/ 672 w 672"/>
                  <a:gd name="txB" fmla="*/ 204 h 204"/>
                </a:gdLst>
                <a:ahLst/>
                <a:cxnLst>
                  <a:cxn ang="0">
                    <a:pos x="36" y="0"/>
                  </a:cxn>
                  <a:cxn ang="0">
                    <a:pos x="0" y="36"/>
                  </a:cxn>
                  <a:cxn ang="0">
                    <a:pos x="36" y="96"/>
                  </a:cxn>
                  <a:cxn ang="0">
                    <a:pos x="618" y="90"/>
                  </a:cxn>
                  <a:cxn ang="0">
                    <a:pos x="672" y="138"/>
                  </a:cxn>
                  <a:cxn ang="0">
                    <a:pos x="624" y="204"/>
                  </a:cxn>
                </a:cxnLst>
                <a:rect l="txL" t="txT" r="txR" b="txB"/>
                <a:pathLst>
                  <a:path w="672" h="204">
                    <a:moveTo>
                      <a:pt x="36" y="0"/>
                    </a:moveTo>
                    <a:lnTo>
                      <a:pt x="0" y="36"/>
                    </a:lnTo>
                    <a:lnTo>
                      <a:pt x="36" y="96"/>
                    </a:lnTo>
                    <a:lnTo>
                      <a:pt x="618" y="90"/>
                    </a:lnTo>
                    <a:lnTo>
                      <a:pt x="672" y="138"/>
                    </a:lnTo>
                    <a:lnTo>
                      <a:pt x="624" y="204"/>
                    </a:lnTo>
                  </a:path>
                </a:pathLst>
              </a:custGeom>
              <a:noFill/>
              <a:ln w="38100" cap="flat" cmpd="sng">
                <a:solidFill>
                  <a:srgbClr val="FF9900"/>
                </a:solidFill>
                <a:prstDash val="solid"/>
                <a:round/>
                <a:headEnd type="none" w="med" len="med"/>
                <a:tailEnd type="none" w="med" len="med"/>
              </a:ln>
            </p:spPr>
            <p:txBody>
              <a:bodyPr wrap="none" anchor="ctr" anchorCtr="0">
                <a:spAutoFit/>
              </a:bodyPr>
              <a:lstStyle/>
              <a:p>
                <a:endParaRPr lang="zh-CN" altLang="en-US" dirty="0">
                  <a:latin typeface="Times New Roman" panose="02020603050405020304" pitchFamily="18" charset="0"/>
                </a:endParaRPr>
              </a:p>
            </p:txBody>
          </p:sp>
          <p:sp>
            <p:nvSpPr>
              <p:cNvPr id="75803" name="Freeform 53"/>
              <p:cNvSpPr/>
              <p:nvPr>
                <p:custDataLst>
                  <p:tags r:id="rId20"/>
                </p:custDataLst>
              </p:nvPr>
            </p:nvSpPr>
            <p:spPr>
              <a:xfrm>
                <a:off x="852" y="1542"/>
                <a:ext cx="672" cy="204"/>
              </a:xfrm>
              <a:custGeom>
                <a:avLst/>
                <a:gdLst>
                  <a:gd name="txL" fmla="*/ 0 w 672"/>
                  <a:gd name="txT" fmla="*/ 0 h 204"/>
                  <a:gd name="txR" fmla="*/ 672 w 672"/>
                  <a:gd name="txB" fmla="*/ 204 h 204"/>
                </a:gdLst>
                <a:ahLst/>
                <a:cxnLst>
                  <a:cxn ang="0">
                    <a:pos x="36" y="0"/>
                  </a:cxn>
                  <a:cxn ang="0">
                    <a:pos x="0" y="36"/>
                  </a:cxn>
                  <a:cxn ang="0">
                    <a:pos x="36" y="96"/>
                  </a:cxn>
                  <a:cxn ang="0">
                    <a:pos x="618" y="90"/>
                  </a:cxn>
                  <a:cxn ang="0">
                    <a:pos x="672" y="138"/>
                  </a:cxn>
                  <a:cxn ang="0">
                    <a:pos x="624" y="204"/>
                  </a:cxn>
                </a:cxnLst>
                <a:rect l="txL" t="txT" r="txR" b="txB"/>
                <a:pathLst>
                  <a:path w="672" h="204">
                    <a:moveTo>
                      <a:pt x="36" y="0"/>
                    </a:moveTo>
                    <a:lnTo>
                      <a:pt x="0" y="36"/>
                    </a:lnTo>
                    <a:lnTo>
                      <a:pt x="36" y="96"/>
                    </a:lnTo>
                    <a:lnTo>
                      <a:pt x="618" y="90"/>
                    </a:lnTo>
                    <a:lnTo>
                      <a:pt x="672" y="138"/>
                    </a:lnTo>
                    <a:lnTo>
                      <a:pt x="624" y="204"/>
                    </a:lnTo>
                  </a:path>
                </a:pathLst>
              </a:custGeom>
              <a:noFill/>
              <a:ln w="38100" cap="flat" cmpd="sng">
                <a:solidFill>
                  <a:srgbClr val="FF9900"/>
                </a:solidFill>
                <a:prstDash val="solid"/>
                <a:round/>
                <a:headEnd type="none" w="med" len="med"/>
                <a:tailEnd type="none" w="med" len="med"/>
              </a:ln>
            </p:spPr>
            <p:txBody>
              <a:bodyPr wrap="none" anchor="ctr" anchorCtr="0">
                <a:spAutoFit/>
              </a:bodyPr>
              <a:lstStyle/>
              <a:p>
                <a:endParaRPr lang="zh-CN" altLang="en-US" dirty="0">
                  <a:latin typeface="Times New Roman" panose="02020603050405020304" pitchFamily="18" charset="0"/>
                </a:endParaRPr>
              </a:p>
            </p:txBody>
          </p:sp>
          <p:sp>
            <p:nvSpPr>
              <p:cNvPr id="75804" name="Freeform 54"/>
              <p:cNvSpPr/>
              <p:nvPr>
                <p:custDataLst>
                  <p:tags r:id="rId21"/>
                </p:custDataLst>
              </p:nvPr>
            </p:nvSpPr>
            <p:spPr>
              <a:xfrm>
                <a:off x="852" y="1356"/>
                <a:ext cx="672" cy="204"/>
              </a:xfrm>
              <a:custGeom>
                <a:avLst/>
                <a:gdLst>
                  <a:gd name="txL" fmla="*/ 0 w 672"/>
                  <a:gd name="txT" fmla="*/ 0 h 204"/>
                  <a:gd name="txR" fmla="*/ 672 w 672"/>
                  <a:gd name="txB" fmla="*/ 204 h 204"/>
                </a:gdLst>
                <a:ahLst/>
                <a:cxnLst>
                  <a:cxn ang="0">
                    <a:pos x="36" y="0"/>
                  </a:cxn>
                  <a:cxn ang="0">
                    <a:pos x="0" y="36"/>
                  </a:cxn>
                  <a:cxn ang="0">
                    <a:pos x="36" y="96"/>
                  </a:cxn>
                  <a:cxn ang="0">
                    <a:pos x="618" y="90"/>
                  </a:cxn>
                  <a:cxn ang="0">
                    <a:pos x="672" y="138"/>
                  </a:cxn>
                  <a:cxn ang="0">
                    <a:pos x="624" y="204"/>
                  </a:cxn>
                </a:cxnLst>
                <a:rect l="txL" t="txT" r="txR" b="txB"/>
                <a:pathLst>
                  <a:path w="672" h="204">
                    <a:moveTo>
                      <a:pt x="36" y="0"/>
                    </a:moveTo>
                    <a:lnTo>
                      <a:pt x="0" y="36"/>
                    </a:lnTo>
                    <a:lnTo>
                      <a:pt x="36" y="96"/>
                    </a:lnTo>
                    <a:lnTo>
                      <a:pt x="618" y="90"/>
                    </a:lnTo>
                    <a:lnTo>
                      <a:pt x="672" y="138"/>
                    </a:lnTo>
                    <a:lnTo>
                      <a:pt x="624" y="204"/>
                    </a:lnTo>
                  </a:path>
                </a:pathLst>
              </a:custGeom>
              <a:noFill/>
              <a:ln w="38100" cap="flat" cmpd="sng">
                <a:solidFill>
                  <a:srgbClr val="FF9900"/>
                </a:solidFill>
                <a:prstDash val="solid"/>
                <a:round/>
                <a:headEnd type="none" w="med" len="med"/>
                <a:tailEnd type="none" w="med" len="med"/>
              </a:ln>
            </p:spPr>
            <p:txBody>
              <a:bodyPr wrap="none" anchor="ctr" anchorCtr="0">
                <a:spAutoFit/>
              </a:bodyPr>
              <a:lstStyle/>
              <a:p>
                <a:endParaRPr lang="zh-CN" altLang="en-US" dirty="0">
                  <a:latin typeface="Times New Roman" panose="02020603050405020304" pitchFamily="18" charset="0"/>
                </a:endParaRPr>
              </a:p>
            </p:txBody>
          </p:sp>
          <p:sp>
            <p:nvSpPr>
              <p:cNvPr id="75805" name="Line 55"/>
              <p:cNvSpPr/>
              <p:nvPr>
                <p:custDataLst>
                  <p:tags r:id="rId22"/>
                </p:custDataLst>
              </p:nvPr>
            </p:nvSpPr>
            <p:spPr>
              <a:xfrm>
                <a:off x="1142" y="1226"/>
                <a:ext cx="96" cy="0"/>
              </a:xfrm>
              <a:prstGeom prst="line">
                <a:avLst/>
              </a:prstGeom>
              <a:ln w="28575" cap="flat" cmpd="sng">
                <a:solidFill>
                  <a:srgbClr val="FF0000"/>
                </a:solidFill>
                <a:prstDash val="solid"/>
                <a:headEnd type="none" w="med" len="med"/>
                <a:tailEnd type="stealth" w="med" len="lg"/>
              </a:ln>
            </p:spPr>
          </p:sp>
          <p:sp>
            <p:nvSpPr>
              <p:cNvPr id="75806" name="Line 56"/>
              <p:cNvSpPr/>
              <p:nvPr>
                <p:custDataLst>
                  <p:tags r:id="rId23"/>
                </p:custDataLst>
              </p:nvPr>
            </p:nvSpPr>
            <p:spPr>
              <a:xfrm>
                <a:off x="1155" y="1440"/>
                <a:ext cx="96" cy="0"/>
              </a:xfrm>
              <a:prstGeom prst="line">
                <a:avLst/>
              </a:prstGeom>
              <a:ln w="28575" cap="flat" cmpd="sng">
                <a:solidFill>
                  <a:srgbClr val="FF0000"/>
                </a:solidFill>
                <a:prstDash val="solid"/>
                <a:headEnd type="none" w="med" len="med"/>
                <a:tailEnd type="stealth" w="med" len="lg"/>
              </a:ln>
            </p:spPr>
          </p:sp>
          <p:sp>
            <p:nvSpPr>
              <p:cNvPr id="75807" name="Line 57"/>
              <p:cNvSpPr/>
              <p:nvPr>
                <p:custDataLst>
                  <p:tags r:id="rId24"/>
                </p:custDataLst>
              </p:nvPr>
            </p:nvSpPr>
            <p:spPr>
              <a:xfrm>
                <a:off x="1142" y="1841"/>
                <a:ext cx="96" cy="0"/>
              </a:xfrm>
              <a:prstGeom prst="line">
                <a:avLst/>
              </a:prstGeom>
              <a:ln w="28575" cap="flat" cmpd="sng">
                <a:solidFill>
                  <a:srgbClr val="FF0000"/>
                </a:solidFill>
                <a:prstDash val="solid"/>
                <a:headEnd type="none" w="med" len="med"/>
                <a:tailEnd type="stealth" w="med" len="lg"/>
              </a:ln>
            </p:spPr>
          </p:sp>
          <p:sp>
            <p:nvSpPr>
              <p:cNvPr id="75808" name="Line 58"/>
              <p:cNvSpPr/>
              <p:nvPr>
                <p:custDataLst>
                  <p:tags r:id="rId25"/>
                </p:custDataLst>
              </p:nvPr>
            </p:nvSpPr>
            <p:spPr>
              <a:xfrm>
                <a:off x="1160" y="1624"/>
                <a:ext cx="96" cy="0"/>
              </a:xfrm>
              <a:prstGeom prst="line">
                <a:avLst/>
              </a:prstGeom>
              <a:ln w="28575" cap="flat" cmpd="sng">
                <a:solidFill>
                  <a:srgbClr val="FF0000"/>
                </a:solidFill>
                <a:prstDash val="solid"/>
                <a:headEnd type="none" w="med" len="med"/>
                <a:tailEnd type="stealth" w="med" len="lg"/>
              </a:ln>
            </p:spPr>
          </p:sp>
          <p:sp>
            <p:nvSpPr>
              <p:cNvPr id="75809" name="Line 59"/>
              <p:cNvSpPr/>
              <p:nvPr>
                <p:custDataLst>
                  <p:tags r:id="rId26"/>
                </p:custDataLst>
              </p:nvPr>
            </p:nvSpPr>
            <p:spPr>
              <a:xfrm>
                <a:off x="1142" y="2025"/>
                <a:ext cx="96" cy="0"/>
              </a:xfrm>
              <a:prstGeom prst="line">
                <a:avLst/>
              </a:prstGeom>
              <a:ln w="28575" cap="flat" cmpd="sng">
                <a:solidFill>
                  <a:srgbClr val="FF0000"/>
                </a:solidFill>
                <a:prstDash val="solid"/>
                <a:headEnd type="none" w="med" len="med"/>
                <a:tailEnd type="stealth" w="med" len="lg"/>
              </a:ln>
            </p:spPr>
          </p:sp>
        </p:grpSp>
      </p:grpSp>
      <p:sp>
        <p:nvSpPr>
          <p:cNvPr id="16444" name="Text Box 60"/>
          <p:cNvSpPr txBox="1">
            <a:spLocks noChangeArrowheads="1"/>
          </p:cNvSpPr>
          <p:nvPr>
            <p:custDataLst>
              <p:tags r:id="rId10"/>
            </p:custDataLst>
          </p:nvPr>
        </p:nvSpPr>
        <p:spPr bwMode="auto">
          <a:xfrm>
            <a:off x="685800" y="5761038"/>
            <a:ext cx="7620000" cy="974725"/>
          </a:xfrm>
          <a:prstGeom prst="rect">
            <a:avLst/>
          </a:prstGeom>
          <a:solidFill>
            <a:srgbClr val="F6FED2">
              <a:alpha val="50000"/>
            </a:srgbClr>
          </a:solidFill>
          <a:ln w="28575">
            <a:solidFill>
              <a:schemeClr val="accent1"/>
            </a:solidFill>
            <a:miter lim="800000"/>
          </a:ln>
          <a:effectLst/>
        </p:spPr>
        <p:txBody>
          <a:bodyPr anchor="ctr">
            <a:spAutoFit/>
          </a:bodyPr>
          <a:lstStyle/>
          <a:p>
            <a:pPr marR="0" defTabSz="914400">
              <a:buClrTx/>
              <a:buSzTx/>
              <a:buFontTx/>
              <a:buNone/>
              <a:defRPr/>
            </a:pPr>
            <a:r>
              <a:rPr kumimoji="1" lang="en-US" altLang="zh-CN" sz="2800" b="1" kern="1200" cap="none" spc="0" normalizeH="0" baseline="0" noProof="0">
                <a:solidFill>
                  <a:schemeClr val="accent2"/>
                </a:solidFill>
                <a:latin typeface="Times New Roman" panose="02020603050405020304" pitchFamily="18" charset="0"/>
                <a:ea typeface="宋体" panose="02010600030101010101" pitchFamily="2" charset="-122"/>
                <a:cs typeface="+mn-cs"/>
              </a:rPr>
              <a:t>       </a:t>
            </a:r>
            <a:r>
              <a:rPr kumimoji="1" lang="zh-CN" altLang="en-US" sz="2800" b="1" kern="1200" cap="none" spc="0" normalizeH="0" baseline="0" noProof="0">
                <a:solidFill>
                  <a:schemeClr val="accent2"/>
                </a:solidFill>
                <a:latin typeface="Times New Roman" panose="02020603050405020304" pitchFamily="18" charset="0"/>
                <a:ea typeface="宋体" panose="02010600030101010101" pitchFamily="2" charset="-122"/>
                <a:cs typeface="+mn-cs"/>
              </a:rPr>
              <a:t>将实际电路中的元件用</a:t>
            </a:r>
            <a:r>
              <a:rPr kumimoji="1" lang="zh-CN" altLang="en-US" sz="2800" b="1" kern="1200" cap="none" spc="0" normalizeH="0" baseline="0" noProof="0">
                <a:solidFill>
                  <a:srgbClr val="FF0066"/>
                </a:solidFill>
                <a:latin typeface="Times New Roman" panose="02020603050405020304" pitchFamily="18" charset="0"/>
                <a:ea typeface="宋体" panose="02010600030101010101" pitchFamily="2" charset="-122"/>
                <a:cs typeface="+mn-cs"/>
              </a:rPr>
              <a:t>理想电路元件</a:t>
            </a:r>
            <a:r>
              <a:rPr kumimoji="1" lang="zh-CN" altLang="en-US" sz="2800" b="1" kern="1200" cap="none" spc="0" normalizeH="0" baseline="0" noProof="0">
                <a:solidFill>
                  <a:schemeClr val="accent2"/>
                </a:solidFill>
                <a:latin typeface="Times New Roman" panose="02020603050405020304" pitchFamily="18" charset="0"/>
                <a:ea typeface="宋体" panose="02010600030101010101" pitchFamily="2" charset="-122"/>
                <a:cs typeface="+mn-cs"/>
              </a:rPr>
              <a:t>表示，称为实际电路的</a:t>
            </a:r>
            <a:r>
              <a:rPr kumimoji="1" lang="zh-CN" altLang="en-US" sz="2800" b="1" kern="1200" cap="none" spc="0" normalizeH="0" baseline="0" noProof="0">
                <a:solidFill>
                  <a:srgbClr val="FF0066"/>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电路模型</a:t>
            </a:r>
            <a:r>
              <a:rPr kumimoji="1" lang="zh-CN" altLang="en-US" sz="2800" b="1" kern="1200" cap="none" spc="0" normalizeH="0" baseline="0" noProof="0">
                <a:solidFill>
                  <a:schemeClr val="accent2"/>
                </a:solidFill>
                <a:latin typeface="Times New Roman" panose="02020603050405020304" pitchFamily="18" charset="0"/>
                <a:ea typeface="宋体" panose="02010600030101010101" pitchFamily="2" charset="-122"/>
                <a:cs typeface="+mn-cs"/>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box(out)">
                                      <p:cBhvr>
                                        <p:cTn id="7" dur="500"/>
                                        <p:tgtEl>
                                          <p:spTgt spid="1638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dissolve">
                                      <p:cBhvr>
                                        <p:cTn id="12" dur="500"/>
                                        <p:tgtEl>
                                          <p:spTgt spid="3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dissolve">
                                      <p:cBhvr>
                                        <p:cTn id="17" dur="500"/>
                                        <p:tgtEl>
                                          <p:spTgt spid="37"/>
                                        </p:tgtEl>
                                      </p:cBhvr>
                                    </p:animEffect>
                                  </p:childTnLst>
                                </p:cTn>
                              </p:par>
                            </p:childTnLst>
                          </p:cTn>
                        </p:par>
                        <p:par>
                          <p:cTn id="18" fill="hold">
                            <p:stCondLst>
                              <p:cond delay="500"/>
                            </p:stCondLst>
                            <p:childTnLst>
                              <p:par>
                                <p:cTn id="19" presetID="9" presetClass="entr" presetSubtype="0" fill="hold" grpId="0" nodeType="afterEffect">
                                  <p:stCondLst>
                                    <p:cond delay="0"/>
                                  </p:stCondLst>
                                  <p:childTnLst>
                                    <p:set>
                                      <p:cBhvr>
                                        <p:cTn id="20" dur="1" fill="hold">
                                          <p:stCondLst>
                                            <p:cond delay="0"/>
                                          </p:stCondLst>
                                        </p:cTn>
                                        <p:tgtEl>
                                          <p:spTgt spid="16421"/>
                                        </p:tgtEl>
                                        <p:attrNameLst>
                                          <p:attrName>style.visibility</p:attrName>
                                        </p:attrNameLst>
                                      </p:cBhvr>
                                      <p:to>
                                        <p:strVal val="visible"/>
                                      </p:to>
                                    </p:set>
                                    <p:animEffect transition="in" filter="dissolve">
                                      <p:cBhvr>
                                        <p:cTn id="21" dur="500"/>
                                        <p:tgtEl>
                                          <p:spTgt spid="16421"/>
                                        </p:tgtEl>
                                      </p:cBhvr>
                                    </p:animEffect>
                                  </p:childTnLst>
                                </p:cTn>
                              </p:par>
                            </p:childTnLst>
                          </p:cTn>
                        </p:par>
                      </p:childTnLst>
                    </p:cTn>
                  </p:par>
                  <p:par>
                    <p:cTn id="22" fill="hold">
                      <p:stCondLst>
                        <p:cond delay="indefinite"/>
                      </p:stCondLst>
                      <p:childTnLst>
                        <p:par>
                          <p:cTn id="23" fill="hold">
                            <p:stCondLst>
                              <p:cond delay="0"/>
                            </p:stCondLst>
                            <p:childTnLst>
                              <p:par>
                                <p:cTn id="24" presetID="4" presetClass="entr" presetSubtype="32" fill="hold" grpId="0" nodeType="clickEffect">
                                  <p:stCondLst>
                                    <p:cond delay="0"/>
                                  </p:stCondLst>
                                  <p:childTnLst>
                                    <p:set>
                                      <p:cBhvr>
                                        <p:cTn id="25" dur="1" fill="hold">
                                          <p:stCondLst>
                                            <p:cond delay="0"/>
                                          </p:stCondLst>
                                        </p:cTn>
                                        <p:tgtEl>
                                          <p:spTgt spid="16400"/>
                                        </p:tgtEl>
                                        <p:attrNameLst>
                                          <p:attrName>style.visibility</p:attrName>
                                        </p:attrNameLst>
                                      </p:cBhvr>
                                      <p:to>
                                        <p:strVal val="visible"/>
                                      </p:to>
                                    </p:set>
                                    <p:animEffect transition="in" filter="box(out)">
                                      <p:cBhvr>
                                        <p:cTn id="26" dur="500"/>
                                        <p:tgtEl>
                                          <p:spTgt spid="16400"/>
                                        </p:tgtEl>
                                      </p:cBhvr>
                                    </p:animEffect>
                                  </p:childTnLst>
                                </p:cTn>
                              </p:par>
                            </p:childTnLst>
                          </p:cTn>
                        </p:par>
                        <p:par>
                          <p:cTn id="27" fill="hold">
                            <p:stCondLst>
                              <p:cond delay="500"/>
                            </p:stCondLst>
                            <p:childTnLst>
                              <p:par>
                                <p:cTn id="28" presetID="4" presetClass="entr" presetSubtype="32" fill="hold" grpId="0" nodeType="afterEffect">
                                  <p:stCondLst>
                                    <p:cond delay="2000"/>
                                  </p:stCondLst>
                                  <p:childTnLst>
                                    <p:set>
                                      <p:cBhvr>
                                        <p:cTn id="29" dur="1" fill="hold">
                                          <p:stCondLst>
                                            <p:cond delay="0"/>
                                          </p:stCondLst>
                                        </p:cTn>
                                        <p:tgtEl>
                                          <p:spTgt spid="16401"/>
                                        </p:tgtEl>
                                        <p:attrNameLst>
                                          <p:attrName>style.visibility</p:attrName>
                                        </p:attrNameLst>
                                      </p:cBhvr>
                                      <p:to>
                                        <p:strVal val="visible"/>
                                      </p:to>
                                    </p:set>
                                    <p:animEffect transition="in" filter="box(out)">
                                      <p:cBhvr>
                                        <p:cTn id="30" dur="500"/>
                                        <p:tgtEl>
                                          <p:spTgt spid="16401"/>
                                        </p:tgtEl>
                                      </p:cBhvr>
                                    </p:animEffect>
                                  </p:childTnLst>
                                </p:cTn>
                              </p:par>
                            </p:childTnLst>
                          </p:cTn>
                        </p:par>
                      </p:childTnLst>
                    </p:cTn>
                  </p:par>
                  <p:par>
                    <p:cTn id="31" fill="hold">
                      <p:stCondLst>
                        <p:cond delay="indefinite"/>
                      </p:stCondLst>
                      <p:childTnLst>
                        <p:par>
                          <p:cTn id="32" fill="hold">
                            <p:stCondLst>
                              <p:cond delay="0"/>
                            </p:stCondLst>
                            <p:childTnLst>
                              <p:par>
                                <p:cTn id="33" presetID="17" presetClass="entr" presetSubtype="1"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p:cTn id="35" dur="500" fill="hold"/>
                                        <p:tgtEl>
                                          <p:spTgt spid="2"/>
                                        </p:tgtEl>
                                        <p:attrNameLst>
                                          <p:attrName>ppt_x</p:attrName>
                                        </p:attrNameLst>
                                      </p:cBhvr>
                                      <p:tavLst>
                                        <p:tav tm="0">
                                          <p:val>
                                            <p:strVal val="#ppt_x"/>
                                          </p:val>
                                        </p:tav>
                                        <p:tav tm="100000">
                                          <p:val>
                                            <p:strVal val="#ppt_x"/>
                                          </p:val>
                                        </p:tav>
                                      </p:tavLst>
                                    </p:anim>
                                    <p:anim calcmode="lin" valueType="num">
                                      <p:cBhvr>
                                        <p:cTn id="36" dur="500" fill="hold"/>
                                        <p:tgtEl>
                                          <p:spTgt spid="2"/>
                                        </p:tgtEl>
                                        <p:attrNameLst>
                                          <p:attrName>ppt_y</p:attrName>
                                        </p:attrNameLst>
                                      </p:cBhvr>
                                      <p:tavLst>
                                        <p:tav tm="0">
                                          <p:val>
                                            <p:strVal val="#ppt_y-#ppt_h/2"/>
                                          </p:val>
                                        </p:tav>
                                        <p:tav tm="100000">
                                          <p:val>
                                            <p:strVal val="#ppt_y"/>
                                          </p:val>
                                        </p:tav>
                                      </p:tavLst>
                                    </p:anim>
                                    <p:anim calcmode="lin" valueType="num">
                                      <p:cBhvr>
                                        <p:cTn id="37" dur="500" fill="hold"/>
                                        <p:tgtEl>
                                          <p:spTgt spid="2"/>
                                        </p:tgtEl>
                                        <p:attrNameLst>
                                          <p:attrName>ppt_w</p:attrName>
                                        </p:attrNameLst>
                                      </p:cBhvr>
                                      <p:tavLst>
                                        <p:tav tm="0">
                                          <p:val>
                                            <p:strVal val="#ppt_w"/>
                                          </p:val>
                                        </p:tav>
                                        <p:tav tm="100000">
                                          <p:val>
                                            <p:strVal val="#ppt_w"/>
                                          </p:val>
                                        </p:tav>
                                      </p:tavLst>
                                    </p:anim>
                                    <p:anim calcmode="lin" valueType="num">
                                      <p:cBhvr>
                                        <p:cTn id="3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17" presetClass="entr" presetSubtype="1" fill="hold" nodeType="click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p:cTn id="43" dur="500" fill="hold"/>
                                        <p:tgtEl>
                                          <p:spTgt spid="3"/>
                                        </p:tgtEl>
                                        <p:attrNameLst>
                                          <p:attrName>ppt_x</p:attrName>
                                        </p:attrNameLst>
                                      </p:cBhvr>
                                      <p:tavLst>
                                        <p:tav tm="0">
                                          <p:val>
                                            <p:strVal val="#ppt_x"/>
                                          </p:val>
                                        </p:tav>
                                        <p:tav tm="100000">
                                          <p:val>
                                            <p:strVal val="#ppt_x"/>
                                          </p:val>
                                        </p:tav>
                                      </p:tavLst>
                                    </p:anim>
                                    <p:anim calcmode="lin" valueType="num">
                                      <p:cBhvr>
                                        <p:cTn id="44" dur="500" fill="hold"/>
                                        <p:tgtEl>
                                          <p:spTgt spid="3"/>
                                        </p:tgtEl>
                                        <p:attrNameLst>
                                          <p:attrName>ppt_y</p:attrName>
                                        </p:attrNameLst>
                                      </p:cBhvr>
                                      <p:tavLst>
                                        <p:tav tm="0">
                                          <p:val>
                                            <p:strVal val="#ppt_y-#ppt_h/2"/>
                                          </p:val>
                                        </p:tav>
                                        <p:tav tm="100000">
                                          <p:val>
                                            <p:strVal val="#ppt_y"/>
                                          </p:val>
                                        </p:tav>
                                      </p:tavLst>
                                    </p:anim>
                                    <p:anim calcmode="lin" valueType="num">
                                      <p:cBhvr>
                                        <p:cTn id="45" dur="500" fill="hold"/>
                                        <p:tgtEl>
                                          <p:spTgt spid="3"/>
                                        </p:tgtEl>
                                        <p:attrNameLst>
                                          <p:attrName>ppt_w</p:attrName>
                                        </p:attrNameLst>
                                      </p:cBhvr>
                                      <p:tavLst>
                                        <p:tav tm="0">
                                          <p:val>
                                            <p:strVal val="#ppt_w"/>
                                          </p:val>
                                        </p:tav>
                                        <p:tav tm="100000">
                                          <p:val>
                                            <p:strVal val="#ppt_w"/>
                                          </p:val>
                                        </p:tav>
                                      </p:tavLst>
                                    </p:anim>
                                    <p:anim calcmode="lin" valueType="num">
                                      <p:cBhvr>
                                        <p:cTn id="46"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iterate type="wd">
                                    <p:tmPct val="100000"/>
                                  </p:iterate>
                                  <p:childTnLst>
                                    <p:set>
                                      <p:cBhvr>
                                        <p:cTn id="50" dur="1" fill="hold">
                                          <p:stCondLst>
                                            <p:cond delay="0"/>
                                          </p:stCondLst>
                                        </p:cTn>
                                        <p:tgtEl>
                                          <p:spTgt spid="16403"/>
                                        </p:tgtEl>
                                        <p:attrNameLst>
                                          <p:attrName>style.visibility</p:attrName>
                                        </p:attrNameLst>
                                      </p:cBhvr>
                                      <p:to>
                                        <p:strVal val="visible"/>
                                      </p:to>
                                    </p:set>
                                    <p:animEffect transition="in" filter="wipe(left)">
                                      <p:cBhvr>
                                        <p:cTn id="51" dur="300"/>
                                        <p:tgtEl>
                                          <p:spTgt spid="16403"/>
                                        </p:tgtEl>
                                      </p:cBhvr>
                                    </p:animEffect>
                                  </p:childTnLst>
                                </p:cTn>
                              </p:par>
                            </p:childTnLst>
                          </p:cTn>
                        </p:par>
                      </p:childTnLst>
                    </p:cTn>
                  </p:par>
                  <p:par>
                    <p:cTn id="52" fill="hold">
                      <p:stCondLst>
                        <p:cond delay="indefinite"/>
                      </p:stCondLst>
                      <p:childTnLst>
                        <p:par>
                          <p:cTn id="53" fill="hold">
                            <p:stCondLst>
                              <p:cond delay="0"/>
                            </p:stCondLst>
                            <p:childTnLst>
                              <p:par>
                                <p:cTn id="54" presetID="4" presetClass="entr" presetSubtype="32" fill="hold" grpId="0" nodeType="clickEffect">
                                  <p:stCondLst>
                                    <p:cond delay="0"/>
                                  </p:stCondLst>
                                  <p:childTnLst>
                                    <p:set>
                                      <p:cBhvr>
                                        <p:cTn id="55" dur="1" fill="hold">
                                          <p:stCondLst>
                                            <p:cond delay="0"/>
                                          </p:stCondLst>
                                        </p:cTn>
                                        <p:tgtEl>
                                          <p:spTgt spid="16402"/>
                                        </p:tgtEl>
                                        <p:attrNameLst>
                                          <p:attrName>style.visibility</p:attrName>
                                        </p:attrNameLst>
                                      </p:cBhvr>
                                      <p:to>
                                        <p:strVal val="visible"/>
                                      </p:to>
                                    </p:set>
                                    <p:animEffect transition="in" filter="box(out)">
                                      <p:cBhvr>
                                        <p:cTn id="56" dur="500"/>
                                        <p:tgtEl>
                                          <p:spTgt spid="16402"/>
                                        </p:tgtEl>
                                      </p:cBhvr>
                                    </p:animEffect>
                                  </p:childTnLst>
                                </p:cTn>
                              </p:par>
                            </p:childTnLst>
                          </p:cTn>
                        </p:par>
                      </p:childTnLst>
                    </p:cTn>
                  </p:par>
                  <p:par>
                    <p:cTn id="57" fill="hold">
                      <p:stCondLst>
                        <p:cond delay="indefinite"/>
                      </p:stCondLst>
                      <p:childTnLst>
                        <p:par>
                          <p:cTn id="58" fill="hold">
                            <p:stCondLst>
                              <p:cond delay="0"/>
                            </p:stCondLst>
                            <p:childTnLst>
                              <p:par>
                                <p:cTn id="59" presetID="5" presetClass="entr" presetSubtype="5" fill="hold" grpId="0" nodeType="clickEffect">
                                  <p:stCondLst>
                                    <p:cond delay="0"/>
                                  </p:stCondLst>
                                  <p:childTnLst>
                                    <p:set>
                                      <p:cBhvr>
                                        <p:cTn id="60" dur="1" fill="hold">
                                          <p:stCondLst>
                                            <p:cond delay="0"/>
                                          </p:stCondLst>
                                        </p:cTn>
                                        <p:tgtEl>
                                          <p:spTgt spid="16386"/>
                                        </p:tgtEl>
                                        <p:attrNameLst>
                                          <p:attrName>style.visibility</p:attrName>
                                        </p:attrNameLst>
                                      </p:cBhvr>
                                      <p:to>
                                        <p:strVal val="visible"/>
                                      </p:to>
                                    </p:set>
                                    <p:animEffect transition="in" filter="checkerboard(down)">
                                      <p:cBhvr>
                                        <p:cTn id="61" dur="500"/>
                                        <p:tgtEl>
                                          <p:spTgt spid="16386"/>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nodeType="clickEffect">
                                  <p:stCondLst>
                                    <p:cond delay="0"/>
                                  </p:stCondLst>
                                  <p:childTnLst>
                                    <p:set>
                                      <p:cBhvr>
                                        <p:cTn id="65" dur="1" fill="hold">
                                          <p:stCondLst>
                                            <p:cond delay="0"/>
                                          </p:stCondLst>
                                        </p:cTn>
                                        <p:tgtEl>
                                          <p:spTgt spid="4"/>
                                        </p:tgtEl>
                                        <p:attrNameLst>
                                          <p:attrName>style.visibility</p:attrName>
                                        </p:attrNameLst>
                                      </p:cBhvr>
                                      <p:to>
                                        <p:strVal val="visible"/>
                                      </p:to>
                                    </p:set>
                                    <p:animEffect transition="in" filter="wipe(left)">
                                      <p:cBhvr>
                                        <p:cTn id="66" dur="500"/>
                                        <p:tgtEl>
                                          <p:spTgt spid="4"/>
                                        </p:tgtEl>
                                      </p:cBhvr>
                                    </p:animEffect>
                                  </p:childTnLst>
                                </p:cTn>
                              </p:par>
                            </p:childTnLst>
                          </p:cTn>
                        </p:par>
                      </p:childTnLst>
                    </p:cTn>
                  </p:par>
                  <p:par>
                    <p:cTn id="67" fill="hold">
                      <p:stCondLst>
                        <p:cond delay="indefinite"/>
                      </p:stCondLst>
                      <p:childTnLst>
                        <p:par>
                          <p:cTn id="68" fill="hold">
                            <p:stCondLst>
                              <p:cond delay="0"/>
                            </p:stCondLst>
                            <p:childTnLst>
                              <p:par>
                                <p:cTn id="69" presetID="16" presetClass="entr" presetSubtype="42" fill="hold" grpId="0" nodeType="clickEffect">
                                  <p:stCondLst>
                                    <p:cond delay="0"/>
                                  </p:stCondLst>
                                  <p:childTnLst>
                                    <p:set>
                                      <p:cBhvr>
                                        <p:cTn id="70" dur="1" fill="hold">
                                          <p:stCondLst>
                                            <p:cond delay="0"/>
                                          </p:stCondLst>
                                        </p:cTn>
                                        <p:tgtEl>
                                          <p:spTgt spid="16404"/>
                                        </p:tgtEl>
                                        <p:attrNameLst>
                                          <p:attrName>style.visibility</p:attrName>
                                        </p:attrNameLst>
                                      </p:cBhvr>
                                      <p:to>
                                        <p:strVal val="visible"/>
                                      </p:to>
                                    </p:set>
                                    <p:animEffect transition="in" filter="barn(outHorizontal)">
                                      <p:cBhvr>
                                        <p:cTn id="71" dur="500"/>
                                        <p:tgtEl>
                                          <p:spTgt spid="16404"/>
                                        </p:tgtEl>
                                      </p:cBhvr>
                                    </p:animEffect>
                                  </p:childTnLst>
                                </p:cTn>
                              </p:par>
                            </p:childTnLst>
                          </p:cTn>
                        </p:par>
                      </p:childTnLst>
                    </p:cTn>
                  </p:par>
                  <p:par>
                    <p:cTn id="72" fill="hold">
                      <p:stCondLst>
                        <p:cond delay="indefinite"/>
                      </p:stCondLst>
                      <p:childTnLst>
                        <p:par>
                          <p:cTn id="73" fill="hold">
                            <p:stCondLst>
                              <p:cond delay="0"/>
                            </p:stCondLst>
                            <p:childTnLst>
                              <p:par>
                                <p:cTn id="74" presetID="23" presetClass="entr" presetSubtype="16" fill="hold" grpId="0" nodeType="clickEffect">
                                  <p:stCondLst>
                                    <p:cond delay="0"/>
                                  </p:stCondLst>
                                  <p:childTnLst>
                                    <p:set>
                                      <p:cBhvr>
                                        <p:cTn id="75" dur="1" fill="hold">
                                          <p:stCondLst>
                                            <p:cond delay="0"/>
                                          </p:stCondLst>
                                        </p:cTn>
                                        <p:tgtEl>
                                          <p:spTgt spid="16444"/>
                                        </p:tgtEl>
                                        <p:attrNameLst>
                                          <p:attrName>style.visibility</p:attrName>
                                        </p:attrNameLst>
                                      </p:cBhvr>
                                      <p:to>
                                        <p:strVal val="visible"/>
                                      </p:to>
                                    </p:set>
                                    <p:anim calcmode="lin" valueType="num">
                                      <p:cBhvr>
                                        <p:cTn id="76" dur="500" fill="hold"/>
                                        <p:tgtEl>
                                          <p:spTgt spid="16444"/>
                                        </p:tgtEl>
                                        <p:attrNameLst>
                                          <p:attrName>ppt_w</p:attrName>
                                        </p:attrNameLst>
                                      </p:cBhvr>
                                      <p:tavLst>
                                        <p:tav tm="0">
                                          <p:val>
                                            <p:fltVal val="0"/>
                                          </p:val>
                                        </p:tav>
                                        <p:tav tm="100000">
                                          <p:val>
                                            <p:strVal val="#ppt_w"/>
                                          </p:val>
                                        </p:tav>
                                      </p:tavLst>
                                    </p:anim>
                                    <p:anim calcmode="lin" valueType="num">
                                      <p:cBhvr>
                                        <p:cTn id="77" dur="500" fill="hold"/>
                                        <p:tgtEl>
                                          <p:spTgt spid="1644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bldLvl="0" animBg="1"/>
      <p:bldP spid="16387" grpId="0"/>
      <p:bldP spid="16400" grpId="0"/>
      <p:bldP spid="16401" grpId="0"/>
      <p:bldP spid="16402" grpId="0"/>
      <p:bldP spid="16403" grpId="0"/>
      <p:bldP spid="16404" grpId="0" bldLvl="0" animBg="1"/>
      <p:bldP spid="16421" grpId="0"/>
      <p:bldP spid="16444"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72" action="ppaction://hlinksldjump"/>
          </p:cNvPr>
          <p:cNvSpPr>
            <a:spLocks noChangeArrowheads="1"/>
          </p:cNvSpPr>
          <p:nvPr>
            <p:custDataLst>
              <p:tags r:id="rId2"/>
            </p:custDataLst>
          </p:nvPr>
        </p:nvSpPr>
        <p:spPr bwMode="auto">
          <a:xfrm>
            <a:off x="2753360" y="495935"/>
            <a:ext cx="4416425" cy="714968"/>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电路模型的提出</a:t>
            </a:r>
          </a:p>
        </p:txBody>
      </p:sp>
      <p:sp>
        <p:nvSpPr>
          <p:cNvPr id="112643" name="AutoShape 3"/>
          <p:cNvSpPr/>
          <p:nvPr>
            <p:custDataLst>
              <p:tags r:id="rId3"/>
            </p:custDataLst>
          </p:nvPr>
        </p:nvSpPr>
        <p:spPr>
          <a:xfrm>
            <a:off x="3203575" y="2265363"/>
            <a:ext cx="1828800" cy="381000"/>
          </a:xfrm>
          <a:prstGeom prst="curvedDownArrow">
            <a:avLst>
              <a:gd name="adj1" fmla="val 96000"/>
              <a:gd name="adj2" fmla="val 192000"/>
              <a:gd name="adj3" fmla="val 33333"/>
            </a:avLst>
          </a:prstGeom>
          <a:solidFill>
            <a:srgbClr val="99FF99"/>
          </a:solidFill>
          <a:ln w="2857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2644" name="AutoShape 4"/>
          <p:cNvSpPr/>
          <p:nvPr>
            <p:custDataLst>
              <p:tags r:id="rId4"/>
            </p:custDataLst>
          </p:nvPr>
        </p:nvSpPr>
        <p:spPr>
          <a:xfrm>
            <a:off x="3455988" y="4318000"/>
            <a:ext cx="1116012" cy="431800"/>
          </a:xfrm>
          <a:prstGeom prst="wedgeRoundRectCallout">
            <a:avLst>
              <a:gd name="adj1" fmla="val 78875"/>
              <a:gd name="adj2" fmla="val -135662"/>
              <a:gd name="adj3" fmla="val 16667"/>
            </a:avLst>
          </a:prstGeom>
          <a:solidFill>
            <a:srgbClr val="FFFFFF"/>
          </a:solidFill>
          <a:ln w="38100" cap="flat" cmpd="sng">
            <a:solidFill>
              <a:srgbClr val="FF00FF"/>
            </a:solidFill>
            <a:prstDash val="solid"/>
            <a:miter/>
            <a:headEnd type="none" w="med" len="med"/>
            <a:tailEnd type="none" w="med" len="med"/>
          </a:ln>
        </p:spPr>
        <p:txBody>
          <a:bodyPr wrap="none" anchor="ctr" anchorCtr="0"/>
          <a:lstStyle/>
          <a:p>
            <a:pPr algn="ctr" eaLnBrk="0" hangingPunct="0"/>
            <a:r>
              <a:rPr lang="zh-CN" altLang="en-US" b="1" dirty="0">
                <a:solidFill>
                  <a:srgbClr val="FF6600"/>
                </a:solidFill>
                <a:latin typeface="Times New Roman" panose="02020603050405020304" pitchFamily="18" charset="0"/>
              </a:rPr>
              <a:t>电源</a:t>
            </a:r>
          </a:p>
        </p:txBody>
      </p:sp>
      <p:sp>
        <p:nvSpPr>
          <p:cNvPr id="112645" name="AutoShape 5"/>
          <p:cNvSpPr/>
          <p:nvPr>
            <p:custDataLst>
              <p:tags r:id="rId5"/>
            </p:custDataLst>
          </p:nvPr>
        </p:nvSpPr>
        <p:spPr>
          <a:xfrm>
            <a:off x="7812088" y="3849688"/>
            <a:ext cx="468312" cy="827087"/>
          </a:xfrm>
          <a:prstGeom prst="wedgeRoundRectCallout">
            <a:avLst>
              <a:gd name="adj1" fmla="val -157796"/>
              <a:gd name="adj2" fmla="val -7583"/>
              <a:gd name="adj3" fmla="val 16667"/>
            </a:avLst>
          </a:prstGeom>
          <a:solidFill>
            <a:srgbClr val="FFFFFF"/>
          </a:solidFill>
          <a:ln w="38100" cap="flat" cmpd="sng">
            <a:solidFill>
              <a:srgbClr val="FF00FF"/>
            </a:solidFill>
            <a:prstDash val="solid"/>
            <a:miter/>
            <a:headEnd type="none" w="med" len="med"/>
            <a:tailEnd type="none" w="med" len="med"/>
          </a:ln>
        </p:spPr>
        <p:txBody>
          <a:bodyPr wrap="none" anchor="ctr" anchorCtr="0"/>
          <a:lstStyle/>
          <a:p>
            <a:pPr algn="ctr" eaLnBrk="0" hangingPunct="0"/>
            <a:r>
              <a:rPr lang="zh-CN" altLang="en-US" b="1" dirty="0">
                <a:solidFill>
                  <a:srgbClr val="FF6600"/>
                </a:solidFill>
                <a:latin typeface="Times New Roman" panose="02020603050405020304" pitchFamily="18" charset="0"/>
              </a:rPr>
              <a:t>负</a:t>
            </a:r>
          </a:p>
          <a:p>
            <a:pPr algn="ctr" eaLnBrk="0" hangingPunct="0"/>
            <a:r>
              <a:rPr lang="zh-CN" altLang="en-US" b="1" dirty="0">
                <a:solidFill>
                  <a:srgbClr val="FF6600"/>
                </a:solidFill>
                <a:latin typeface="Times New Roman" panose="02020603050405020304" pitchFamily="18" charset="0"/>
              </a:rPr>
              <a:t>载</a:t>
            </a:r>
          </a:p>
        </p:txBody>
      </p:sp>
      <p:grpSp>
        <p:nvGrpSpPr>
          <p:cNvPr id="2" name="Group 7"/>
          <p:cNvGrpSpPr/>
          <p:nvPr/>
        </p:nvGrpSpPr>
        <p:grpSpPr>
          <a:xfrm>
            <a:off x="684213" y="3030538"/>
            <a:ext cx="842962" cy="1462087"/>
            <a:chOff x="567" y="1311"/>
            <a:chExt cx="531" cy="921"/>
          </a:xfrm>
        </p:grpSpPr>
        <p:sp>
          <p:nvSpPr>
            <p:cNvPr id="76874" name="Text Box 8"/>
            <p:cNvSpPr txBox="1"/>
            <p:nvPr>
              <p:custDataLst>
                <p:tags r:id="rId65"/>
              </p:custDataLst>
            </p:nvPr>
          </p:nvSpPr>
          <p:spPr>
            <a:xfrm>
              <a:off x="567" y="1525"/>
              <a:ext cx="346" cy="434"/>
            </a:xfrm>
            <a:prstGeom prst="rect">
              <a:avLst/>
            </a:prstGeom>
            <a:noFill/>
            <a:ln w="12700">
              <a:noFill/>
            </a:ln>
          </p:spPr>
          <p:txBody>
            <a:bodyPr vert="eaVert" wrap="none">
              <a:spAutoFit/>
            </a:bodyPr>
            <a:lstStyle/>
            <a:p>
              <a:pPr eaLnBrk="0" hangingPunct="0"/>
              <a:r>
                <a:rPr lang="zh-CN" altLang="en-US" b="1" dirty="0">
                  <a:solidFill>
                    <a:srgbClr val="000066"/>
                  </a:solidFill>
                  <a:latin typeface="Times New Roman" panose="02020603050405020304" pitchFamily="18" charset="0"/>
                </a:rPr>
                <a:t>电源</a:t>
              </a:r>
            </a:p>
          </p:txBody>
        </p:sp>
        <p:grpSp>
          <p:nvGrpSpPr>
            <p:cNvPr id="76875" name="Group 9"/>
            <p:cNvGrpSpPr/>
            <p:nvPr/>
          </p:nvGrpSpPr>
          <p:grpSpPr>
            <a:xfrm>
              <a:off x="884" y="1311"/>
              <a:ext cx="214" cy="921"/>
              <a:chOff x="884" y="1311"/>
              <a:chExt cx="214" cy="921"/>
            </a:xfrm>
          </p:grpSpPr>
          <p:grpSp>
            <p:nvGrpSpPr>
              <p:cNvPr id="76876" name="Group 10"/>
              <p:cNvGrpSpPr/>
              <p:nvPr/>
            </p:nvGrpSpPr>
            <p:grpSpPr>
              <a:xfrm>
                <a:off x="884" y="1311"/>
                <a:ext cx="214" cy="492"/>
                <a:chOff x="909" y="2016"/>
                <a:chExt cx="214" cy="492"/>
              </a:xfrm>
            </p:grpSpPr>
            <p:sp>
              <p:nvSpPr>
                <p:cNvPr id="76880" name="AutoShape 11"/>
                <p:cNvSpPr/>
                <p:nvPr>
                  <p:custDataLst>
                    <p:tags r:id="rId68"/>
                  </p:custDataLst>
                </p:nvPr>
              </p:nvSpPr>
              <p:spPr>
                <a:xfrm>
                  <a:off x="909" y="2047"/>
                  <a:ext cx="214" cy="461"/>
                </a:xfrm>
                <a:prstGeom prst="can">
                  <a:avLst>
                    <a:gd name="adj" fmla="val 53852"/>
                  </a:avLst>
                </a:prstGeom>
                <a:solidFill>
                  <a:schemeClr val="bg1"/>
                </a:solidFill>
                <a:ln w="38100" cap="flat" cmpd="sng">
                  <a:solidFill>
                    <a:srgbClr val="0000CC"/>
                  </a:solidFill>
                  <a:prstDash val="solid"/>
                  <a:headEnd type="none" w="sm" len="sm"/>
                  <a:tailEnd type="none" w="sm" len="sm"/>
                </a:ln>
              </p:spPr>
              <p:txBody>
                <a:bodyPr wrap="none" anchor="ctr" anchorCtr="0"/>
                <a:lstStyle/>
                <a:p>
                  <a:endParaRPr lang="zh-CN" altLang="en-US" dirty="0">
                    <a:latin typeface="Times New Roman" panose="02020603050405020304" pitchFamily="18" charset="0"/>
                  </a:endParaRPr>
                </a:p>
              </p:txBody>
            </p:sp>
            <p:sp>
              <p:nvSpPr>
                <p:cNvPr id="76881" name="AutoShape 12"/>
                <p:cNvSpPr/>
                <p:nvPr>
                  <p:custDataLst>
                    <p:tags r:id="rId69"/>
                  </p:custDataLst>
                </p:nvPr>
              </p:nvSpPr>
              <p:spPr>
                <a:xfrm>
                  <a:off x="990" y="2016"/>
                  <a:ext cx="53" cy="61"/>
                </a:xfrm>
                <a:prstGeom prst="can">
                  <a:avLst>
                    <a:gd name="adj" fmla="val 28773"/>
                  </a:avLst>
                </a:prstGeom>
                <a:solidFill>
                  <a:schemeClr val="bg1"/>
                </a:solidFill>
                <a:ln w="38100" cap="flat" cmpd="sng">
                  <a:solidFill>
                    <a:srgbClr val="0000CC"/>
                  </a:solidFill>
                  <a:prstDash val="solid"/>
                  <a:headEnd type="none" w="sm" len="sm"/>
                  <a:tailEnd type="none" w="sm" len="sm"/>
                </a:ln>
              </p:spPr>
              <p:txBody>
                <a:bodyPr wrap="none" anchor="ctr" anchorCtr="0"/>
                <a:lstStyle/>
                <a:p>
                  <a:endParaRPr lang="zh-CN" altLang="en-US" dirty="0">
                    <a:latin typeface="Times New Roman" panose="02020603050405020304" pitchFamily="18" charset="0"/>
                  </a:endParaRPr>
                </a:p>
              </p:txBody>
            </p:sp>
          </p:grpSp>
          <p:grpSp>
            <p:nvGrpSpPr>
              <p:cNvPr id="76877" name="Group 13"/>
              <p:cNvGrpSpPr/>
              <p:nvPr/>
            </p:nvGrpSpPr>
            <p:grpSpPr>
              <a:xfrm>
                <a:off x="884" y="1740"/>
                <a:ext cx="214" cy="492"/>
                <a:chOff x="909" y="2016"/>
                <a:chExt cx="214" cy="492"/>
              </a:xfrm>
            </p:grpSpPr>
            <p:sp>
              <p:nvSpPr>
                <p:cNvPr id="76878" name="AutoShape 14"/>
                <p:cNvSpPr/>
                <p:nvPr>
                  <p:custDataLst>
                    <p:tags r:id="rId66"/>
                  </p:custDataLst>
                </p:nvPr>
              </p:nvSpPr>
              <p:spPr>
                <a:xfrm>
                  <a:off x="909" y="2047"/>
                  <a:ext cx="214" cy="461"/>
                </a:xfrm>
                <a:prstGeom prst="can">
                  <a:avLst>
                    <a:gd name="adj" fmla="val 53852"/>
                  </a:avLst>
                </a:prstGeom>
                <a:solidFill>
                  <a:schemeClr val="bg1"/>
                </a:solidFill>
                <a:ln w="38100" cap="flat" cmpd="sng">
                  <a:solidFill>
                    <a:srgbClr val="0000CC"/>
                  </a:solidFill>
                  <a:prstDash val="solid"/>
                  <a:headEnd type="none" w="sm" len="sm"/>
                  <a:tailEnd type="none" w="sm" len="sm"/>
                </a:ln>
              </p:spPr>
              <p:txBody>
                <a:bodyPr wrap="none" anchor="ctr" anchorCtr="0"/>
                <a:lstStyle/>
                <a:p>
                  <a:endParaRPr lang="zh-CN" altLang="en-US" dirty="0">
                    <a:latin typeface="Times New Roman" panose="02020603050405020304" pitchFamily="18" charset="0"/>
                  </a:endParaRPr>
                </a:p>
              </p:txBody>
            </p:sp>
            <p:sp>
              <p:nvSpPr>
                <p:cNvPr id="76879" name="AutoShape 15"/>
                <p:cNvSpPr/>
                <p:nvPr>
                  <p:custDataLst>
                    <p:tags r:id="rId67"/>
                  </p:custDataLst>
                </p:nvPr>
              </p:nvSpPr>
              <p:spPr>
                <a:xfrm>
                  <a:off x="990" y="2016"/>
                  <a:ext cx="53" cy="61"/>
                </a:xfrm>
                <a:prstGeom prst="can">
                  <a:avLst>
                    <a:gd name="adj" fmla="val 28773"/>
                  </a:avLst>
                </a:prstGeom>
                <a:solidFill>
                  <a:schemeClr val="bg1"/>
                </a:solidFill>
                <a:ln w="38100" cap="flat" cmpd="sng">
                  <a:solidFill>
                    <a:srgbClr val="0000CC"/>
                  </a:solidFill>
                  <a:prstDash val="solid"/>
                  <a:headEnd type="none" w="sm" len="sm"/>
                  <a:tailEnd type="none" w="sm" len="sm"/>
                </a:ln>
              </p:spPr>
              <p:txBody>
                <a:bodyPr wrap="none" anchor="ctr" anchorCtr="0"/>
                <a:lstStyle/>
                <a:p>
                  <a:endParaRPr lang="zh-CN" altLang="en-US" dirty="0">
                    <a:latin typeface="Times New Roman" panose="02020603050405020304" pitchFamily="18" charset="0"/>
                  </a:endParaRPr>
                </a:p>
              </p:txBody>
            </p:sp>
          </p:grpSp>
        </p:grpSp>
      </p:grpSp>
      <p:grpSp>
        <p:nvGrpSpPr>
          <p:cNvPr id="3" name="Group 16"/>
          <p:cNvGrpSpPr/>
          <p:nvPr/>
        </p:nvGrpSpPr>
        <p:grpSpPr>
          <a:xfrm>
            <a:off x="1576388" y="2005013"/>
            <a:ext cx="828675" cy="800100"/>
            <a:chOff x="1111" y="665"/>
            <a:chExt cx="522" cy="504"/>
          </a:xfrm>
        </p:grpSpPr>
        <p:grpSp>
          <p:nvGrpSpPr>
            <p:cNvPr id="76865" name="Group 17"/>
            <p:cNvGrpSpPr/>
            <p:nvPr/>
          </p:nvGrpSpPr>
          <p:grpSpPr>
            <a:xfrm>
              <a:off x="1111" y="935"/>
              <a:ext cx="474" cy="234"/>
              <a:chOff x="2414" y="2310"/>
              <a:chExt cx="322" cy="149"/>
            </a:xfrm>
          </p:grpSpPr>
          <p:sp>
            <p:nvSpPr>
              <p:cNvPr id="76867" name="AutoShape 18"/>
              <p:cNvSpPr/>
              <p:nvPr>
                <p:custDataLst>
                  <p:tags r:id="rId58"/>
                </p:custDataLst>
              </p:nvPr>
            </p:nvSpPr>
            <p:spPr>
              <a:xfrm>
                <a:off x="2414" y="2310"/>
                <a:ext cx="322" cy="130"/>
              </a:xfrm>
              <a:prstGeom prst="parallelogram">
                <a:avLst>
                  <a:gd name="adj" fmla="val 61923"/>
                </a:avLst>
              </a:prstGeom>
              <a:solidFill>
                <a:schemeClr val="bg1"/>
              </a:solidFill>
              <a:ln w="38100" cap="flat" cmpd="sng">
                <a:solidFill>
                  <a:srgbClr val="0000FF"/>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76868" name="Rectangle 19"/>
              <p:cNvSpPr/>
              <p:nvPr>
                <p:custDataLst>
                  <p:tags r:id="rId59"/>
                </p:custDataLst>
              </p:nvPr>
            </p:nvSpPr>
            <p:spPr>
              <a:xfrm>
                <a:off x="2414" y="2440"/>
                <a:ext cx="250" cy="14"/>
              </a:xfrm>
              <a:prstGeom prst="rect">
                <a:avLst/>
              </a:prstGeom>
              <a:solidFill>
                <a:schemeClr val="bg1"/>
              </a:solidFill>
              <a:ln w="38100" cap="flat" cmpd="sng">
                <a:solidFill>
                  <a:srgbClr val="0000FF"/>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76869" name="Line 20"/>
              <p:cNvSpPr/>
              <p:nvPr>
                <p:custDataLst>
                  <p:tags r:id="rId60"/>
                </p:custDataLst>
              </p:nvPr>
            </p:nvSpPr>
            <p:spPr>
              <a:xfrm flipH="1">
                <a:off x="2659" y="2334"/>
                <a:ext cx="77" cy="125"/>
              </a:xfrm>
              <a:prstGeom prst="line">
                <a:avLst/>
              </a:prstGeom>
              <a:ln w="38100" cap="flat" cmpd="sng">
                <a:solidFill>
                  <a:srgbClr val="0000FF"/>
                </a:solidFill>
                <a:prstDash val="solid"/>
                <a:headEnd type="none" w="med" len="med"/>
                <a:tailEnd type="none" w="med" len="med"/>
              </a:ln>
            </p:spPr>
          </p:sp>
          <p:sp>
            <p:nvSpPr>
              <p:cNvPr id="76870" name="Line 21"/>
              <p:cNvSpPr/>
              <p:nvPr>
                <p:custDataLst>
                  <p:tags r:id="rId61"/>
                </p:custDataLst>
              </p:nvPr>
            </p:nvSpPr>
            <p:spPr>
              <a:xfrm>
                <a:off x="2736" y="2310"/>
                <a:ext cx="0" cy="24"/>
              </a:xfrm>
              <a:prstGeom prst="line">
                <a:avLst/>
              </a:prstGeom>
              <a:ln w="38100" cap="flat" cmpd="sng">
                <a:solidFill>
                  <a:srgbClr val="0000FF"/>
                </a:solidFill>
                <a:prstDash val="solid"/>
                <a:headEnd type="none" w="med" len="med"/>
                <a:tailEnd type="none" w="med" len="med"/>
              </a:ln>
            </p:spPr>
          </p:sp>
          <p:sp>
            <p:nvSpPr>
              <p:cNvPr id="76871" name="Oval 22"/>
              <p:cNvSpPr/>
              <p:nvPr>
                <p:custDataLst>
                  <p:tags r:id="rId62"/>
                </p:custDataLst>
              </p:nvPr>
            </p:nvSpPr>
            <p:spPr>
              <a:xfrm>
                <a:off x="2491" y="2363"/>
                <a:ext cx="24" cy="24"/>
              </a:xfrm>
              <a:prstGeom prst="ellipse">
                <a:avLst/>
              </a:prstGeom>
              <a:solidFill>
                <a:schemeClr val="bg1"/>
              </a:solidFill>
              <a:ln w="38100" cap="flat" cmpd="sng">
                <a:solidFill>
                  <a:srgbClr val="0000FF"/>
                </a:solidFill>
                <a:prstDash val="solid"/>
                <a:headEnd type="none" w="med" len="med"/>
                <a:tailEnd type="none" w="med" len="med"/>
              </a:ln>
            </p:spPr>
            <p:txBody>
              <a:bodyPr/>
              <a:lstStyle/>
              <a:p>
                <a:endParaRPr lang="zh-CN" altLang="en-US" dirty="0">
                  <a:latin typeface="Times New Roman" panose="02020603050405020304" pitchFamily="18" charset="0"/>
                </a:endParaRPr>
              </a:p>
            </p:txBody>
          </p:sp>
          <p:sp>
            <p:nvSpPr>
              <p:cNvPr id="76872" name="Oval 23"/>
              <p:cNvSpPr/>
              <p:nvPr>
                <p:custDataLst>
                  <p:tags r:id="rId63"/>
                </p:custDataLst>
              </p:nvPr>
            </p:nvSpPr>
            <p:spPr>
              <a:xfrm>
                <a:off x="2621" y="2363"/>
                <a:ext cx="24" cy="24"/>
              </a:xfrm>
              <a:prstGeom prst="ellipse">
                <a:avLst/>
              </a:prstGeom>
              <a:solidFill>
                <a:schemeClr val="bg1"/>
              </a:solidFill>
              <a:ln w="38100" cap="flat" cmpd="sng">
                <a:solidFill>
                  <a:srgbClr val="0000FF"/>
                </a:solidFill>
                <a:prstDash val="solid"/>
                <a:headEnd type="none" w="med" len="med"/>
                <a:tailEnd type="none" w="med" len="med"/>
              </a:ln>
            </p:spPr>
            <p:txBody>
              <a:bodyPr/>
              <a:lstStyle/>
              <a:p>
                <a:endParaRPr lang="zh-CN" altLang="en-US" dirty="0">
                  <a:latin typeface="Times New Roman" panose="02020603050405020304" pitchFamily="18" charset="0"/>
                </a:endParaRPr>
              </a:p>
            </p:txBody>
          </p:sp>
          <p:sp>
            <p:nvSpPr>
              <p:cNvPr id="76873" name="Line 24"/>
              <p:cNvSpPr/>
              <p:nvPr>
                <p:custDataLst>
                  <p:tags r:id="rId64"/>
                </p:custDataLst>
              </p:nvPr>
            </p:nvSpPr>
            <p:spPr>
              <a:xfrm flipV="1">
                <a:off x="2510" y="2334"/>
                <a:ext cx="140" cy="34"/>
              </a:xfrm>
              <a:prstGeom prst="line">
                <a:avLst/>
              </a:prstGeom>
              <a:ln w="38100" cap="flat" cmpd="sng">
                <a:solidFill>
                  <a:srgbClr val="0000FF"/>
                </a:solidFill>
                <a:prstDash val="solid"/>
                <a:headEnd type="none" w="med" len="med"/>
                <a:tailEnd type="none" w="med" len="med"/>
              </a:ln>
            </p:spPr>
          </p:sp>
        </p:grpSp>
        <p:sp>
          <p:nvSpPr>
            <p:cNvPr id="76866" name="Text Box 25"/>
            <p:cNvSpPr txBox="1"/>
            <p:nvPr>
              <p:custDataLst>
                <p:tags r:id="rId57"/>
              </p:custDataLst>
            </p:nvPr>
          </p:nvSpPr>
          <p:spPr>
            <a:xfrm>
              <a:off x="1111" y="665"/>
              <a:ext cx="522" cy="230"/>
            </a:xfrm>
            <a:prstGeom prst="rect">
              <a:avLst/>
            </a:prstGeom>
            <a:noFill/>
            <a:ln w="12700">
              <a:noFill/>
            </a:ln>
          </p:spPr>
          <p:txBody>
            <a:bodyPr lIns="0" tIns="0" rIns="0" bIns="0">
              <a:spAutoFit/>
            </a:bodyPr>
            <a:lstStyle/>
            <a:p>
              <a:pPr eaLnBrk="0" hangingPunct="0"/>
              <a:r>
                <a:rPr lang="zh-CN" altLang="en-US" b="1" dirty="0">
                  <a:solidFill>
                    <a:srgbClr val="000066"/>
                  </a:solidFill>
                  <a:latin typeface="Times New Roman" panose="02020603050405020304" pitchFamily="18" charset="0"/>
                </a:rPr>
                <a:t>开关</a:t>
              </a:r>
            </a:p>
          </p:txBody>
        </p:sp>
      </p:grpSp>
      <p:sp>
        <p:nvSpPr>
          <p:cNvPr id="112666" name="Text Box 26"/>
          <p:cNvSpPr txBox="1"/>
          <p:nvPr>
            <p:custDataLst>
              <p:tags r:id="rId6"/>
            </p:custDataLst>
          </p:nvPr>
        </p:nvSpPr>
        <p:spPr>
          <a:xfrm>
            <a:off x="1281113" y="5181600"/>
            <a:ext cx="1658937" cy="439738"/>
          </a:xfrm>
          <a:prstGeom prst="rect">
            <a:avLst/>
          </a:prstGeom>
          <a:solidFill>
            <a:srgbClr val="99FFCC"/>
          </a:solidFill>
          <a:ln w="12700" cap="flat" cmpd="sng">
            <a:solidFill>
              <a:srgbClr val="00CC00"/>
            </a:solidFill>
            <a:prstDash val="solid"/>
            <a:miter/>
            <a:headEnd type="none" w="sm" len="sm"/>
            <a:tailEnd type="none" w="sm" len="sm"/>
          </a:ln>
        </p:spPr>
        <p:txBody>
          <a:bodyPr lIns="0" tIns="0" rIns="0" bIns="0">
            <a:spAutoFit/>
          </a:bodyPr>
          <a:lstStyle/>
          <a:p>
            <a:pPr algn="ctr" eaLnBrk="0" hangingPunct="0"/>
            <a:r>
              <a:rPr lang="zh-CN" altLang="en-US" sz="2800" b="1" dirty="0">
                <a:solidFill>
                  <a:srgbClr val="006600"/>
                </a:solidFill>
                <a:latin typeface="Times New Roman" panose="02020603050405020304" pitchFamily="18" charset="0"/>
              </a:rPr>
              <a:t>实体电路</a:t>
            </a:r>
          </a:p>
        </p:txBody>
      </p:sp>
      <p:grpSp>
        <p:nvGrpSpPr>
          <p:cNvPr id="4" name="Group 27"/>
          <p:cNvGrpSpPr/>
          <p:nvPr/>
        </p:nvGrpSpPr>
        <p:grpSpPr>
          <a:xfrm>
            <a:off x="6192838" y="2444750"/>
            <a:ext cx="544512" cy="457200"/>
            <a:chOff x="4037" y="1003"/>
            <a:chExt cx="343" cy="288"/>
          </a:xfrm>
        </p:grpSpPr>
        <p:sp>
          <p:nvSpPr>
            <p:cNvPr id="76863" name="Text Box 28"/>
            <p:cNvSpPr txBox="1"/>
            <p:nvPr>
              <p:custDataLst>
                <p:tags r:id="rId55"/>
              </p:custDataLst>
            </p:nvPr>
          </p:nvSpPr>
          <p:spPr>
            <a:xfrm>
              <a:off x="4105" y="1003"/>
              <a:ext cx="191" cy="288"/>
            </a:xfrm>
            <a:prstGeom prst="rect">
              <a:avLst/>
            </a:prstGeom>
            <a:noFill/>
            <a:ln w="12700">
              <a:noFill/>
            </a:ln>
          </p:spPr>
          <p:txBody>
            <a:bodyPr wrap="none">
              <a:spAutoFit/>
            </a:bodyPr>
            <a:lstStyle/>
            <a:p>
              <a:pPr eaLnBrk="0" hangingPunct="0"/>
              <a:r>
                <a:rPr lang="en-US" altLang="zh-CN" b="1" i="1" dirty="0">
                  <a:solidFill>
                    <a:srgbClr val="000066"/>
                  </a:solidFill>
                  <a:latin typeface="Times New Roman" panose="02020603050405020304" pitchFamily="18" charset="0"/>
                </a:rPr>
                <a:t>I</a:t>
              </a:r>
              <a:endParaRPr lang="en-US" altLang="zh-CN" i="1" dirty="0">
                <a:solidFill>
                  <a:srgbClr val="000066"/>
                </a:solidFill>
                <a:latin typeface="Times New Roman" panose="02020603050405020304" pitchFamily="18" charset="0"/>
              </a:endParaRPr>
            </a:p>
          </p:txBody>
        </p:sp>
        <p:sp>
          <p:nvSpPr>
            <p:cNvPr id="76864" name="Line 29"/>
            <p:cNvSpPr/>
            <p:nvPr>
              <p:custDataLst>
                <p:tags r:id="rId56"/>
              </p:custDataLst>
            </p:nvPr>
          </p:nvSpPr>
          <p:spPr>
            <a:xfrm>
              <a:off x="4037" y="1253"/>
              <a:ext cx="343" cy="0"/>
            </a:xfrm>
            <a:prstGeom prst="line">
              <a:avLst/>
            </a:prstGeom>
            <a:ln w="38100" cap="flat" cmpd="sng">
              <a:solidFill>
                <a:srgbClr val="FF0000"/>
              </a:solidFill>
              <a:prstDash val="solid"/>
              <a:headEnd type="none" w="sm" len="sm"/>
              <a:tailEnd type="triangle" w="med" len="med"/>
            </a:ln>
          </p:spPr>
        </p:sp>
      </p:grpSp>
      <p:grpSp>
        <p:nvGrpSpPr>
          <p:cNvPr id="37" name="Group 30"/>
          <p:cNvGrpSpPr/>
          <p:nvPr/>
        </p:nvGrpSpPr>
        <p:grpSpPr>
          <a:xfrm>
            <a:off x="5083175" y="2816225"/>
            <a:ext cx="2076450" cy="2200275"/>
            <a:chOff x="3338" y="1237"/>
            <a:chExt cx="1308" cy="1386"/>
          </a:xfrm>
        </p:grpSpPr>
        <p:sp>
          <p:nvSpPr>
            <p:cNvPr id="76855" name="Line 31"/>
            <p:cNvSpPr/>
            <p:nvPr>
              <p:custDataLst>
                <p:tags r:id="rId47"/>
              </p:custDataLst>
            </p:nvPr>
          </p:nvSpPr>
          <p:spPr>
            <a:xfrm>
              <a:off x="3338" y="2620"/>
              <a:ext cx="1308" cy="0"/>
            </a:xfrm>
            <a:prstGeom prst="line">
              <a:avLst/>
            </a:prstGeom>
            <a:ln w="38100" cap="flat" cmpd="sng">
              <a:solidFill>
                <a:srgbClr val="0000CC"/>
              </a:solidFill>
              <a:prstDash val="solid"/>
              <a:headEnd type="none" w="sm" len="sm"/>
              <a:tailEnd type="none" w="sm" len="sm"/>
            </a:ln>
          </p:spPr>
        </p:sp>
        <p:sp>
          <p:nvSpPr>
            <p:cNvPr id="76856" name="Line 32"/>
            <p:cNvSpPr/>
            <p:nvPr>
              <p:custDataLst>
                <p:tags r:id="rId48"/>
              </p:custDataLst>
            </p:nvPr>
          </p:nvSpPr>
          <p:spPr>
            <a:xfrm>
              <a:off x="4638" y="1327"/>
              <a:ext cx="0" cy="1296"/>
            </a:xfrm>
            <a:prstGeom prst="line">
              <a:avLst/>
            </a:prstGeom>
            <a:ln w="38100" cap="flat" cmpd="sng">
              <a:solidFill>
                <a:srgbClr val="0000CC"/>
              </a:solidFill>
              <a:prstDash val="solid"/>
              <a:headEnd type="none" w="sm" len="sm"/>
              <a:tailEnd type="none" w="sm" len="sm"/>
            </a:ln>
          </p:spPr>
        </p:sp>
        <p:sp>
          <p:nvSpPr>
            <p:cNvPr id="76857" name="Line 33"/>
            <p:cNvSpPr/>
            <p:nvPr>
              <p:custDataLst>
                <p:tags r:id="rId49"/>
              </p:custDataLst>
            </p:nvPr>
          </p:nvSpPr>
          <p:spPr>
            <a:xfrm flipV="1">
              <a:off x="3884" y="1327"/>
              <a:ext cx="761" cy="15"/>
            </a:xfrm>
            <a:prstGeom prst="line">
              <a:avLst/>
            </a:prstGeom>
            <a:ln w="38100" cap="flat" cmpd="sng">
              <a:solidFill>
                <a:srgbClr val="0000CC"/>
              </a:solidFill>
              <a:prstDash val="solid"/>
              <a:headEnd type="none" w="sm" len="sm"/>
              <a:tailEnd type="none" w="sm" len="sm"/>
            </a:ln>
          </p:spPr>
        </p:sp>
        <p:sp>
          <p:nvSpPr>
            <p:cNvPr id="76858" name="Line 34"/>
            <p:cNvSpPr/>
            <p:nvPr>
              <p:custDataLst>
                <p:tags r:id="rId50"/>
              </p:custDataLst>
            </p:nvPr>
          </p:nvSpPr>
          <p:spPr>
            <a:xfrm>
              <a:off x="3345" y="1327"/>
              <a:ext cx="0" cy="1296"/>
            </a:xfrm>
            <a:prstGeom prst="line">
              <a:avLst/>
            </a:prstGeom>
            <a:ln w="38100" cap="flat" cmpd="sng">
              <a:solidFill>
                <a:srgbClr val="0000CC"/>
              </a:solidFill>
              <a:prstDash val="solid"/>
              <a:headEnd type="none" w="sm" len="sm"/>
              <a:tailEnd type="none" w="sm" len="sm"/>
            </a:ln>
          </p:spPr>
        </p:sp>
        <p:sp>
          <p:nvSpPr>
            <p:cNvPr id="76859" name="Line 35"/>
            <p:cNvSpPr/>
            <p:nvPr>
              <p:custDataLst>
                <p:tags r:id="rId51"/>
              </p:custDataLst>
            </p:nvPr>
          </p:nvSpPr>
          <p:spPr>
            <a:xfrm flipV="1">
              <a:off x="3356" y="1327"/>
              <a:ext cx="288" cy="15"/>
            </a:xfrm>
            <a:prstGeom prst="line">
              <a:avLst/>
            </a:prstGeom>
            <a:ln w="38100" cap="flat" cmpd="sng">
              <a:solidFill>
                <a:srgbClr val="0000CC"/>
              </a:solidFill>
              <a:prstDash val="solid"/>
              <a:headEnd type="none" w="sm" len="sm"/>
              <a:tailEnd type="none" w="sm" len="sm"/>
            </a:ln>
          </p:spPr>
        </p:sp>
        <p:sp>
          <p:nvSpPr>
            <p:cNvPr id="76860" name="Oval 36"/>
            <p:cNvSpPr/>
            <p:nvPr>
              <p:custDataLst>
                <p:tags r:id="rId52"/>
              </p:custDataLst>
            </p:nvPr>
          </p:nvSpPr>
          <p:spPr>
            <a:xfrm>
              <a:off x="3884" y="1294"/>
              <a:ext cx="74" cy="81"/>
            </a:xfrm>
            <a:prstGeom prst="ellipse">
              <a:avLst/>
            </a:prstGeom>
            <a:solidFill>
              <a:srgbClr val="FFFFFF"/>
            </a:solidFill>
            <a:ln w="38100" cap="flat" cmpd="sng">
              <a:solidFill>
                <a:srgbClr val="0000CC"/>
              </a:solidFill>
              <a:prstDash val="solid"/>
              <a:headEnd type="none" w="sm" len="sm"/>
              <a:tailEnd type="none" w="sm" len="sm"/>
            </a:ln>
          </p:spPr>
          <p:txBody>
            <a:bodyPr wrap="none" anchor="ctr" anchorCtr="0"/>
            <a:lstStyle/>
            <a:p>
              <a:endParaRPr lang="zh-CN" altLang="en-US" dirty="0">
                <a:latin typeface="Times New Roman" panose="02020603050405020304" pitchFamily="18" charset="0"/>
              </a:endParaRPr>
            </a:p>
          </p:txBody>
        </p:sp>
        <p:sp>
          <p:nvSpPr>
            <p:cNvPr id="76861" name="Oval 37"/>
            <p:cNvSpPr/>
            <p:nvPr>
              <p:custDataLst>
                <p:tags r:id="rId53"/>
              </p:custDataLst>
            </p:nvPr>
          </p:nvSpPr>
          <p:spPr>
            <a:xfrm>
              <a:off x="3607" y="1294"/>
              <a:ext cx="74" cy="81"/>
            </a:xfrm>
            <a:prstGeom prst="ellipse">
              <a:avLst/>
            </a:prstGeom>
            <a:solidFill>
              <a:srgbClr val="FFFFFF"/>
            </a:solidFill>
            <a:ln w="38100" cap="flat" cmpd="sng">
              <a:solidFill>
                <a:srgbClr val="0000CC"/>
              </a:solidFill>
              <a:prstDash val="solid"/>
              <a:headEnd type="none" w="sm" len="sm"/>
              <a:tailEnd type="none" w="sm" len="sm"/>
            </a:ln>
          </p:spPr>
          <p:txBody>
            <a:bodyPr wrap="none" anchor="ctr" anchorCtr="0"/>
            <a:lstStyle/>
            <a:p>
              <a:endParaRPr lang="zh-CN" altLang="en-US" dirty="0">
                <a:latin typeface="Times New Roman" panose="02020603050405020304" pitchFamily="18" charset="0"/>
              </a:endParaRPr>
            </a:p>
          </p:txBody>
        </p:sp>
        <p:sp>
          <p:nvSpPr>
            <p:cNvPr id="76862" name="Line 38"/>
            <p:cNvSpPr/>
            <p:nvPr>
              <p:custDataLst>
                <p:tags r:id="rId54"/>
              </p:custDataLst>
            </p:nvPr>
          </p:nvSpPr>
          <p:spPr>
            <a:xfrm flipV="1">
              <a:off x="3685" y="1237"/>
              <a:ext cx="203" cy="88"/>
            </a:xfrm>
            <a:prstGeom prst="line">
              <a:avLst/>
            </a:prstGeom>
            <a:ln w="38100" cap="flat" cmpd="sng">
              <a:solidFill>
                <a:srgbClr val="0000CC"/>
              </a:solidFill>
              <a:prstDash val="solid"/>
              <a:headEnd type="none" w="sm" len="sm"/>
              <a:tailEnd type="none" w="sm" len="sm"/>
            </a:ln>
          </p:spPr>
        </p:sp>
      </p:grpSp>
      <p:sp>
        <p:nvSpPr>
          <p:cNvPr id="112679" name="Text Box 39"/>
          <p:cNvSpPr txBox="1"/>
          <p:nvPr>
            <p:custDataLst>
              <p:tags r:id="rId7"/>
            </p:custDataLst>
          </p:nvPr>
        </p:nvSpPr>
        <p:spPr>
          <a:xfrm>
            <a:off x="5472113" y="2481263"/>
            <a:ext cx="419100" cy="457200"/>
          </a:xfrm>
          <a:prstGeom prst="rect">
            <a:avLst/>
          </a:prstGeom>
          <a:noFill/>
          <a:ln w="12700">
            <a:noFill/>
          </a:ln>
        </p:spPr>
        <p:txBody>
          <a:bodyPr>
            <a:spAutoFit/>
          </a:bodyPr>
          <a:lstStyle/>
          <a:p>
            <a:pPr eaLnBrk="0" hangingPunct="0"/>
            <a:r>
              <a:rPr lang="en-US" altLang="zh-CN" b="1" i="1" dirty="0">
                <a:solidFill>
                  <a:srgbClr val="000066"/>
                </a:solidFill>
                <a:latin typeface="Times New Roman" panose="02020603050405020304" pitchFamily="18" charset="0"/>
              </a:rPr>
              <a:t>S</a:t>
            </a:r>
          </a:p>
        </p:txBody>
      </p:sp>
      <p:grpSp>
        <p:nvGrpSpPr>
          <p:cNvPr id="38" name="Group 40"/>
          <p:cNvGrpSpPr/>
          <p:nvPr/>
        </p:nvGrpSpPr>
        <p:grpSpPr>
          <a:xfrm>
            <a:off x="4679950" y="3135313"/>
            <a:ext cx="1498600" cy="1778000"/>
            <a:chOff x="3084" y="1438"/>
            <a:chExt cx="944" cy="1120"/>
          </a:xfrm>
        </p:grpSpPr>
        <p:sp>
          <p:nvSpPr>
            <p:cNvPr id="76848" name="Text Box 41"/>
            <p:cNvSpPr txBox="1"/>
            <p:nvPr>
              <p:custDataLst>
                <p:tags r:id="rId40"/>
              </p:custDataLst>
            </p:nvPr>
          </p:nvSpPr>
          <p:spPr>
            <a:xfrm>
              <a:off x="3500" y="2030"/>
              <a:ext cx="528" cy="288"/>
            </a:xfrm>
            <a:prstGeom prst="rect">
              <a:avLst/>
            </a:prstGeom>
            <a:noFill/>
            <a:ln w="12700">
              <a:noFill/>
            </a:ln>
          </p:spPr>
          <p:txBody>
            <a:bodyPr>
              <a:spAutoFit/>
            </a:bodyPr>
            <a:lstStyle/>
            <a:p>
              <a:pPr eaLnBrk="0" hangingPunct="0"/>
              <a:r>
                <a:rPr lang="en-US" altLang="zh-CN" b="1" i="1" dirty="0">
                  <a:solidFill>
                    <a:srgbClr val="000066"/>
                  </a:solidFill>
                  <a:latin typeface="Times New Roman" panose="02020603050405020304" pitchFamily="18" charset="0"/>
                </a:rPr>
                <a:t>U</a:t>
              </a:r>
              <a:r>
                <a:rPr lang="en-US" altLang="zh-CN" b="1" baseline="-25000" dirty="0">
                  <a:solidFill>
                    <a:srgbClr val="000066"/>
                  </a:solidFill>
                  <a:latin typeface="Times New Roman" panose="02020603050405020304" pitchFamily="18" charset="0"/>
                </a:rPr>
                <a:t>S</a:t>
              </a:r>
              <a:endParaRPr lang="en-US" altLang="zh-CN" b="1" i="1" dirty="0">
                <a:solidFill>
                  <a:srgbClr val="000066"/>
                </a:solidFill>
                <a:latin typeface="Times New Roman" panose="02020603050405020304" pitchFamily="18" charset="0"/>
              </a:endParaRPr>
            </a:p>
          </p:txBody>
        </p:sp>
        <p:sp>
          <p:nvSpPr>
            <p:cNvPr id="76849" name="Oval 42"/>
            <p:cNvSpPr/>
            <p:nvPr>
              <p:custDataLst>
                <p:tags r:id="rId41"/>
              </p:custDataLst>
            </p:nvPr>
          </p:nvSpPr>
          <p:spPr>
            <a:xfrm>
              <a:off x="3192" y="2059"/>
              <a:ext cx="318" cy="336"/>
            </a:xfrm>
            <a:prstGeom prst="ellipse">
              <a:avLst/>
            </a:prstGeom>
            <a:solidFill>
              <a:schemeClr val="bg1"/>
            </a:solidFill>
            <a:ln w="38100" cap="flat" cmpd="sng">
              <a:solidFill>
                <a:srgbClr val="0000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76850" name="Text Box 43"/>
            <p:cNvSpPr txBox="1"/>
            <p:nvPr>
              <p:custDataLst>
                <p:tags r:id="rId42"/>
              </p:custDataLst>
            </p:nvPr>
          </p:nvSpPr>
          <p:spPr>
            <a:xfrm>
              <a:off x="3308" y="1738"/>
              <a:ext cx="262" cy="365"/>
            </a:xfrm>
            <a:prstGeom prst="rect">
              <a:avLst/>
            </a:prstGeom>
            <a:noFill/>
            <a:ln w="12700">
              <a:noFill/>
            </a:ln>
          </p:spPr>
          <p:txBody>
            <a:bodyPr wrap="none">
              <a:spAutoFit/>
            </a:bodyPr>
            <a:lstStyle/>
            <a:p>
              <a:pPr eaLnBrk="0" hangingPunct="0"/>
              <a:r>
                <a:rPr lang="en-US" altLang="zh-CN" sz="3200" b="1" i="1" dirty="0">
                  <a:solidFill>
                    <a:srgbClr val="FF0000"/>
                  </a:solidFill>
                  <a:latin typeface="Times New Roman" panose="02020603050405020304" pitchFamily="18" charset="0"/>
                </a:rPr>
                <a:t>+</a:t>
              </a:r>
            </a:p>
          </p:txBody>
        </p:sp>
        <p:sp>
          <p:nvSpPr>
            <p:cNvPr id="76851" name="Text Box 44"/>
            <p:cNvSpPr txBox="1"/>
            <p:nvPr>
              <p:custDataLst>
                <p:tags r:id="rId43"/>
              </p:custDataLst>
            </p:nvPr>
          </p:nvSpPr>
          <p:spPr>
            <a:xfrm>
              <a:off x="3356" y="2122"/>
              <a:ext cx="244" cy="365"/>
            </a:xfrm>
            <a:prstGeom prst="rect">
              <a:avLst/>
            </a:prstGeom>
            <a:noFill/>
            <a:ln w="12700">
              <a:noFill/>
            </a:ln>
          </p:spPr>
          <p:txBody>
            <a:bodyPr wrap="none">
              <a:spAutoFit/>
            </a:bodyPr>
            <a:lstStyle/>
            <a:p>
              <a:pPr eaLnBrk="0" hangingPunct="0"/>
              <a:r>
                <a:rPr lang="en-US" altLang="zh-CN" sz="3200" b="1" i="1" dirty="0">
                  <a:solidFill>
                    <a:srgbClr val="FF0000"/>
                  </a:solidFill>
                  <a:latin typeface="Times New Roman" panose="02020603050405020304" pitchFamily="18" charset="0"/>
                </a:rPr>
                <a:t>_</a:t>
              </a:r>
            </a:p>
          </p:txBody>
        </p:sp>
        <p:sp>
          <p:nvSpPr>
            <p:cNvPr id="76852" name="Rectangle 45"/>
            <p:cNvSpPr/>
            <p:nvPr>
              <p:custDataLst>
                <p:tags r:id="rId44"/>
              </p:custDataLst>
            </p:nvPr>
          </p:nvSpPr>
          <p:spPr>
            <a:xfrm>
              <a:off x="3260" y="1498"/>
              <a:ext cx="192" cy="346"/>
            </a:xfrm>
            <a:prstGeom prst="rect">
              <a:avLst/>
            </a:prstGeom>
            <a:solidFill>
              <a:srgbClr val="FFFFFF"/>
            </a:solidFill>
            <a:ln w="38100" cap="flat" cmpd="sng">
              <a:solidFill>
                <a:srgbClr val="0000CC"/>
              </a:solidFill>
              <a:prstDash val="solid"/>
              <a:miter/>
              <a:headEnd type="none" w="sm" len="sm"/>
              <a:tailEnd type="none" w="sm" len="sm"/>
            </a:ln>
          </p:spPr>
          <p:txBody>
            <a:bodyPr wrap="none" anchor="ctr" anchorCtr="0"/>
            <a:lstStyle/>
            <a:p>
              <a:endParaRPr lang="zh-CN" altLang="en-US" dirty="0">
                <a:latin typeface="Times New Roman" panose="02020603050405020304" pitchFamily="18" charset="0"/>
              </a:endParaRPr>
            </a:p>
          </p:txBody>
        </p:sp>
        <p:sp>
          <p:nvSpPr>
            <p:cNvPr id="76853" name="Text Box 46"/>
            <p:cNvSpPr txBox="1"/>
            <p:nvPr>
              <p:custDataLst>
                <p:tags r:id="rId45"/>
              </p:custDataLst>
            </p:nvPr>
          </p:nvSpPr>
          <p:spPr>
            <a:xfrm>
              <a:off x="3430" y="1478"/>
              <a:ext cx="454" cy="288"/>
            </a:xfrm>
            <a:prstGeom prst="rect">
              <a:avLst/>
            </a:prstGeom>
            <a:noFill/>
            <a:ln w="12700">
              <a:noFill/>
            </a:ln>
          </p:spPr>
          <p:txBody>
            <a:bodyPr>
              <a:spAutoFit/>
            </a:bodyPr>
            <a:lstStyle/>
            <a:p>
              <a:pPr eaLnBrk="0" hangingPunct="0"/>
              <a:r>
                <a:rPr lang="en-US" altLang="zh-CN" b="1" i="1" dirty="0">
                  <a:solidFill>
                    <a:srgbClr val="000066"/>
                  </a:solidFill>
                  <a:latin typeface="Times New Roman" panose="02020603050405020304" pitchFamily="18" charset="0"/>
                </a:rPr>
                <a:t>R</a:t>
              </a:r>
              <a:r>
                <a:rPr lang="en-US" altLang="zh-CN" b="1" baseline="-25000" dirty="0">
                  <a:solidFill>
                    <a:srgbClr val="000066"/>
                  </a:solidFill>
                  <a:latin typeface="Times New Roman" panose="02020603050405020304" pitchFamily="18" charset="0"/>
                </a:rPr>
                <a:t>0</a:t>
              </a:r>
              <a:endParaRPr lang="en-US" altLang="zh-CN" b="1" i="1" dirty="0">
                <a:solidFill>
                  <a:srgbClr val="000066"/>
                </a:solidFill>
                <a:latin typeface="Times New Roman" panose="02020603050405020304" pitchFamily="18" charset="0"/>
              </a:endParaRPr>
            </a:p>
          </p:txBody>
        </p:sp>
        <p:sp>
          <p:nvSpPr>
            <p:cNvPr id="76854" name="Rectangle 47"/>
            <p:cNvSpPr/>
            <p:nvPr>
              <p:custDataLst>
                <p:tags r:id="rId46"/>
              </p:custDataLst>
            </p:nvPr>
          </p:nvSpPr>
          <p:spPr>
            <a:xfrm>
              <a:off x="3084" y="1438"/>
              <a:ext cx="832" cy="1120"/>
            </a:xfrm>
            <a:prstGeom prst="rect">
              <a:avLst/>
            </a:prstGeom>
            <a:noFill/>
            <a:ln w="38100" cap="flat" cmpd="sng">
              <a:solidFill>
                <a:schemeClr val="tx1"/>
              </a:solidFill>
              <a:prstDash val="dash"/>
              <a:miter/>
              <a:headEnd type="none" w="sm" len="sm"/>
              <a:tailEnd type="none" w="sm" len="sm"/>
            </a:ln>
          </p:spPr>
          <p:txBody>
            <a:bodyPr wrap="none" anchor="ctr" anchorCtr="0"/>
            <a:lstStyle/>
            <a:p>
              <a:endParaRPr lang="zh-CN" altLang="en-US" dirty="0">
                <a:latin typeface="Times New Roman" panose="02020603050405020304" pitchFamily="18" charset="0"/>
              </a:endParaRPr>
            </a:p>
          </p:txBody>
        </p:sp>
      </p:grpSp>
      <p:sp>
        <p:nvSpPr>
          <p:cNvPr id="112688" name="AutoShape 48"/>
          <p:cNvSpPr/>
          <p:nvPr>
            <p:custDataLst>
              <p:tags r:id="rId8"/>
            </p:custDataLst>
          </p:nvPr>
        </p:nvSpPr>
        <p:spPr>
          <a:xfrm>
            <a:off x="6681788" y="2144713"/>
            <a:ext cx="1547812" cy="395287"/>
          </a:xfrm>
          <a:prstGeom prst="wedgeRoundRectCallout">
            <a:avLst>
              <a:gd name="adj1" fmla="val -40255"/>
              <a:gd name="adj2" fmla="val 144778"/>
              <a:gd name="adj3" fmla="val 16667"/>
            </a:avLst>
          </a:prstGeom>
          <a:solidFill>
            <a:srgbClr val="FFFFFF"/>
          </a:solidFill>
          <a:ln w="38100" cap="flat" cmpd="sng">
            <a:solidFill>
              <a:srgbClr val="FF6699"/>
            </a:solidFill>
            <a:prstDash val="solid"/>
            <a:miter/>
            <a:headEnd type="none" w="sm" len="sm"/>
            <a:tailEnd type="none" w="sm" len="sm"/>
          </a:ln>
        </p:spPr>
        <p:txBody>
          <a:bodyPr anchor="ctr" anchorCtr="0"/>
          <a:lstStyle/>
          <a:p>
            <a:pPr algn="ctr" eaLnBrk="0" hangingPunct="0"/>
            <a:r>
              <a:rPr lang="zh-CN" altLang="en-US" b="1" dirty="0">
                <a:solidFill>
                  <a:srgbClr val="FF6600"/>
                </a:solidFill>
                <a:latin typeface="Times New Roman" panose="02020603050405020304" pitchFamily="18" charset="0"/>
              </a:rPr>
              <a:t>中间环节</a:t>
            </a:r>
          </a:p>
        </p:txBody>
      </p:sp>
      <p:sp>
        <p:nvSpPr>
          <p:cNvPr id="112689" name="Text Box 49"/>
          <p:cNvSpPr txBox="1"/>
          <p:nvPr>
            <p:custDataLst>
              <p:tags r:id="rId9"/>
            </p:custDataLst>
          </p:nvPr>
        </p:nvSpPr>
        <p:spPr>
          <a:xfrm>
            <a:off x="5203825" y="5183188"/>
            <a:ext cx="1809750" cy="439737"/>
          </a:xfrm>
          <a:prstGeom prst="rect">
            <a:avLst/>
          </a:prstGeom>
          <a:solidFill>
            <a:srgbClr val="99FFCC"/>
          </a:solidFill>
          <a:ln w="12700" cap="flat" cmpd="sng">
            <a:solidFill>
              <a:srgbClr val="00CC00"/>
            </a:solidFill>
            <a:prstDash val="solid"/>
            <a:miter/>
            <a:headEnd type="none" w="sm" len="sm"/>
            <a:tailEnd type="none" w="sm" len="sm"/>
          </a:ln>
        </p:spPr>
        <p:txBody>
          <a:bodyPr lIns="0" tIns="0" rIns="0" bIns="0">
            <a:spAutoFit/>
          </a:bodyPr>
          <a:lstStyle/>
          <a:p>
            <a:pPr algn="ctr" eaLnBrk="0" hangingPunct="0"/>
            <a:r>
              <a:rPr lang="zh-CN" altLang="en-US" sz="2800" b="1" dirty="0">
                <a:solidFill>
                  <a:srgbClr val="006600"/>
                </a:solidFill>
                <a:latin typeface="Times New Roman" panose="02020603050405020304" pitchFamily="18" charset="0"/>
              </a:rPr>
              <a:t>电路模型</a:t>
            </a:r>
          </a:p>
        </p:txBody>
      </p:sp>
      <p:sp>
        <p:nvSpPr>
          <p:cNvPr id="112690" name="Rectangle 50"/>
          <p:cNvSpPr>
            <a:spLocks noChangeArrowheads="1"/>
          </p:cNvSpPr>
          <p:nvPr>
            <p:custDataLst>
              <p:tags r:id="rId10"/>
            </p:custDataLst>
          </p:nvPr>
        </p:nvSpPr>
        <p:spPr bwMode="auto">
          <a:xfrm>
            <a:off x="755650" y="5967413"/>
            <a:ext cx="7561263" cy="714375"/>
          </a:xfrm>
          <a:prstGeom prst="rect">
            <a:avLst/>
          </a:prstGeom>
          <a:solidFill>
            <a:srgbClr val="3366FF">
              <a:alpha val="39000"/>
            </a:srgbClr>
          </a:solidFill>
          <a:ln w="9525">
            <a:no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1200" cap="none" spc="0" normalizeH="0" baseline="0" noProof="0">
                <a:ln>
                  <a:noFill/>
                </a:ln>
                <a:solidFill>
                  <a:srgbClr val="006600"/>
                </a:solidFill>
                <a:effectLst>
                  <a:outerShdw blurRad="38100" dist="38100" dir="2700000" algn="tl">
                    <a:srgbClr val="000000"/>
                  </a:outerShdw>
                </a:effectLst>
                <a:uLnTx/>
                <a:uFillTx/>
                <a:latin typeface="楷体_GB2312" pitchFamily="49" charset="-122"/>
                <a:ea typeface="楷体_GB2312" pitchFamily="49" charset="-122"/>
                <a:cs typeface="+mn-cs"/>
              </a:rPr>
              <a:t>与实体电路相对应的</a:t>
            </a:r>
            <a:r>
              <a:rPr kumimoji="1" lang="zh-CN" altLang="en-US" sz="2400" b="1" i="0" u="none" strike="noStrike" kern="1200" cap="none" spc="0" normalizeH="0" baseline="0" noProof="0">
                <a:ln>
                  <a:noFill/>
                </a:ln>
                <a:solidFill>
                  <a:srgbClr val="CC0000"/>
                </a:solidFill>
                <a:effectLst>
                  <a:outerShdw blurRad="38100" dist="38100" dir="2700000" algn="tl">
                    <a:srgbClr val="000000"/>
                  </a:outerShdw>
                </a:effectLst>
                <a:uLnTx/>
                <a:uFillTx/>
                <a:latin typeface="楷体_GB2312" pitchFamily="49" charset="-122"/>
                <a:ea typeface="楷体_GB2312" pitchFamily="49" charset="-122"/>
                <a:cs typeface="+mn-cs"/>
              </a:rPr>
              <a:t>电路图</a:t>
            </a:r>
            <a:r>
              <a:rPr kumimoji="1" lang="zh-CN" altLang="en-US" sz="2400" b="1" i="0" u="none" strike="noStrike" kern="1200" cap="none" spc="0" normalizeH="0" baseline="0" noProof="0">
                <a:ln>
                  <a:noFill/>
                </a:ln>
                <a:solidFill>
                  <a:srgbClr val="006600"/>
                </a:solidFill>
                <a:effectLst>
                  <a:outerShdw blurRad="38100" dist="38100" dir="2700000" algn="tl">
                    <a:srgbClr val="000000"/>
                  </a:outerShdw>
                </a:effectLst>
                <a:uLnTx/>
                <a:uFillTx/>
                <a:latin typeface="楷体_GB2312" pitchFamily="49" charset="-122"/>
                <a:ea typeface="楷体_GB2312" pitchFamily="49" charset="-122"/>
                <a:cs typeface="+mn-cs"/>
              </a:rPr>
              <a:t>称为实体电路的</a:t>
            </a:r>
            <a:r>
              <a:rPr kumimoji="1" lang="zh-CN" altLang="en-US" sz="2400" b="1" i="0" u="none" strike="noStrike" kern="1200" cap="none" spc="0" normalizeH="0" baseline="0" noProof="0">
                <a:ln>
                  <a:noFill/>
                </a:ln>
                <a:solidFill>
                  <a:srgbClr val="CC0000"/>
                </a:solidFill>
                <a:effectLst>
                  <a:outerShdw blurRad="38100" dist="38100" dir="2700000" algn="tl">
                    <a:srgbClr val="000000"/>
                  </a:outerShdw>
                </a:effectLst>
                <a:uLnTx/>
                <a:uFillTx/>
                <a:latin typeface="楷体_GB2312" pitchFamily="49" charset="-122"/>
                <a:ea typeface="楷体_GB2312" pitchFamily="49" charset="-122"/>
                <a:cs typeface="+mn-cs"/>
              </a:rPr>
              <a:t>电路模型</a:t>
            </a:r>
            <a:r>
              <a:rPr kumimoji="1" lang="zh-CN" altLang="en-US" sz="2400" b="1" i="0" u="none" strike="noStrike" kern="1200" cap="none" spc="0" normalizeH="0" baseline="0" noProof="0">
                <a:ln>
                  <a:noFill/>
                </a:ln>
                <a:solidFill>
                  <a:srgbClr val="006600"/>
                </a:solidFill>
                <a:effectLst>
                  <a:outerShdw blurRad="38100" dist="38100" dir="2700000" algn="tl">
                    <a:srgbClr val="000000"/>
                  </a:outerShdw>
                </a:effectLst>
                <a:uLnTx/>
                <a:uFillTx/>
                <a:latin typeface="楷体_GB2312" pitchFamily="49" charset="-122"/>
                <a:ea typeface="楷体_GB2312" pitchFamily="49" charset="-122"/>
                <a:cs typeface="+mn-cs"/>
              </a:rPr>
              <a:t>。</a:t>
            </a:r>
          </a:p>
        </p:txBody>
      </p:sp>
      <p:grpSp>
        <p:nvGrpSpPr>
          <p:cNvPr id="39" name="Group 51"/>
          <p:cNvGrpSpPr/>
          <p:nvPr/>
        </p:nvGrpSpPr>
        <p:grpSpPr>
          <a:xfrm>
            <a:off x="2303463" y="3406775"/>
            <a:ext cx="936625" cy="468313"/>
            <a:chOff x="1587" y="1548"/>
            <a:chExt cx="590" cy="295"/>
          </a:xfrm>
        </p:grpSpPr>
        <p:grpSp>
          <p:nvGrpSpPr>
            <p:cNvPr id="76841" name="Group 52"/>
            <p:cNvGrpSpPr/>
            <p:nvPr/>
          </p:nvGrpSpPr>
          <p:grpSpPr>
            <a:xfrm>
              <a:off x="1587" y="1548"/>
              <a:ext cx="590" cy="295"/>
              <a:chOff x="1587" y="1548"/>
              <a:chExt cx="590" cy="295"/>
            </a:xfrm>
          </p:grpSpPr>
          <p:sp>
            <p:nvSpPr>
              <p:cNvPr id="76843" name="Oval 53"/>
              <p:cNvSpPr/>
              <p:nvPr>
                <p:custDataLst>
                  <p:tags r:id="rId35"/>
                </p:custDataLst>
              </p:nvPr>
            </p:nvSpPr>
            <p:spPr>
              <a:xfrm>
                <a:off x="1769" y="1548"/>
                <a:ext cx="408" cy="295"/>
              </a:xfrm>
              <a:prstGeom prst="ellipse">
                <a:avLst/>
              </a:prstGeom>
              <a:noFill/>
              <a:ln w="38100" cap="flat" cmpd="sng">
                <a:solidFill>
                  <a:srgbClr val="000099"/>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76844" name="Rectangle 54"/>
              <p:cNvSpPr/>
              <p:nvPr>
                <p:custDataLst>
                  <p:tags r:id="rId36"/>
                </p:custDataLst>
              </p:nvPr>
            </p:nvSpPr>
            <p:spPr>
              <a:xfrm>
                <a:off x="1655" y="1616"/>
                <a:ext cx="159" cy="136"/>
              </a:xfrm>
              <a:prstGeom prst="rect">
                <a:avLst/>
              </a:prstGeom>
              <a:solidFill>
                <a:schemeClr val="bg1"/>
              </a:solidFill>
              <a:ln w="38100" cap="flat" cmpd="sng">
                <a:solidFill>
                  <a:srgbClr val="000099"/>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76845" name="Line 55"/>
              <p:cNvSpPr/>
              <p:nvPr>
                <p:custDataLst>
                  <p:tags r:id="rId37"/>
                </p:custDataLst>
              </p:nvPr>
            </p:nvSpPr>
            <p:spPr>
              <a:xfrm>
                <a:off x="1746" y="1616"/>
                <a:ext cx="0" cy="136"/>
              </a:xfrm>
              <a:prstGeom prst="line">
                <a:avLst/>
              </a:prstGeom>
              <a:ln w="28575" cap="flat" cmpd="sng">
                <a:solidFill>
                  <a:srgbClr val="000099"/>
                </a:solidFill>
                <a:prstDash val="solid"/>
                <a:headEnd type="none" w="med" len="med"/>
                <a:tailEnd type="none" w="med" len="med"/>
              </a:ln>
            </p:spPr>
          </p:sp>
          <p:sp>
            <p:nvSpPr>
              <p:cNvPr id="76846" name="Line 56"/>
              <p:cNvSpPr/>
              <p:nvPr>
                <p:custDataLst>
                  <p:tags r:id="rId38"/>
                </p:custDataLst>
              </p:nvPr>
            </p:nvSpPr>
            <p:spPr>
              <a:xfrm>
                <a:off x="1701" y="1616"/>
                <a:ext cx="0" cy="136"/>
              </a:xfrm>
              <a:prstGeom prst="line">
                <a:avLst/>
              </a:prstGeom>
              <a:ln w="28575" cap="flat" cmpd="sng">
                <a:solidFill>
                  <a:srgbClr val="000099"/>
                </a:solidFill>
                <a:prstDash val="solid"/>
                <a:headEnd type="none" w="med" len="med"/>
                <a:tailEnd type="none" w="med" len="med"/>
              </a:ln>
            </p:spPr>
          </p:sp>
          <p:sp>
            <p:nvSpPr>
              <p:cNvPr id="76847" name="Oval 57"/>
              <p:cNvSpPr/>
              <p:nvPr>
                <p:custDataLst>
                  <p:tags r:id="rId39"/>
                </p:custDataLst>
              </p:nvPr>
            </p:nvSpPr>
            <p:spPr>
              <a:xfrm>
                <a:off x="1587" y="1661"/>
                <a:ext cx="68" cy="68"/>
              </a:xfrm>
              <a:prstGeom prst="ellipse">
                <a:avLst/>
              </a:prstGeom>
              <a:solidFill>
                <a:schemeClr val="accent1"/>
              </a:solidFill>
              <a:ln w="38100" cap="flat" cmpd="sng">
                <a:solidFill>
                  <a:srgbClr val="000099"/>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sp>
          <p:nvSpPr>
            <p:cNvPr id="76842" name="AutoShape 58"/>
            <p:cNvSpPr/>
            <p:nvPr>
              <p:custDataLst>
                <p:tags r:id="rId34"/>
              </p:custDataLst>
            </p:nvPr>
          </p:nvSpPr>
          <p:spPr>
            <a:xfrm rot="5400000">
              <a:off x="1825" y="1626"/>
              <a:ext cx="113" cy="136"/>
            </a:xfrm>
            <a:custGeom>
              <a:avLst/>
              <a:gdLst>
                <a:gd name="txL" fmla="*/ 4970 w 21600"/>
                <a:gd name="txT" fmla="*/ 2224 h 21600"/>
                <a:gd name="txR" fmla="*/ 16630 w 21600"/>
                <a:gd name="txB" fmla="*/ 13659 h 21600"/>
              </a:gdLst>
              <a:ahLst/>
              <a:cxnLst>
                <a:cxn ang="17694720">
                  <a:pos x="0" y="0"/>
                </a:cxn>
                <a:cxn ang="11796480">
                  <a:pos x="0" y="0"/>
                </a:cxn>
                <a:cxn ang="5898240">
                  <a:pos x="0" y="0"/>
                </a:cxn>
                <a:cxn ang="0">
                  <a:pos x="0" y="0"/>
                </a:cxn>
              </a:cxnLst>
              <a:rect l="txL" t="txT" r="txR" b="txB"/>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38100" cap="flat" cmpd="sng">
              <a:solidFill>
                <a:srgbClr val="FF0000"/>
              </a:solidFill>
              <a:prstDash val="solid"/>
              <a:miter/>
              <a:headEnd type="none" w="med" len="med"/>
              <a:tailEnd type="none" w="med" len="med"/>
            </a:ln>
          </p:spPr>
          <p:txBody>
            <a:bodyPr rot="10800000" vert="eaVert" wrap="none" anchor="ctr" anchorCtr="0"/>
            <a:lstStyle/>
            <a:p>
              <a:endParaRPr lang="zh-CN" altLang="en-US" dirty="0">
                <a:latin typeface="Times New Roman" panose="02020603050405020304" pitchFamily="18" charset="0"/>
              </a:endParaRPr>
            </a:p>
          </p:txBody>
        </p:sp>
      </p:grpSp>
      <p:grpSp>
        <p:nvGrpSpPr>
          <p:cNvPr id="40" name="Group 59"/>
          <p:cNvGrpSpPr/>
          <p:nvPr/>
        </p:nvGrpSpPr>
        <p:grpSpPr>
          <a:xfrm>
            <a:off x="6480175" y="3168650"/>
            <a:ext cx="1276350" cy="1554163"/>
            <a:chOff x="4218" y="1459"/>
            <a:chExt cx="804" cy="979"/>
          </a:xfrm>
        </p:grpSpPr>
        <p:sp>
          <p:nvSpPr>
            <p:cNvPr id="76838" name="Rectangle 60"/>
            <p:cNvSpPr/>
            <p:nvPr>
              <p:custDataLst>
                <p:tags r:id="rId31"/>
              </p:custDataLst>
            </p:nvPr>
          </p:nvSpPr>
          <p:spPr>
            <a:xfrm>
              <a:off x="4550" y="1762"/>
              <a:ext cx="198" cy="473"/>
            </a:xfrm>
            <a:prstGeom prst="rect">
              <a:avLst/>
            </a:prstGeom>
            <a:solidFill>
              <a:schemeClr val="bg1"/>
            </a:solidFill>
            <a:ln w="38100" cap="flat" cmpd="sng">
              <a:solidFill>
                <a:srgbClr val="0000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76839" name="Text Box 61"/>
            <p:cNvSpPr txBox="1"/>
            <p:nvPr>
              <p:custDataLst>
                <p:tags r:id="rId32"/>
              </p:custDataLst>
            </p:nvPr>
          </p:nvSpPr>
          <p:spPr>
            <a:xfrm>
              <a:off x="4218" y="1825"/>
              <a:ext cx="363" cy="288"/>
            </a:xfrm>
            <a:prstGeom prst="rect">
              <a:avLst/>
            </a:prstGeom>
            <a:noFill/>
            <a:ln w="12700">
              <a:noFill/>
            </a:ln>
          </p:spPr>
          <p:txBody>
            <a:bodyPr>
              <a:spAutoFit/>
            </a:bodyPr>
            <a:lstStyle/>
            <a:p>
              <a:pPr eaLnBrk="0" hangingPunct="0"/>
              <a:r>
                <a:rPr lang="en-US" altLang="zh-CN" b="1" i="1" dirty="0">
                  <a:solidFill>
                    <a:srgbClr val="000066"/>
                  </a:solidFill>
                  <a:latin typeface="Times New Roman" panose="02020603050405020304" pitchFamily="18" charset="0"/>
                </a:rPr>
                <a:t>R</a:t>
              </a:r>
              <a:r>
                <a:rPr lang="en-US" altLang="zh-CN" b="1" baseline="-25000" dirty="0">
                  <a:solidFill>
                    <a:srgbClr val="000066"/>
                  </a:solidFill>
                  <a:latin typeface="Times New Roman" panose="02020603050405020304" pitchFamily="18" charset="0"/>
                </a:rPr>
                <a:t>L</a:t>
              </a:r>
              <a:endParaRPr lang="en-US" altLang="zh-CN" b="1" dirty="0">
                <a:solidFill>
                  <a:srgbClr val="000066"/>
                </a:solidFill>
                <a:latin typeface="Times New Roman" panose="02020603050405020304" pitchFamily="18" charset="0"/>
              </a:endParaRPr>
            </a:p>
          </p:txBody>
        </p:sp>
        <p:sp>
          <p:nvSpPr>
            <p:cNvPr id="76840" name="Text Box 62"/>
            <p:cNvSpPr txBox="1"/>
            <p:nvPr>
              <p:custDataLst>
                <p:tags r:id="rId33"/>
              </p:custDataLst>
            </p:nvPr>
          </p:nvSpPr>
          <p:spPr>
            <a:xfrm>
              <a:off x="4638" y="1459"/>
              <a:ext cx="384" cy="979"/>
            </a:xfrm>
            <a:prstGeom prst="rect">
              <a:avLst/>
            </a:prstGeom>
            <a:noFill/>
            <a:ln w="12700">
              <a:noFill/>
            </a:ln>
          </p:spPr>
          <p:txBody>
            <a:bodyPr>
              <a:spAutoFit/>
            </a:bodyPr>
            <a:lstStyle/>
            <a:p>
              <a:pPr eaLnBrk="0" hangingPunct="0"/>
              <a:r>
                <a:rPr lang="en-US" altLang="zh-CN" sz="3200" b="1" dirty="0">
                  <a:solidFill>
                    <a:srgbClr val="FF3300"/>
                  </a:solidFill>
                  <a:latin typeface="Times New Roman" panose="02020603050405020304" pitchFamily="18" charset="0"/>
                </a:rPr>
                <a:t>+</a:t>
              </a:r>
              <a:r>
                <a:rPr lang="en-US" altLang="zh-CN" sz="3200" b="1" dirty="0">
                  <a:solidFill>
                    <a:srgbClr val="FF9966"/>
                  </a:solidFill>
                  <a:latin typeface="Times New Roman" panose="02020603050405020304" pitchFamily="18" charset="0"/>
                </a:rPr>
                <a:t> </a:t>
              </a:r>
            </a:p>
            <a:p>
              <a:pPr eaLnBrk="0" hangingPunct="0"/>
              <a:r>
                <a:rPr lang="en-US" altLang="zh-CN" sz="3200" b="1" i="1" dirty="0">
                  <a:solidFill>
                    <a:srgbClr val="FF9966"/>
                  </a:solidFill>
                  <a:latin typeface="Times New Roman" panose="02020603050405020304" pitchFamily="18" charset="0"/>
                </a:rPr>
                <a:t> </a:t>
              </a:r>
              <a:r>
                <a:rPr lang="en-US" altLang="zh-CN" b="1" i="1" dirty="0">
                  <a:solidFill>
                    <a:srgbClr val="000066"/>
                  </a:solidFill>
                  <a:latin typeface="Times New Roman" panose="02020603050405020304" pitchFamily="18" charset="0"/>
                </a:rPr>
                <a:t>U</a:t>
              </a:r>
            </a:p>
            <a:p>
              <a:pPr eaLnBrk="0" hangingPunct="0"/>
              <a:r>
                <a:rPr lang="en-US" altLang="zh-CN" sz="3200" b="1" i="1" dirty="0">
                  <a:solidFill>
                    <a:srgbClr val="FF3300"/>
                  </a:solidFill>
                  <a:latin typeface="Times New Roman" panose="02020603050405020304" pitchFamily="18" charset="0"/>
                  <a:cs typeface="Times New Roman" panose="02020603050405020304" pitchFamily="18" charset="0"/>
                </a:rPr>
                <a:t>–</a:t>
              </a:r>
              <a:endParaRPr lang="en-US" altLang="zh-CN" sz="3200" b="1" i="1" dirty="0">
                <a:solidFill>
                  <a:srgbClr val="FF3300"/>
                </a:solidFill>
                <a:latin typeface="Times New Roman" panose="02020603050405020304" pitchFamily="18" charset="0"/>
              </a:endParaRPr>
            </a:p>
          </p:txBody>
        </p:sp>
      </p:grpSp>
      <p:sp>
        <p:nvSpPr>
          <p:cNvPr id="112703" name="Arc 63"/>
          <p:cNvSpPr/>
          <p:nvPr>
            <p:custDataLst>
              <p:tags r:id="rId11"/>
            </p:custDataLst>
          </p:nvPr>
        </p:nvSpPr>
        <p:spPr>
          <a:xfrm>
            <a:off x="5724525" y="2733675"/>
            <a:ext cx="215900" cy="385763"/>
          </a:xfrm>
          <a:custGeom>
            <a:avLst/>
            <a:gdLst>
              <a:gd name="txL" fmla="*/ 0 w 21600"/>
              <a:gd name="txT" fmla="*/ 0 h 23105"/>
              <a:gd name="txR" fmla="*/ 21600 w 21600"/>
              <a:gd name="txB" fmla="*/ 23105 h 23105"/>
            </a:gdLst>
            <a:ahLst/>
            <a:cxnLst>
              <a:cxn ang="0">
                <a:pos x="0" y="0"/>
              </a:cxn>
              <a:cxn ang="0">
                <a:pos x="21518056" y="107534660"/>
              </a:cxn>
              <a:cxn ang="0">
                <a:pos x="0" y="100529987"/>
              </a:cxn>
            </a:cxnLst>
            <a:rect l="txL" t="txT" r="txR" b="txB"/>
            <a:pathLst>
              <a:path w="21600" h="23105" fill="none">
                <a:moveTo>
                  <a:pt x="-1" y="0"/>
                </a:moveTo>
                <a:cubicBezTo>
                  <a:pt x="11929" y="0"/>
                  <a:pt x="21600" y="9670"/>
                  <a:pt x="21600" y="21600"/>
                </a:cubicBezTo>
                <a:cubicBezTo>
                  <a:pt x="21600" y="22102"/>
                  <a:pt x="21582" y="22604"/>
                  <a:pt x="21547" y="23104"/>
                </a:cubicBezTo>
              </a:path>
              <a:path w="21600" h="23105" stroke="0">
                <a:moveTo>
                  <a:pt x="-1" y="0"/>
                </a:moveTo>
                <a:cubicBezTo>
                  <a:pt x="11929" y="0"/>
                  <a:pt x="21600" y="9670"/>
                  <a:pt x="21600" y="21600"/>
                </a:cubicBezTo>
                <a:cubicBezTo>
                  <a:pt x="21600" y="22102"/>
                  <a:pt x="21582" y="22604"/>
                  <a:pt x="21547" y="23104"/>
                </a:cubicBezTo>
                <a:lnTo>
                  <a:pt x="0" y="21600"/>
                </a:lnTo>
                <a:close/>
              </a:path>
            </a:pathLst>
          </a:custGeom>
          <a:noFill/>
          <a:ln w="57150" cap="flat" cmpd="sng">
            <a:solidFill>
              <a:srgbClr val="CC0000"/>
            </a:solidFill>
            <a:prstDash val="solid"/>
            <a:round/>
            <a:headEnd type="none" w="med" len="med"/>
            <a:tailEnd type="triangle" w="med" len="med"/>
          </a:ln>
        </p:spPr>
        <p:txBody>
          <a:bodyPr wrap="none" anchor="ctr" anchorCtr="0"/>
          <a:lstStyle/>
          <a:p>
            <a:endParaRPr lang="zh-CN" altLang="en-US" dirty="0">
              <a:latin typeface="Times New Roman" panose="02020603050405020304" pitchFamily="18" charset="0"/>
            </a:endParaRPr>
          </a:p>
        </p:txBody>
      </p:sp>
      <p:grpSp>
        <p:nvGrpSpPr>
          <p:cNvPr id="41" name="Group 64"/>
          <p:cNvGrpSpPr/>
          <p:nvPr/>
        </p:nvGrpSpPr>
        <p:grpSpPr>
          <a:xfrm>
            <a:off x="1331913" y="2614613"/>
            <a:ext cx="1187450" cy="2366962"/>
            <a:chOff x="975" y="1049"/>
            <a:chExt cx="748" cy="1491"/>
          </a:xfrm>
        </p:grpSpPr>
        <p:sp>
          <p:nvSpPr>
            <p:cNvPr id="76827" name="Line 65"/>
            <p:cNvSpPr/>
            <p:nvPr>
              <p:custDataLst>
                <p:tags r:id="rId20"/>
              </p:custDataLst>
            </p:nvPr>
          </p:nvSpPr>
          <p:spPr>
            <a:xfrm flipH="1" flipV="1">
              <a:off x="998" y="1049"/>
              <a:ext cx="0" cy="262"/>
            </a:xfrm>
            <a:prstGeom prst="line">
              <a:avLst/>
            </a:prstGeom>
            <a:ln w="38100" cap="flat" cmpd="sng">
              <a:solidFill>
                <a:srgbClr val="0000CC"/>
              </a:solidFill>
              <a:prstDash val="solid"/>
              <a:headEnd type="none" w="sm" len="sm"/>
              <a:tailEnd type="none" w="sm" len="sm"/>
            </a:ln>
          </p:spPr>
        </p:sp>
        <p:sp>
          <p:nvSpPr>
            <p:cNvPr id="76828" name="Line 66"/>
            <p:cNvSpPr/>
            <p:nvPr>
              <p:custDataLst>
                <p:tags r:id="rId21"/>
              </p:custDataLst>
            </p:nvPr>
          </p:nvSpPr>
          <p:spPr>
            <a:xfrm>
              <a:off x="1542" y="1049"/>
              <a:ext cx="181" cy="3"/>
            </a:xfrm>
            <a:prstGeom prst="line">
              <a:avLst/>
            </a:prstGeom>
            <a:ln w="38100" cap="flat" cmpd="sng">
              <a:solidFill>
                <a:srgbClr val="0000CC"/>
              </a:solidFill>
              <a:prstDash val="solid"/>
              <a:headEnd type="none" w="sm" len="sm"/>
              <a:tailEnd type="none" w="sm" len="sm"/>
            </a:ln>
          </p:spPr>
        </p:sp>
        <p:sp>
          <p:nvSpPr>
            <p:cNvPr id="76829" name="Line 67"/>
            <p:cNvSpPr/>
            <p:nvPr>
              <p:custDataLst>
                <p:tags r:id="rId22"/>
              </p:custDataLst>
            </p:nvPr>
          </p:nvSpPr>
          <p:spPr>
            <a:xfrm>
              <a:off x="1723" y="1052"/>
              <a:ext cx="0" cy="554"/>
            </a:xfrm>
            <a:prstGeom prst="line">
              <a:avLst/>
            </a:prstGeom>
            <a:ln w="38100" cap="flat" cmpd="sng">
              <a:solidFill>
                <a:srgbClr val="0000CC"/>
              </a:solidFill>
              <a:prstDash val="solid"/>
              <a:headEnd type="none" w="sm" len="sm"/>
              <a:tailEnd type="none" w="sm" len="sm"/>
            </a:ln>
          </p:spPr>
        </p:sp>
        <p:sp>
          <p:nvSpPr>
            <p:cNvPr id="76830" name="Line 68"/>
            <p:cNvSpPr/>
            <p:nvPr>
              <p:custDataLst>
                <p:tags r:id="rId23"/>
              </p:custDataLst>
            </p:nvPr>
          </p:nvSpPr>
          <p:spPr>
            <a:xfrm>
              <a:off x="1723" y="2047"/>
              <a:ext cx="0" cy="493"/>
            </a:xfrm>
            <a:prstGeom prst="line">
              <a:avLst/>
            </a:prstGeom>
            <a:ln w="38100" cap="flat" cmpd="sng">
              <a:solidFill>
                <a:srgbClr val="0000CC"/>
              </a:solidFill>
              <a:prstDash val="solid"/>
              <a:headEnd type="none" w="sm" len="sm"/>
              <a:tailEnd type="none" w="sm" len="sm"/>
            </a:ln>
          </p:spPr>
        </p:sp>
        <p:sp>
          <p:nvSpPr>
            <p:cNvPr id="76831" name="Line 69"/>
            <p:cNvSpPr/>
            <p:nvPr>
              <p:custDataLst>
                <p:tags r:id="rId24"/>
              </p:custDataLst>
            </p:nvPr>
          </p:nvSpPr>
          <p:spPr>
            <a:xfrm>
              <a:off x="991" y="2211"/>
              <a:ext cx="0" cy="329"/>
            </a:xfrm>
            <a:prstGeom prst="line">
              <a:avLst/>
            </a:prstGeom>
            <a:ln w="38100" cap="flat" cmpd="sng">
              <a:solidFill>
                <a:srgbClr val="0000CC"/>
              </a:solidFill>
              <a:prstDash val="solid"/>
              <a:headEnd type="none" w="sm" len="sm"/>
              <a:tailEnd type="none" w="sm" len="sm"/>
            </a:ln>
          </p:spPr>
        </p:sp>
        <p:sp>
          <p:nvSpPr>
            <p:cNvPr id="76832" name="Line 70"/>
            <p:cNvSpPr/>
            <p:nvPr>
              <p:custDataLst>
                <p:tags r:id="rId25"/>
              </p:custDataLst>
            </p:nvPr>
          </p:nvSpPr>
          <p:spPr>
            <a:xfrm>
              <a:off x="991" y="2540"/>
              <a:ext cx="732" cy="0"/>
            </a:xfrm>
            <a:prstGeom prst="line">
              <a:avLst/>
            </a:prstGeom>
            <a:ln w="38100" cap="flat" cmpd="sng">
              <a:solidFill>
                <a:srgbClr val="0000CC"/>
              </a:solidFill>
              <a:prstDash val="solid"/>
              <a:headEnd type="none" w="sm" len="sm"/>
              <a:tailEnd type="none" w="sm" len="sm"/>
            </a:ln>
          </p:spPr>
        </p:sp>
        <p:sp>
          <p:nvSpPr>
            <p:cNvPr id="76833" name="Text Box 71"/>
            <p:cNvSpPr txBox="1"/>
            <p:nvPr>
              <p:custDataLst>
                <p:tags r:id="rId26"/>
              </p:custDataLst>
            </p:nvPr>
          </p:nvSpPr>
          <p:spPr>
            <a:xfrm>
              <a:off x="1134" y="2296"/>
              <a:ext cx="586" cy="230"/>
            </a:xfrm>
            <a:prstGeom prst="rect">
              <a:avLst/>
            </a:prstGeom>
            <a:noFill/>
            <a:ln w="12700">
              <a:noFill/>
            </a:ln>
          </p:spPr>
          <p:txBody>
            <a:bodyPr lIns="0" tIns="0" rIns="0" bIns="0">
              <a:spAutoFit/>
            </a:bodyPr>
            <a:lstStyle/>
            <a:p>
              <a:pPr eaLnBrk="0" hangingPunct="0"/>
              <a:r>
                <a:rPr lang="zh-CN" altLang="en-US" b="1" dirty="0">
                  <a:solidFill>
                    <a:srgbClr val="000066"/>
                  </a:solidFill>
                  <a:latin typeface="Times New Roman" panose="02020603050405020304" pitchFamily="18" charset="0"/>
                </a:rPr>
                <a:t>导线</a:t>
              </a:r>
            </a:p>
          </p:txBody>
        </p:sp>
        <p:sp>
          <p:nvSpPr>
            <p:cNvPr id="76834" name="Line 72"/>
            <p:cNvSpPr/>
            <p:nvPr>
              <p:custDataLst>
                <p:tags r:id="rId27"/>
              </p:custDataLst>
            </p:nvPr>
          </p:nvSpPr>
          <p:spPr>
            <a:xfrm>
              <a:off x="1406" y="2069"/>
              <a:ext cx="317" cy="0"/>
            </a:xfrm>
            <a:prstGeom prst="line">
              <a:avLst/>
            </a:prstGeom>
            <a:ln w="38100" cap="flat" cmpd="sng">
              <a:solidFill>
                <a:srgbClr val="000099"/>
              </a:solidFill>
              <a:prstDash val="solid"/>
              <a:headEnd type="none" w="med" len="med"/>
              <a:tailEnd type="none" w="med" len="med"/>
            </a:ln>
          </p:spPr>
        </p:sp>
        <p:sp>
          <p:nvSpPr>
            <p:cNvPr id="76835" name="Line 73"/>
            <p:cNvSpPr/>
            <p:nvPr>
              <p:custDataLst>
                <p:tags r:id="rId28"/>
              </p:custDataLst>
            </p:nvPr>
          </p:nvSpPr>
          <p:spPr>
            <a:xfrm flipV="1">
              <a:off x="1406" y="1684"/>
              <a:ext cx="0" cy="385"/>
            </a:xfrm>
            <a:prstGeom prst="line">
              <a:avLst/>
            </a:prstGeom>
            <a:ln w="38100" cap="flat" cmpd="sng">
              <a:solidFill>
                <a:srgbClr val="000099"/>
              </a:solidFill>
              <a:prstDash val="solid"/>
              <a:headEnd type="none" w="med" len="med"/>
              <a:tailEnd type="none" w="med" len="med"/>
            </a:ln>
          </p:spPr>
        </p:sp>
        <p:sp>
          <p:nvSpPr>
            <p:cNvPr id="76836" name="Line 74"/>
            <p:cNvSpPr/>
            <p:nvPr>
              <p:custDataLst>
                <p:tags r:id="rId29"/>
              </p:custDataLst>
            </p:nvPr>
          </p:nvSpPr>
          <p:spPr>
            <a:xfrm>
              <a:off x="1406" y="1684"/>
              <a:ext cx="204" cy="0"/>
            </a:xfrm>
            <a:prstGeom prst="line">
              <a:avLst/>
            </a:prstGeom>
            <a:ln w="38100" cap="flat" cmpd="sng">
              <a:solidFill>
                <a:srgbClr val="000099"/>
              </a:solidFill>
              <a:prstDash val="solid"/>
              <a:headEnd type="none" w="med" len="med"/>
              <a:tailEnd type="none" w="med" len="med"/>
            </a:ln>
          </p:spPr>
        </p:sp>
        <p:sp>
          <p:nvSpPr>
            <p:cNvPr id="76837" name="Line 75"/>
            <p:cNvSpPr/>
            <p:nvPr>
              <p:custDataLst>
                <p:tags r:id="rId30"/>
              </p:custDataLst>
            </p:nvPr>
          </p:nvSpPr>
          <p:spPr>
            <a:xfrm>
              <a:off x="975" y="1049"/>
              <a:ext cx="181" cy="0"/>
            </a:xfrm>
            <a:prstGeom prst="line">
              <a:avLst/>
            </a:prstGeom>
            <a:ln w="38100" cap="flat" cmpd="sng">
              <a:solidFill>
                <a:srgbClr val="000099"/>
              </a:solidFill>
              <a:prstDash val="solid"/>
              <a:headEnd type="none" w="med" len="med"/>
              <a:tailEnd type="none" w="med" len="med"/>
            </a:ln>
          </p:spPr>
        </p:sp>
      </p:grpSp>
      <p:grpSp>
        <p:nvGrpSpPr>
          <p:cNvPr id="42" name="Group 76"/>
          <p:cNvGrpSpPr/>
          <p:nvPr/>
        </p:nvGrpSpPr>
        <p:grpSpPr>
          <a:xfrm>
            <a:off x="3024188" y="3046413"/>
            <a:ext cx="647700" cy="1223962"/>
            <a:chOff x="2041" y="1321"/>
            <a:chExt cx="408" cy="771"/>
          </a:xfrm>
        </p:grpSpPr>
        <p:sp>
          <p:nvSpPr>
            <p:cNvPr id="76822" name="Line 77"/>
            <p:cNvSpPr/>
            <p:nvPr>
              <p:custDataLst>
                <p:tags r:id="rId15"/>
              </p:custDataLst>
            </p:nvPr>
          </p:nvSpPr>
          <p:spPr>
            <a:xfrm flipV="1">
              <a:off x="2041" y="1321"/>
              <a:ext cx="113" cy="181"/>
            </a:xfrm>
            <a:prstGeom prst="line">
              <a:avLst/>
            </a:prstGeom>
            <a:ln w="9525" cap="flat" cmpd="sng">
              <a:solidFill>
                <a:srgbClr val="FF0000"/>
              </a:solidFill>
              <a:prstDash val="solid"/>
              <a:headEnd type="none" w="med" len="med"/>
              <a:tailEnd type="none" w="med" len="med"/>
            </a:ln>
          </p:spPr>
        </p:sp>
        <p:sp>
          <p:nvSpPr>
            <p:cNvPr id="76823" name="Line 78"/>
            <p:cNvSpPr/>
            <p:nvPr>
              <p:custDataLst>
                <p:tags r:id="rId16"/>
              </p:custDataLst>
            </p:nvPr>
          </p:nvSpPr>
          <p:spPr>
            <a:xfrm flipV="1">
              <a:off x="2177" y="1434"/>
              <a:ext cx="181" cy="136"/>
            </a:xfrm>
            <a:prstGeom prst="line">
              <a:avLst/>
            </a:prstGeom>
            <a:ln w="9525" cap="flat" cmpd="sng">
              <a:solidFill>
                <a:srgbClr val="FF0000"/>
              </a:solidFill>
              <a:prstDash val="solid"/>
              <a:headEnd type="none" w="med" len="med"/>
              <a:tailEnd type="none" w="med" len="med"/>
            </a:ln>
          </p:spPr>
        </p:sp>
        <p:sp>
          <p:nvSpPr>
            <p:cNvPr id="76824" name="Line 79"/>
            <p:cNvSpPr/>
            <p:nvPr>
              <p:custDataLst>
                <p:tags r:id="rId17"/>
              </p:custDataLst>
            </p:nvPr>
          </p:nvSpPr>
          <p:spPr>
            <a:xfrm flipV="1">
              <a:off x="2222" y="1706"/>
              <a:ext cx="227" cy="0"/>
            </a:xfrm>
            <a:prstGeom prst="line">
              <a:avLst/>
            </a:prstGeom>
            <a:ln w="9525" cap="flat" cmpd="sng">
              <a:solidFill>
                <a:srgbClr val="FF0000"/>
              </a:solidFill>
              <a:prstDash val="solid"/>
              <a:headEnd type="none" w="med" len="med"/>
              <a:tailEnd type="none" w="med" len="med"/>
            </a:ln>
          </p:spPr>
        </p:sp>
        <p:sp>
          <p:nvSpPr>
            <p:cNvPr id="76825" name="Line 80"/>
            <p:cNvSpPr/>
            <p:nvPr>
              <p:custDataLst>
                <p:tags r:id="rId18"/>
              </p:custDataLst>
            </p:nvPr>
          </p:nvSpPr>
          <p:spPr>
            <a:xfrm>
              <a:off x="2177" y="1842"/>
              <a:ext cx="227" cy="114"/>
            </a:xfrm>
            <a:prstGeom prst="line">
              <a:avLst/>
            </a:prstGeom>
            <a:ln w="9525" cap="flat" cmpd="sng">
              <a:solidFill>
                <a:srgbClr val="FF0000"/>
              </a:solidFill>
              <a:prstDash val="solid"/>
              <a:headEnd type="none" w="med" len="med"/>
              <a:tailEnd type="none" w="med" len="med"/>
            </a:ln>
          </p:spPr>
        </p:sp>
        <p:sp>
          <p:nvSpPr>
            <p:cNvPr id="76826" name="Line 81"/>
            <p:cNvSpPr/>
            <p:nvPr>
              <p:custDataLst>
                <p:tags r:id="rId19"/>
              </p:custDataLst>
            </p:nvPr>
          </p:nvSpPr>
          <p:spPr>
            <a:xfrm flipH="1" flipV="1">
              <a:off x="2041" y="1888"/>
              <a:ext cx="159" cy="204"/>
            </a:xfrm>
            <a:prstGeom prst="line">
              <a:avLst/>
            </a:prstGeom>
            <a:ln w="9525" cap="flat" cmpd="sng">
              <a:solidFill>
                <a:srgbClr val="FF0000"/>
              </a:solidFill>
              <a:prstDash val="solid"/>
              <a:headEnd type="none" w="med" len="med"/>
              <a:tailEnd type="none" w="med" len="med"/>
            </a:ln>
          </p:spPr>
        </p:sp>
      </p:grpSp>
      <p:sp>
        <p:nvSpPr>
          <p:cNvPr id="17485" name="Text Box 77"/>
          <p:cNvSpPr txBox="1"/>
          <p:nvPr>
            <p:custDataLst>
              <p:tags r:id="rId12"/>
            </p:custDataLst>
          </p:nvPr>
        </p:nvSpPr>
        <p:spPr>
          <a:xfrm>
            <a:off x="250825" y="1425575"/>
            <a:ext cx="2952750" cy="579438"/>
          </a:xfrm>
          <a:prstGeom prst="rect">
            <a:avLst/>
          </a:prstGeom>
          <a:noFill/>
          <a:ln w="25400">
            <a:noFill/>
          </a:ln>
        </p:spPr>
        <p:txBody>
          <a:bodyPr>
            <a:spAutoFit/>
          </a:bodyPr>
          <a:lstStyle/>
          <a:p>
            <a:pPr eaLnBrk="0" hangingPunct="0"/>
            <a:r>
              <a:rPr lang="zh-CN" altLang="en-US" sz="3200" b="1" dirty="0">
                <a:solidFill>
                  <a:srgbClr val="0033CC"/>
                </a:solidFill>
                <a:latin typeface="Times New Roman" panose="02020603050405020304" pitchFamily="18" charset="0"/>
              </a:rPr>
              <a:t>二、电路模型</a:t>
            </a:r>
          </a:p>
        </p:txBody>
      </p:sp>
      <p:sp>
        <p:nvSpPr>
          <p:cNvPr id="43" name="Line 15"/>
          <p:cNvSpPr/>
          <p:nvPr>
            <p:custDataLst>
              <p:tags r:id="rId13"/>
            </p:custDataLst>
          </p:nvPr>
        </p:nvSpPr>
        <p:spPr>
          <a:xfrm flipH="1">
            <a:off x="5083810" y="4075430"/>
            <a:ext cx="12065" cy="576580"/>
          </a:xfrm>
          <a:prstGeom prst="line">
            <a:avLst/>
          </a:prstGeom>
          <a:ln>
            <a:headEnd type="none" w="med" len="med"/>
            <a:tailEnd type="none" w="med" len="med"/>
          </a:ln>
        </p:spPr>
        <p:style>
          <a:lnRef idx="3">
            <a:schemeClr val="accent4"/>
          </a:lnRef>
          <a:fillRef idx="0">
            <a:schemeClr val="accent4"/>
          </a:fillRef>
          <a:effectRef idx="2">
            <a:schemeClr val="accent4"/>
          </a:effectRef>
          <a:fontRef idx="minor">
            <a:schemeClr val="tx1"/>
          </a:fontRef>
        </p:style>
      </p:sp>
      <p:sp>
        <p:nvSpPr>
          <p:cNvPr id="44" name="Text Box 6"/>
          <p:cNvSpPr txBox="1"/>
          <p:nvPr>
            <p:custDataLst>
              <p:tags r:id="rId14"/>
            </p:custDataLst>
          </p:nvPr>
        </p:nvSpPr>
        <p:spPr>
          <a:xfrm>
            <a:off x="2494915" y="2062480"/>
            <a:ext cx="613410" cy="1344930"/>
          </a:xfrm>
          <a:prstGeom prst="rect">
            <a:avLst/>
          </a:prstGeom>
          <a:noFill/>
          <a:ln w="12700">
            <a:noFill/>
          </a:ln>
        </p:spPr>
        <p:txBody>
          <a:bodyPr vert="eaVert" wrap="square">
            <a:spAutoFit/>
          </a:bodyPr>
          <a:lstStyle/>
          <a:p>
            <a:pPr eaLnBrk="0" hangingPunct="0"/>
            <a:r>
              <a:rPr lang="zh-CN" altLang="en-US" b="1" dirty="0">
                <a:solidFill>
                  <a:srgbClr val="000066"/>
                </a:solidFill>
                <a:latin typeface="Times New Roman" panose="02020603050405020304" pitchFamily="18" charset="0"/>
              </a:rPr>
              <a:t>负载</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12666"/>
                                        </p:tgtEl>
                                        <p:attrNameLst>
                                          <p:attrName>style.visibility</p:attrName>
                                        </p:attrNameLst>
                                      </p:cBhvr>
                                      <p:to>
                                        <p:strVal val="visible"/>
                                      </p:to>
                                    </p:set>
                                    <p:anim calcmode="lin" valueType="num">
                                      <p:cBhvr>
                                        <p:cTn id="7" dur="1000" fill="hold"/>
                                        <p:tgtEl>
                                          <p:spTgt spid="112666"/>
                                        </p:tgtEl>
                                        <p:attrNameLst>
                                          <p:attrName>ppt_w</p:attrName>
                                        </p:attrNameLst>
                                      </p:cBhvr>
                                      <p:tavLst>
                                        <p:tav tm="0">
                                          <p:val>
                                            <p:strVal val="#ppt_w*0.70"/>
                                          </p:val>
                                        </p:tav>
                                        <p:tav tm="100000">
                                          <p:val>
                                            <p:strVal val="#ppt_w"/>
                                          </p:val>
                                        </p:tav>
                                      </p:tavLst>
                                    </p:anim>
                                    <p:anim calcmode="lin" valueType="num">
                                      <p:cBhvr>
                                        <p:cTn id="8" dur="1000" fill="hold"/>
                                        <p:tgtEl>
                                          <p:spTgt spid="112666"/>
                                        </p:tgtEl>
                                        <p:attrNameLst>
                                          <p:attrName>ppt_h</p:attrName>
                                        </p:attrNameLst>
                                      </p:cBhvr>
                                      <p:tavLst>
                                        <p:tav tm="0">
                                          <p:val>
                                            <p:strVal val="#ppt_h"/>
                                          </p:val>
                                        </p:tav>
                                        <p:tav tm="100000">
                                          <p:val>
                                            <p:strVal val="#ppt_h"/>
                                          </p:val>
                                        </p:tav>
                                      </p:tavLst>
                                    </p:anim>
                                    <p:animEffect transition="in" filter="fade">
                                      <p:cBhvr>
                                        <p:cTn id="9" dur="1000"/>
                                        <p:tgtEl>
                                          <p:spTgt spid="112666"/>
                                        </p:tgtEl>
                                      </p:cBhvr>
                                    </p:animEffect>
                                  </p:childTnLst>
                                </p:cTn>
                              </p:par>
                            </p:childTnLst>
                          </p:cTn>
                        </p:par>
                        <p:par>
                          <p:cTn id="10" fill="hold">
                            <p:stCondLst>
                              <p:cond delay="1000"/>
                            </p:stCondLst>
                            <p:childTnLst>
                              <p:par>
                                <p:cTn id="11" presetID="24"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to="" calcmode="lin" valueType="num">
                                      <p:cBhvr>
                                        <p:cTn id="13" dur="1" fill="hold"/>
                                        <p:tgtEl>
                                          <p:spTgt spid="2"/>
                                        </p:tgtEl>
                                        <p:attrNameLst>
                                          <p:attrName>style.visibility</p:attrName>
                                        </p:attrNameLst>
                                      </p:cBhvr>
                                    </p:anim>
                                  </p:childTnLst>
                                </p:cTn>
                              </p:par>
                            </p:childTnLst>
                          </p:cTn>
                        </p:par>
                        <p:par>
                          <p:cTn id="14" fill="hold">
                            <p:stCondLst>
                              <p:cond delay="1000"/>
                            </p:stCondLst>
                            <p:childTnLst>
                              <p:par>
                                <p:cTn id="15" presetID="24" presetClass="entr" presetSubtype="0"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 to="" calcmode="lin" valueType="num">
                                      <p:cBhvr>
                                        <p:cTn id="17" dur="1" fill="hold"/>
                                        <p:tgtEl>
                                          <p:spTgt spid="39"/>
                                        </p:tgtEl>
                                        <p:attrNameLst>
                                          <p:attrName>style.visibility</p:attrName>
                                        </p:attrNameLst>
                                      </p:cBhvr>
                                    </p:anim>
                                  </p:childTnLst>
                                </p:cTn>
                              </p:par>
                            </p:childTnLst>
                          </p:cTn>
                        </p:par>
                        <p:par>
                          <p:cTn id="18" fill="hold">
                            <p:stCondLst>
                              <p:cond delay="1000"/>
                            </p:stCondLst>
                            <p:childTnLst>
                              <p:par>
                                <p:cTn id="19" presetID="24"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to="" calcmode="lin" valueType="num">
                                      <p:cBhvr>
                                        <p:cTn id="21" dur="1" fill="hold"/>
                                        <p:tgtEl>
                                          <p:spTgt spid="3"/>
                                        </p:tgtEl>
                                        <p:attrNameLst>
                                          <p:attrName>style.visibility</p:attrName>
                                        </p:attrNameLst>
                                      </p:cBhvr>
                                    </p:anim>
                                  </p:childTnLst>
                                </p:cTn>
                              </p:par>
                            </p:childTnLst>
                          </p:cTn>
                        </p:par>
                        <p:par>
                          <p:cTn id="22" fill="hold">
                            <p:stCondLst>
                              <p:cond delay="1000"/>
                            </p:stCondLst>
                            <p:childTnLst>
                              <p:par>
                                <p:cTn id="23" presetID="2" presetClass="entr" presetSubtype="4"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fill="hold"/>
                                        <p:tgtEl>
                                          <p:spTgt spid="41"/>
                                        </p:tgtEl>
                                        <p:attrNameLst>
                                          <p:attrName>ppt_x</p:attrName>
                                        </p:attrNameLst>
                                      </p:cBhvr>
                                      <p:tavLst>
                                        <p:tav tm="0">
                                          <p:val>
                                            <p:strVal val="#ppt_x"/>
                                          </p:val>
                                        </p:tav>
                                        <p:tav tm="100000">
                                          <p:val>
                                            <p:strVal val="#ppt_x"/>
                                          </p:val>
                                        </p:tav>
                                      </p:tavLst>
                                    </p:anim>
                                    <p:anim calcmode="lin" valueType="num">
                                      <p:cBhvr additive="base">
                                        <p:cTn id="26" dur="500" fill="hold"/>
                                        <p:tgtEl>
                                          <p:spTgt spid="41"/>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1" presetClass="entr" presetSubtype="0" fill="hold" nodeType="afterEffect">
                                  <p:stCondLst>
                                    <p:cond delay="0"/>
                                  </p:stCondLst>
                                  <p:childTnLst>
                                    <p:set>
                                      <p:cBhvr>
                                        <p:cTn id="29" dur="1000">
                                          <p:stCondLst>
                                            <p:cond delay="0"/>
                                          </p:stCondLst>
                                        </p:cTn>
                                        <p:tgtEl>
                                          <p:spTgt spid="42"/>
                                        </p:tgtEl>
                                        <p:attrNameLst>
                                          <p:attrName>style.visibility</p:attrName>
                                        </p:attrNameLst>
                                      </p:cBhvr>
                                      <p:to>
                                        <p:strVal val="visible"/>
                                      </p:to>
                                    </p:set>
                                  </p:childTnLst>
                                </p:cTn>
                              </p:par>
                            </p:childTnLst>
                          </p:cTn>
                        </p:par>
                        <p:par>
                          <p:cTn id="30" fill="hold">
                            <p:stCondLst>
                              <p:cond delay="2500"/>
                            </p:stCondLst>
                            <p:childTnLst>
                              <p:par>
                                <p:cTn id="31" presetID="11" presetClass="entr" presetSubtype="0" fill="hold" nodeType="afterEffect">
                                  <p:stCondLst>
                                    <p:cond delay="0"/>
                                  </p:stCondLst>
                                  <p:childTnLst>
                                    <p:set>
                                      <p:cBhvr>
                                        <p:cTn id="32" dur="1000">
                                          <p:stCondLst>
                                            <p:cond delay="0"/>
                                          </p:stCondLst>
                                        </p:cTn>
                                        <p:tgtEl>
                                          <p:spTgt spid="42"/>
                                        </p:tgtEl>
                                        <p:attrNameLst>
                                          <p:attrName>style.visibility</p:attrName>
                                        </p:attrNameLst>
                                      </p:cBhvr>
                                      <p:to>
                                        <p:strVal val="visible"/>
                                      </p:to>
                                    </p:set>
                                  </p:childTnLst>
                                </p:cTn>
                              </p:par>
                            </p:childTnLst>
                          </p:cTn>
                        </p:par>
                        <p:par>
                          <p:cTn id="33" fill="hold">
                            <p:stCondLst>
                              <p:cond delay="3500"/>
                            </p:stCondLst>
                            <p:childTnLst>
                              <p:par>
                                <p:cTn id="34" presetID="12" presetClass="entr" presetSubtype="8" fill="hold" nodeType="after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slide(fromLeft)">
                                      <p:cBhvr>
                                        <p:cTn id="36" dur="500"/>
                                        <p:tgtEl>
                                          <p:spTgt spid="42"/>
                                        </p:tgtEl>
                                      </p:cBhvr>
                                    </p:animEffect>
                                  </p:childTnLst>
                                </p:cTn>
                              </p:par>
                            </p:childTnLst>
                          </p:cTn>
                        </p:par>
                      </p:childTnLst>
                    </p:cTn>
                  </p:par>
                  <p:par>
                    <p:cTn id="37" fill="hold">
                      <p:stCondLst>
                        <p:cond delay="indefinite"/>
                      </p:stCondLst>
                      <p:childTnLst>
                        <p:par>
                          <p:cTn id="38" fill="hold">
                            <p:stCondLst>
                              <p:cond delay="0"/>
                            </p:stCondLst>
                            <p:childTnLst>
                              <p:par>
                                <p:cTn id="39" presetID="24" presetClass="entr" presetSubtype="0" fill="hold" grpId="0" nodeType="clickEffect">
                                  <p:stCondLst>
                                    <p:cond delay="0"/>
                                  </p:stCondLst>
                                  <p:childTnLst>
                                    <p:set>
                                      <p:cBhvr>
                                        <p:cTn id="40" dur="1" fill="hold">
                                          <p:stCondLst>
                                            <p:cond delay="0"/>
                                          </p:stCondLst>
                                        </p:cTn>
                                        <p:tgtEl>
                                          <p:spTgt spid="112643"/>
                                        </p:tgtEl>
                                        <p:attrNameLst>
                                          <p:attrName>style.visibility</p:attrName>
                                        </p:attrNameLst>
                                      </p:cBhvr>
                                      <p:to>
                                        <p:strVal val="visible"/>
                                      </p:to>
                                    </p:set>
                                    <p:anim to="" calcmode="lin" valueType="num">
                                      <p:cBhvr>
                                        <p:cTn id="41" dur="1" fill="hold"/>
                                        <p:tgtEl>
                                          <p:spTgt spid="112643"/>
                                        </p:tgtEl>
                                        <p:attrNameLst>
                                          <p:attrName>style.visibility</p:attrName>
                                        </p:attrNameLst>
                                      </p:cBhvr>
                                    </p:anim>
                                  </p:childTnLst>
                                </p:cTn>
                              </p:par>
                            </p:childTnLst>
                          </p:cTn>
                        </p:par>
                      </p:childTnLst>
                    </p:cTn>
                  </p:par>
                  <p:par>
                    <p:cTn id="42" fill="hold">
                      <p:stCondLst>
                        <p:cond delay="indefinite"/>
                      </p:stCondLst>
                      <p:childTnLst>
                        <p:par>
                          <p:cTn id="43" fill="hold">
                            <p:stCondLst>
                              <p:cond delay="0"/>
                            </p:stCondLst>
                            <p:childTnLst>
                              <p:par>
                                <p:cTn id="44" presetID="8" presetClass="entr" presetSubtype="16" fill="hold" grpId="0" nodeType="clickEffect">
                                  <p:stCondLst>
                                    <p:cond delay="0"/>
                                  </p:stCondLst>
                                  <p:childTnLst>
                                    <p:set>
                                      <p:cBhvr>
                                        <p:cTn id="45" dur="1" fill="hold">
                                          <p:stCondLst>
                                            <p:cond delay="0"/>
                                          </p:stCondLst>
                                        </p:cTn>
                                        <p:tgtEl>
                                          <p:spTgt spid="112689"/>
                                        </p:tgtEl>
                                        <p:attrNameLst>
                                          <p:attrName>style.visibility</p:attrName>
                                        </p:attrNameLst>
                                      </p:cBhvr>
                                      <p:to>
                                        <p:strVal val="visible"/>
                                      </p:to>
                                    </p:set>
                                    <p:animEffect transition="in" filter="diamond(in)">
                                      <p:cBhvr>
                                        <p:cTn id="46" dur="2000"/>
                                        <p:tgtEl>
                                          <p:spTgt spid="112689"/>
                                        </p:tgtEl>
                                      </p:cBhvr>
                                    </p:animEffect>
                                  </p:childTnLst>
                                </p:cTn>
                              </p:par>
                            </p:childTnLst>
                          </p:cTn>
                        </p:par>
                        <p:par>
                          <p:cTn id="47" fill="hold">
                            <p:stCondLst>
                              <p:cond delay="2000"/>
                            </p:stCondLst>
                            <p:childTnLst>
                              <p:par>
                                <p:cTn id="48" presetID="4" presetClass="entr" presetSubtype="16"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box(in)">
                                      <p:cBhvr>
                                        <p:cTn id="50" dur="500"/>
                                        <p:tgtEl>
                                          <p:spTgt spid="38"/>
                                        </p:tgtEl>
                                      </p:cBhvr>
                                    </p:animEffect>
                                  </p:childTnLst>
                                </p:cTn>
                              </p:par>
                            </p:childTnLst>
                          </p:cTn>
                        </p:par>
                        <p:par>
                          <p:cTn id="51" fill="hold">
                            <p:stCondLst>
                              <p:cond delay="2500"/>
                            </p:stCondLst>
                            <p:childTnLst>
                              <p:par>
                                <p:cTn id="52" presetID="24" presetClass="entr" presetSubtype="0" fill="hold" grpId="0" nodeType="afterEffect">
                                  <p:stCondLst>
                                    <p:cond delay="0"/>
                                  </p:stCondLst>
                                  <p:childTnLst>
                                    <p:set>
                                      <p:cBhvr>
                                        <p:cTn id="53" dur="1" fill="hold">
                                          <p:stCondLst>
                                            <p:cond delay="0"/>
                                          </p:stCondLst>
                                        </p:cTn>
                                        <p:tgtEl>
                                          <p:spTgt spid="112644"/>
                                        </p:tgtEl>
                                        <p:attrNameLst>
                                          <p:attrName>style.visibility</p:attrName>
                                        </p:attrNameLst>
                                      </p:cBhvr>
                                      <p:to>
                                        <p:strVal val="visible"/>
                                      </p:to>
                                    </p:set>
                                    <p:anim to="" calcmode="lin" valueType="num">
                                      <p:cBhvr>
                                        <p:cTn id="54" dur="1" fill="hold"/>
                                        <p:tgtEl>
                                          <p:spTgt spid="112644"/>
                                        </p:tgtEl>
                                        <p:attrNameLst>
                                          <p:attrName>style.visibility</p:attrName>
                                        </p:attrNameLst>
                                      </p:cBhvr>
                                    </p:anim>
                                  </p:childTnLst>
                                </p:cTn>
                              </p:par>
                            </p:childTnLst>
                          </p:cTn>
                        </p:par>
                      </p:childTnLst>
                    </p:cTn>
                  </p:par>
                  <p:par>
                    <p:cTn id="55" fill="hold">
                      <p:stCondLst>
                        <p:cond delay="indefinite"/>
                      </p:stCondLst>
                      <p:childTnLst>
                        <p:par>
                          <p:cTn id="56" fill="hold">
                            <p:stCondLst>
                              <p:cond delay="0"/>
                            </p:stCondLst>
                            <p:childTnLst>
                              <p:par>
                                <p:cTn id="57" presetID="55" presetClass="entr" presetSubtype="0" fill="hold" nodeType="clickEffect">
                                  <p:stCondLst>
                                    <p:cond delay="0"/>
                                  </p:stCondLst>
                                  <p:childTnLst>
                                    <p:set>
                                      <p:cBhvr>
                                        <p:cTn id="58" dur="1" fill="hold">
                                          <p:stCondLst>
                                            <p:cond delay="0"/>
                                          </p:stCondLst>
                                        </p:cTn>
                                        <p:tgtEl>
                                          <p:spTgt spid="40"/>
                                        </p:tgtEl>
                                        <p:attrNameLst>
                                          <p:attrName>style.visibility</p:attrName>
                                        </p:attrNameLst>
                                      </p:cBhvr>
                                      <p:to>
                                        <p:strVal val="visible"/>
                                      </p:to>
                                    </p:set>
                                    <p:anim calcmode="lin" valueType="num">
                                      <p:cBhvr>
                                        <p:cTn id="59" dur="1000" fill="hold"/>
                                        <p:tgtEl>
                                          <p:spTgt spid="40"/>
                                        </p:tgtEl>
                                        <p:attrNameLst>
                                          <p:attrName>ppt_w</p:attrName>
                                        </p:attrNameLst>
                                      </p:cBhvr>
                                      <p:tavLst>
                                        <p:tav tm="0">
                                          <p:val>
                                            <p:strVal val="#ppt_w*0.70"/>
                                          </p:val>
                                        </p:tav>
                                        <p:tav tm="100000">
                                          <p:val>
                                            <p:strVal val="#ppt_w"/>
                                          </p:val>
                                        </p:tav>
                                      </p:tavLst>
                                    </p:anim>
                                    <p:anim calcmode="lin" valueType="num">
                                      <p:cBhvr>
                                        <p:cTn id="60" dur="1000" fill="hold"/>
                                        <p:tgtEl>
                                          <p:spTgt spid="40"/>
                                        </p:tgtEl>
                                        <p:attrNameLst>
                                          <p:attrName>ppt_h</p:attrName>
                                        </p:attrNameLst>
                                      </p:cBhvr>
                                      <p:tavLst>
                                        <p:tav tm="0">
                                          <p:val>
                                            <p:strVal val="#ppt_h"/>
                                          </p:val>
                                        </p:tav>
                                        <p:tav tm="100000">
                                          <p:val>
                                            <p:strVal val="#ppt_h"/>
                                          </p:val>
                                        </p:tav>
                                      </p:tavLst>
                                    </p:anim>
                                    <p:animEffect transition="in" filter="fade">
                                      <p:cBhvr>
                                        <p:cTn id="61" dur="1000"/>
                                        <p:tgtEl>
                                          <p:spTgt spid="40"/>
                                        </p:tgtEl>
                                      </p:cBhvr>
                                    </p:animEffect>
                                  </p:childTnLst>
                                </p:cTn>
                              </p:par>
                            </p:childTnLst>
                          </p:cTn>
                        </p:par>
                        <p:par>
                          <p:cTn id="62" fill="hold">
                            <p:stCondLst>
                              <p:cond delay="1000"/>
                            </p:stCondLst>
                            <p:childTnLst>
                              <p:par>
                                <p:cTn id="63" presetID="24" presetClass="entr" presetSubtype="0" fill="hold" grpId="0" nodeType="afterEffect">
                                  <p:stCondLst>
                                    <p:cond delay="0"/>
                                  </p:stCondLst>
                                  <p:childTnLst>
                                    <p:set>
                                      <p:cBhvr>
                                        <p:cTn id="64" dur="1" fill="hold">
                                          <p:stCondLst>
                                            <p:cond delay="0"/>
                                          </p:stCondLst>
                                        </p:cTn>
                                        <p:tgtEl>
                                          <p:spTgt spid="112645"/>
                                        </p:tgtEl>
                                        <p:attrNameLst>
                                          <p:attrName>style.visibility</p:attrName>
                                        </p:attrNameLst>
                                      </p:cBhvr>
                                      <p:to>
                                        <p:strVal val="visible"/>
                                      </p:to>
                                    </p:set>
                                    <p:anim to="" calcmode="lin" valueType="num">
                                      <p:cBhvr>
                                        <p:cTn id="65" dur="1" fill="hold"/>
                                        <p:tgtEl>
                                          <p:spTgt spid="112645"/>
                                        </p:tgtEl>
                                        <p:attrNameLst>
                                          <p:attrName>style.visibility</p:attrName>
                                        </p:attrNameLst>
                                      </p:cBhvr>
                                    </p:anim>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nodeType="clickEffect">
                                  <p:stCondLst>
                                    <p:cond delay="0"/>
                                  </p:stCondLst>
                                  <p:childTnLst>
                                    <p:set>
                                      <p:cBhvr>
                                        <p:cTn id="69" dur="1" fill="hold">
                                          <p:stCondLst>
                                            <p:cond delay="0"/>
                                          </p:stCondLst>
                                        </p:cTn>
                                        <p:tgtEl>
                                          <p:spTgt spid="37"/>
                                        </p:tgtEl>
                                        <p:attrNameLst>
                                          <p:attrName>style.visibility</p:attrName>
                                        </p:attrNameLst>
                                      </p:cBhvr>
                                      <p:to>
                                        <p:strVal val="visible"/>
                                      </p:to>
                                    </p:set>
                                    <p:anim calcmode="lin" valueType="num">
                                      <p:cBhvr additive="base">
                                        <p:cTn id="70" dur="500" fill="hold"/>
                                        <p:tgtEl>
                                          <p:spTgt spid="37"/>
                                        </p:tgtEl>
                                        <p:attrNameLst>
                                          <p:attrName>ppt_x</p:attrName>
                                        </p:attrNameLst>
                                      </p:cBhvr>
                                      <p:tavLst>
                                        <p:tav tm="0">
                                          <p:val>
                                            <p:strVal val="#ppt_x"/>
                                          </p:val>
                                        </p:tav>
                                        <p:tav tm="100000">
                                          <p:val>
                                            <p:strVal val="#ppt_x"/>
                                          </p:val>
                                        </p:tav>
                                      </p:tavLst>
                                    </p:anim>
                                    <p:anim calcmode="lin" valueType="num">
                                      <p:cBhvr additive="base">
                                        <p:cTn id="71" dur="500" fill="hold"/>
                                        <p:tgtEl>
                                          <p:spTgt spid="37"/>
                                        </p:tgtEl>
                                        <p:attrNameLst>
                                          <p:attrName>ppt_y</p:attrName>
                                        </p:attrNameLst>
                                      </p:cBhvr>
                                      <p:tavLst>
                                        <p:tav tm="0">
                                          <p:val>
                                            <p:strVal val="1+#ppt_h/2"/>
                                          </p:val>
                                        </p:tav>
                                        <p:tav tm="100000">
                                          <p:val>
                                            <p:strVal val="#ppt_y"/>
                                          </p:val>
                                        </p:tav>
                                      </p:tavLst>
                                    </p:anim>
                                  </p:childTnLst>
                                </p:cTn>
                              </p:par>
                            </p:childTnLst>
                          </p:cTn>
                        </p:par>
                        <p:par>
                          <p:cTn id="72" fill="hold">
                            <p:stCondLst>
                              <p:cond delay="500"/>
                            </p:stCondLst>
                            <p:childTnLst>
                              <p:par>
                                <p:cTn id="73" presetID="2" presetClass="entr" presetSubtype="4" fill="hold" grpId="0" nodeType="afterEffect">
                                  <p:stCondLst>
                                    <p:cond delay="0"/>
                                  </p:stCondLst>
                                  <p:childTnLst>
                                    <p:set>
                                      <p:cBhvr>
                                        <p:cTn id="74" dur="1" fill="hold">
                                          <p:stCondLst>
                                            <p:cond delay="0"/>
                                          </p:stCondLst>
                                        </p:cTn>
                                        <p:tgtEl>
                                          <p:spTgt spid="112679"/>
                                        </p:tgtEl>
                                        <p:attrNameLst>
                                          <p:attrName>style.visibility</p:attrName>
                                        </p:attrNameLst>
                                      </p:cBhvr>
                                      <p:to>
                                        <p:strVal val="visible"/>
                                      </p:to>
                                    </p:set>
                                    <p:anim calcmode="lin" valueType="num">
                                      <p:cBhvr additive="base">
                                        <p:cTn id="75" dur="500" fill="hold"/>
                                        <p:tgtEl>
                                          <p:spTgt spid="112679"/>
                                        </p:tgtEl>
                                        <p:attrNameLst>
                                          <p:attrName>ppt_x</p:attrName>
                                        </p:attrNameLst>
                                      </p:cBhvr>
                                      <p:tavLst>
                                        <p:tav tm="0">
                                          <p:val>
                                            <p:strVal val="#ppt_x"/>
                                          </p:val>
                                        </p:tav>
                                        <p:tav tm="100000">
                                          <p:val>
                                            <p:strVal val="#ppt_x"/>
                                          </p:val>
                                        </p:tav>
                                      </p:tavLst>
                                    </p:anim>
                                    <p:anim calcmode="lin" valueType="num">
                                      <p:cBhvr additive="base">
                                        <p:cTn id="76" dur="500" fill="hold"/>
                                        <p:tgtEl>
                                          <p:spTgt spid="112679"/>
                                        </p:tgtEl>
                                        <p:attrNameLst>
                                          <p:attrName>ppt_y</p:attrName>
                                        </p:attrNameLst>
                                      </p:cBhvr>
                                      <p:tavLst>
                                        <p:tav tm="0">
                                          <p:val>
                                            <p:strVal val="1+#ppt_h/2"/>
                                          </p:val>
                                        </p:tav>
                                        <p:tav tm="100000">
                                          <p:val>
                                            <p:strVal val="#ppt_y"/>
                                          </p:val>
                                        </p:tav>
                                      </p:tavLst>
                                    </p:anim>
                                  </p:childTnLst>
                                </p:cTn>
                              </p:par>
                            </p:childTnLst>
                          </p:cTn>
                        </p:par>
                        <p:par>
                          <p:cTn id="77" fill="hold">
                            <p:stCondLst>
                              <p:cond delay="1000"/>
                            </p:stCondLst>
                            <p:childTnLst>
                              <p:par>
                                <p:cTn id="78" presetID="24" presetClass="entr" presetSubtype="0" fill="hold" grpId="0" nodeType="afterEffect">
                                  <p:stCondLst>
                                    <p:cond delay="0"/>
                                  </p:stCondLst>
                                  <p:childTnLst>
                                    <p:set>
                                      <p:cBhvr>
                                        <p:cTn id="79" dur="1" fill="hold">
                                          <p:stCondLst>
                                            <p:cond delay="0"/>
                                          </p:stCondLst>
                                        </p:cTn>
                                        <p:tgtEl>
                                          <p:spTgt spid="112688"/>
                                        </p:tgtEl>
                                        <p:attrNameLst>
                                          <p:attrName>style.visibility</p:attrName>
                                        </p:attrNameLst>
                                      </p:cBhvr>
                                      <p:to>
                                        <p:strVal val="visible"/>
                                      </p:to>
                                    </p:set>
                                    <p:anim to="" calcmode="lin" valueType="num">
                                      <p:cBhvr>
                                        <p:cTn id="80" dur="1" fill="hold"/>
                                        <p:tgtEl>
                                          <p:spTgt spid="112688"/>
                                        </p:tgtEl>
                                        <p:attrNameLst>
                                          <p:attrName>style.visibility</p:attrName>
                                        </p:attrNameLst>
                                      </p:cBhvr>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12703"/>
                                        </p:tgtEl>
                                        <p:attrNameLst>
                                          <p:attrName>style.visibility</p:attrName>
                                        </p:attrNameLst>
                                      </p:cBhvr>
                                      <p:to>
                                        <p:strVal val="visible"/>
                                      </p:to>
                                    </p:set>
                                    <p:anim calcmode="lin" valueType="num">
                                      <p:cBhvr additive="base">
                                        <p:cTn id="85" dur="500" fill="hold"/>
                                        <p:tgtEl>
                                          <p:spTgt spid="112703"/>
                                        </p:tgtEl>
                                        <p:attrNameLst>
                                          <p:attrName>ppt_x</p:attrName>
                                        </p:attrNameLst>
                                      </p:cBhvr>
                                      <p:tavLst>
                                        <p:tav tm="0">
                                          <p:val>
                                            <p:strVal val="#ppt_x"/>
                                          </p:val>
                                        </p:tav>
                                        <p:tav tm="100000">
                                          <p:val>
                                            <p:strVal val="#ppt_x"/>
                                          </p:val>
                                        </p:tav>
                                      </p:tavLst>
                                    </p:anim>
                                    <p:anim calcmode="lin" valueType="num">
                                      <p:cBhvr additive="base">
                                        <p:cTn id="86" dur="500" fill="hold"/>
                                        <p:tgtEl>
                                          <p:spTgt spid="112703"/>
                                        </p:tgtEl>
                                        <p:attrNameLst>
                                          <p:attrName>ppt_y</p:attrName>
                                        </p:attrNameLst>
                                      </p:cBhvr>
                                      <p:tavLst>
                                        <p:tav tm="0">
                                          <p:val>
                                            <p:strVal val="1+#ppt_h/2"/>
                                          </p:val>
                                        </p:tav>
                                        <p:tav tm="100000">
                                          <p:val>
                                            <p:strVal val="#ppt_y"/>
                                          </p:val>
                                        </p:tav>
                                      </p:tavLst>
                                    </p:anim>
                                  </p:childTnLst>
                                </p:cTn>
                              </p:par>
                            </p:childTnLst>
                          </p:cTn>
                        </p:par>
                        <p:par>
                          <p:cTn id="87" fill="hold">
                            <p:stCondLst>
                              <p:cond delay="500"/>
                            </p:stCondLst>
                            <p:childTnLst>
                              <p:par>
                                <p:cTn id="88" presetID="55" presetClass="entr" presetSubtype="0" fill="hold" nodeType="afterEffect">
                                  <p:stCondLst>
                                    <p:cond delay="0"/>
                                  </p:stCondLst>
                                  <p:childTnLst>
                                    <p:set>
                                      <p:cBhvr>
                                        <p:cTn id="89" dur="1" fill="hold">
                                          <p:stCondLst>
                                            <p:cond delay="0"/>
                                          </p:stCondLst>
                                        </p:cTn>
                                        <p:tgtEl>
                                          <p:spTgt spid="4"/>
                                        </p:tgtEl>
                                        <p:attrNameLst>
                                          <p:attrName>style.visibility</p:attrName>
                                        </p:attrNameLst>
                                      </p:cBhvr>
                                      <p:to>
                                        <p:strVal val="visible"/>
                                      </p:to>
                                    </p:set>
                                    <p:anim calcmode="lin" valueType="num">
                                      <p:cBhvr>
                                        <p:cTn id="90" dur="1000" fill="hold"/>
                                        <p:tgtEl>
                                          <p:spTgt spid="4"/>
                                        </p:tgtEl>
                                        <p:attrNameLst>
                                          <p:attrName>ppt_w</p:attrName>
                                        </p:attrNameLst>
                                      </p:cBhvr>
                                      <p:tavLst>
                                        <p:tav tm="0">
                                          <p:val>
                                            <p:strVal val="#ppt_w*0.70"/>
                                          </p:val>
                                        </p:tav>
                                        <p:tav tm="100000">
                                          <p:val>
                                            <p:strVal val="#ppt_w"/>
                                          </p:val>
                                        </p:tav>
                                      </p:tavLst>
                                    </p:anim>
                                    <p:anim calcmode="lin" valueType="num">
                                      <p:cBhvr>
                                        <p:cTn id="91" dur="1000" fill="hold"/>
                                        <p:tgtEl>
                                          <p:spTgt spid="4"/>
                                        </p:tgtEl>
                                        <p:attrNameLst>
                                          <p:attrName>ppt_h</p:attrName>
                                        </p:attrNameLst>
                                      </p:cBhvr>
                                      <p:tavLst>
                                        <p:tav tm="0">
                                          <p:val>
                                            <p:strVal val="#ppt_h"/>
                                          </p:val>
                                        </p:tav>
                                        <p:tav tm="100000">
                                          <p:val>
                                            <p:strVal val="#ppt_h"/>
                                          </p:val>
                                        </p:tav>
                                      </p:tavLst>
                                    </p:anim>
                                    <p:animEffect transition="in" filter="fade">
                                      <p:cBhvr>
                                        <p:cTn id="92" dur="1000"/>
                                        <p:tgtEl>
                                          <p:spTgt spid="4"/>
                                        </p:tgtEl>
                                      </p:cBhvr>
                                    </p:animEffect>
                                  </p:childTnLst>
                                </p:cTn>
                              </p:par>
                            </p:childTnLst>
                          </p:cTn>
                        </p:par>
                      </p:childTnLst>
                    </p:cTn>
                  </p:par>
                  <p:par>
                    <p:cTn id="93" fill="hold">
                      <p:stCondLst>
                        <p:cond delay="indefinite"/>
                      </p:stCondLst>
                      <p:childTnLst>
                        <p:par>
                          <p:cTn id="94" fill="hold">
                            <p:stCondLst>
                              <p:cond delay="0"/>
                            </p:stCondLst>
                            <p:childTnLst>
                              <p:par>
                                <p:cTn id="95" presetID="7" presetClass="entr" presetSubtype="4" fill="hold" grpId="0" nodeType="clickEffect">
                                  <p:stCondLst>
                                    <p:cond delay="0"/>
                                  </p:stCondLst>
                                  <p:childTnLst>
                                    <p:set>
                                      <p:cBhvr>
                                        <p:cTn id="96" dur="1" fill="hold">
                                          <p:stCondLst>
                                            <p:cond delay="0"/>
                                          </p:stCondLst>
                                        </p:cTn>
                                        <p:tgtEl>
                                          <p:spTgt spid="112690"/>
                                        </p:tgtEl>
                                        <p:attrNameLst>
                                          <p:attrName>style.visibility</p:attrName>
                                        </p:attrNameLst>
                                      </p:cBhvr>
                                      <p:to>
                                        <p:strVal val="visible"/>
                                      </p:to>
                                    </p:set>
                                    <p:anim calcmode="lin" valueType="num">
                                      <p:cBhvr additive="base">
                                        <p:cTn id="97" dur="5000" fill="hold"/>
                                        <p:tgtEl>
                                          <p:spTgt spid="112690"/>
                                        </p:tgtEl>
                                        <p:attrNameLst>
                                          <p:attrName>ppt_x</p:attrName>
                                        </p:attrNameLst>
                                      </p:cBhvr>
                                      <p:tavLst>
                                        <p:tav tm="0">
                                          <p:val>
                                            <p:strVal val="#ppt_x"/>
                                          </p:val>
                                        </p:tav>
                                        <p:tav tm="100000">
                                          <p:val>
                                            <p:strVal val="#ppt_x"/>
                                          </p:val>
                                        </p:tav>
                                      </p:tavLst>
                                    </p:anim>
                                    <p:anim calcmode="lin" valueType="num">
                                      <p:cBhvr additive="base">
                                        <p:cTn id="98" dur="5000" fill="hold"/>
                                        <p:tgtEl>
                                          <p:spTgt spid="112690"/>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9" presetClass="entr" presetSubtype="0" fill="hold" grpId="0" nodeType="clickEffect">
                                  <p:stCondLst>
                                    <p:cond delay="0"/>
                                  </p:stCondLst>
                                  <p:childTnLst>
                                    <p:set>
                                      <p:cBhvr>
                                        <p:cTn id="102" dur="1" fill="hold">
                                          <p:stCondLst>
                                            <p:cond delay="0"/>
                                          </p:stCondLst>
                                        </p:cTn>
                                        <p:tgtEl>
                                          <p:spTgt spid="17485">
                                            <p:txEl>
                                              <p:pRg st="0" end="0"/>
                                            </p:txEl>
                                          </p:spTgt>
                                        </p:tgtEl>
                                        <p:attrNameLst>
                                          <p:attrName>style.visibility</p:attrName>
                                        </p:attrNameLst>
                                      </p:cBhvr>
                                      <p:to>
                                        <p:strVal val="visible"/>
                                      </p:to>
                                    </p:set>
                                    <p:animEffect transition="in" filter="dissolve">
                                      <p:cBhvr>
                                        <p:cTn id="103" dur="500"/>
                                        <p:tgtEl>
                                          <p:spTgt spid="17485">
                                            <p:txEl>
                                              <p:pRg st="0" end="0"/>
                                            </p:txEl>
                                          </p:spTgt>
                                        </p:tgtEl>
                                      </p:cBhvr>
                                    </p:animEffect>
                                  </p:childTnLst>
                                </p:cTn>
                              </p:par>
                            </p:childTnLst>
                          </p:cTn>
                        </p:par>
                        <p:par>
                          <p:cTn id="104" fill="hold">
                            <p:stCondLst>
                              <p:cond delay="500"/>
                            </p:stCondLst>
                            <p:childTnLst>
                              <p:par>
                                <p:cTn id="105" presetID="22" presetClass="entr" presetSubtype="1" fill="hold" nodeType="afterEffect">
                                  <p:stCondLst>
                                    <p:cond delay="0"/>
                                  </p:stCondLst>
                                  <p:childTnLst>
                                    <p:set>
                                      <p:cBhvr>
                                        <p:cTn id="106" dur="1" fill="hold">
                                          <p:stCondLst>
                                            <p:cond delay="0"/>
                                          </p:stCondLst>
                                        </p:cTn>
                                        <p:tgtEl>
                                          <p:spTgt spid="43"/>
                                        </p:tgtEl>
                                        <p:attrNameLst>
                                          <p:attrName>style.visibility</p:attrName>
                                        </p:attrNameLst>
                                      </p:cBhvr>
                                      <p:to>
                                        <p:strVal val="visible"/>
                                      </p:to>
                                    </p:set>
                                    <p:animEffect transition="in" filter="wipe(up)">
                                      <p:cBhvr>
                                        <p:cTn id="107" dur="500"/>
                                        <p:tgtEl>
                                          <p:spTgt spid="43"/>
                                        </p:tgtEl>
                                      </p:cBhvr>
                                    </p:animEffect>
                                  </p:childTnLst>
                                  <p:subTnLst>
                                    <p:audio>
                                      <p:cMediaNode>
                                        <p:cTn display="0" masterRel="sameClick">
                                          <p:stCondLst>
                                            <p:cond evt="begin" delay="0">
                                              <p:tn val="105"/>
                                            </p:cond>
                                          </p:stCondLst>
                                          <p:endCondLst>
                                            <p:cond evt="onStopAudio" delay="0">
                                              <p:tgtEl>
                                                <p:sldTgt/>
                                              </p:tgtEl>
                                            </p:cond>
                                          </p:endCondLst>
                                        </p:cTn>
                                        <p:tgtEl>
                                          <p:sndTgt r:embed="rId71" name="camera.wav"/>
                                        </p:tgtEl>
                                      </p:cMediaNode>
                                    </p:audio>
                                  </p:subTnLst>
                                </p:cTn>
                              </p:par>
                            </p:childTnLst>
                          </p:cTn>
                        </p:par>
                        <p:par>
                          <p:cTn id="108" fill="hold">
                            <p:stCondLst>
                              <p:cond delay="1000"/>
                            </p:stCondLst>
                            <p:childTnLst>
                              <p:par>
                                <p:cTn id="109" presetID="8" presetClass="entr" presetSubtype="16" fill="hold" grpId="0" nodeType="afterEffect">
                                  <p:stCondLst>
                                    <p:cond delay="0"/>
                                  </p:stCondLst>
                                  <p:childTnLst>
                                    <p:set>
                                      <p:cBhvr>
                                        <p:cTn id="110" dur="1" fill="hold">
                                          <p:stCondLst>
                                            <p:cond delay="0"/>
                                          </p:stCondLst>
                                        </p:cTn>
                                        <p:tgtEl>
                                          <p:spTgt spid="44"/>
                                        </p:tgtEl>
                                        <p:attrNameLst>
                                          <p:attrName>style.visibility</p:attrName>
                                        </p:attrNameLst>
                                      </p:cBhvr>
                                      <p:to>
                                        <p:strVal val="visible"/>
                                      </p:to>
                                    </p:set>
                                    <p:animEffect transition="in" filter="diamond(in)">
                                      <p:cBhvr>
                                        <p:cTn id="111" dur="2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3" grpId="0" bldLvl="0" animBg="1"/>
      <p:bldP spid="112644" grpId="0" bldLvl="0" animBg="1"/>
      <p:bldP spid="112645" grpId="0" bldLvl="0" animBg="1"/>
      <p:bldP spid="112666" grpId="0" bldLvl="0" animBg="1"/>
      <p:bldP spid="112679" grpId="0"/>
      <p:bldP spid="112688" grpId="0" bldLvl="0" animBg="1"/>
      <p:bldP spid="112689" grpId="0" bldLvl="0" animBg="1"/>
      <p:bldP spid="112690" grpId="0" bldLvl="0" animBg="1"/>
      <p:bldP spid="112703" grpId="0" bldLvl="0" animBg="1"/>
      <p:bldP spid="17485" grpId="0" build="p"/>
      <p:bldP spid="4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65" action="ppaction://hlinksldjump"/>
          </p:cNvPr>
          <p:cNvSpPr>
            <a:spLocks noChangeArrowheads="1"/>
          </p:cNvSpPr>
          <p:nvPr>
            <p:custDataLst>
              <p:tags r:id="rId2"/>
            </p:custDataLst>
          </p:nvPr>
        </p:nvSpPr>
        <p:spPr bwMode="auto">
          <a:xfrm>
            <a:off x="3850005" y="495935"/>
            <a:ext cx="1346200" cy="714962"/>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案例</a:t>
            </a:r>
          </a:p>
        </p:txBody>
      </p:sp>
      <p:grpSp>
        <p:nvGrpSpPr>
          <p:cNvPr id="2" name="Group 2"/>
          <p:cNvGrpSpPr/>
          <p:nvPr/>
        </p:nvGrpSpPr>
        <p:grpSpPr>
          <a:xfrm>
            <a:off x="438150" y="1300163"/>
            <a:ext cx="7843838" cy="2770187"/>
            <a:chOff x="264" y="603"/>
            <a:chExt cx="4941" cy="1745"/>
          </a:xfrm>
        </p:grpSpPr>
        <p:grpSp>
          <p:nvGrpSpPr>
            <p:cNvPr id="77856" name="Group 3"/>
            <p:cNvGrpSpPr/>
            <p:nvPr/>
          </p:nvGrpSpPr>
          <p:grpSpPr>
            <a:xfrm>
              <a:off x="264" y="1296"/>
              <a:ext cx="765" cy="250"/>
              <a:chOff x="195" y="3120"/>
              <a:chExt cx="765" cy="250"/>
            </a:xfrm>
          </p:grpSpPr>
          <p:sp>
            <p:nvSpPr>
              <p:cNvPr id="77897" name="Text Box 4"/>
              <p:cNvSpPr txBox="1"/>
              <p:nvPr>
                <p:custDataLst>
                  <p:tags r:id="rId61"/>
                </p:custDataLst>
              </p:nvPr>
            </p:nvSpPr>
            <p:spPr>
              <a:xfrm>
                <a:off x="195" y="3120"/>
                <a:ext cx="472" cy="250"/>
              </a:xfrm>
              <a:prstGeom prst="rect">
                <a:avLst/>
              </a:prstGeom>
              <a:noFill/>
              <a:ln w="25400">
                <a:noFill/>
              </a:ln>
            </p:spPr>
            <p:txBody>
              <a:bodyPr wrap="none">
                <a:spAutoFit/>
              </a:bodyPr>
              <a:lstStyle/>
              <a:p>
                <a:pPr algn="ctr" eaLnBrk="0" hangingPunct="0"/>
                <a:r>
                  <a:rPr lang="en-US" altLang="zh-CN" sz="2000" b="1" dirty="0">
                    <a:solidFill>
                      <a:srgbClr val="FF0066"/>
                    </a:solidFill>
                    <a:latin typeface="Times New Roman" panose="02020603050405020304" pitchFamily="18" charset="0"/>
                  </a:rPr>
                  <a:t>220V</a:t>
                </a:r>
              </a:p>
            </p:txBody>
          </p:sp>
          <p:grpSp>
            <p:nvGrpSpPr>
              <p:cNvPr id="77898" name="Group 5"/>
              <p:cNvGrpSpPr/>
              <p:nvPr/>
            </p:nvGrpSpPr>
            <p:grpSpPr>
              <a:xfrm>
                <a:off x="720" y="3120"/>
                <a:ext cx="240" cy="240"/>
                <a:chOff x="624" y="2832"/>
                <a:chExt cx="240" cy="240"/>
              </a:xfrm>
            </p:grpSpPr>
            <p:sp>
              <p:nvSpPr>
                <p:cNvPr id="77899" name="Oval 6"/>
                <p:cNvSpPr/>
                <p:nvPr>
                  <p:custDataLst>
                    <p:tags r:id="rId62"/>
                  </p:custDataLst>
                </p:nvPr>
              </p:nvSpPr>
              <p:spPr>
                <a:xfrm>
                  <a:off x="624" y="2832"/>
                  <a:ext cx="240" cy="240"/>
                </a:xfrm>
                <a:prstGeom prst="ellipse">
                  <a:avLst/>
                </a:prstGeom>
                <a:solidFill>
                  <a:srgbClr val="FF0066"/>
                </a:solidFill>
                <a:ln w="254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77900" name="Freeform 7"/>
                <p:cNvSpPr/>
                <p:nvPr>
                  <p:custDataLst>
                    <p:tags r:id="rId63"/>
                  </p:custDataLst>
                </p:nvPr>
              </p:nvSpPr>
              <p:spPr>
                <a:xfrm>
                  <a:off x="646" y="2915"/>
                  <a:ext cx="193" cy="84"/>
                </a:xfrm>
                <a:custGeom>
                  <a:avLst/>
                  <a:gdLst>
                    <a:gd name="txL" fmla="*/ 0 w 193"/>
                    <a:gd name="txT" fmla="*/ 0 h 84"/>
                    <a:gd name="txR" fmla="*/ 193 w 193"/>
                    <a:gd name="txB" fmla="*/ 84 h 84"/>
                  </a:gdLst>
                  <a:ahLst/>
                  <a:cxnLst>
                    <a:cxn ang="0">
                      <a:pos x="6" y="50"/>
                    </a:cxn>
                    <a:cxn ang="0">
                      <a:pos x="91" y="16"/>
                    </a:cxn>
                    <a:cxn ang="0">
                      <a:pos x="150" y="84"/>
                    </a:cxn>
                    <a:cxn ang="0">
                      <a:pos x="193" y="58"/>
                    </a:cxn>
                  </a:cxnLst>
                  <a:rect l="txL" t="txT" r="txR" b="txB"/>
                  <a:pathLst>
                    <a:path w="193" h="84">
                      <a:moveTo>
                        <a:pt x="6" y="50"/>
                      </a:moveTo>
                      <a:cubicBezTo>
                        <a:pt x="69" y="9"/>
                        <a:pt x="0" y="0"/>
                        <a:pt x="91" y="16"/>
                      </a:cubicBezTo>
                      <a:cubicBezTo>
                        <a:pt x="102" y="50"/>
                        <a:pt x="121" y="64"/>
                        <a:pt x="150" y="84"/>
                      </a:cubicBezTo>
                      <a:cubicBezTo>
                        <a:pt x="181" y="63"/>
                        <a:pt x="167" y="72"/>
                        <a:pt x="193" y="58"/>
                      </a:cubicBezTo>
                    </a:path>
                  </a:pathLst>
                </a:custGeom>
                <a:solidFill>
                  <a:srgbClr val="FF0066"/>
                </a:solidFill>
                <a:ln w="25400"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grpSp>
        <p:sp>
          <p:nvSpPr>
            <p:cNvPr id="77857" name="Line 8"/>
            <p:cNvSpPr/>
            <p:nvPr>
              <p:custDataLst>
                <p:tags r:id="rId27"/>
              </p:custDataLst>
            </p:nvPr>
          </p:nvSpPr>
          <p:spPr>
            <a:xfrm flipV="1">
              <a:off x="933" y="912"/>
              <a:ext cx="0" cy="384"/>
            </a:xfrm>
            <a:prstGeom prst="line">
              <a:avLst/>
            </a:prstGeom>
            <a:ln w="25400" cap="flat" cmpd="sng">
              <a:solidFill>
                <a:schemeClr val="tx1"/>
              </a:solidFill>
              <a:prstDash val="solid"/>
              <a:headEnd type="none" w="med" len="med"/>
              <a:tailEnd type="none" w="med" len="med"/>
            </a:ln>
          </p:spPr>
        </p:sp>
        <p:sp>
          <p:nvSpPr>
            <p:cNvPr id="77858" name="Line 9"/>
            <p:cNvSpPr/>
            <p:nvPr>
              <p:custDataLst>
                <p:tags r:id="rId28"/>
              </p:custDataLst>
            </p:nvPr>
          </p:nvSpPr>
          <p:spPr>
            <a:xfrm flipV="1">
              <a:off x="933" y="1536"/>
              <a:ext cx="0" cy="384"/>
            </a:xfrm>
            <a:prstGeom prst="line">
              <a:avLst/>
            </a:prstGeom>
            <a:ln w="25400" cap="flat" cmpd="sng">
              <a:solidFill>
                <a:schemeClr val="tx1"/>
              </a:solidFill>
              <a:prstDash val="solid"/>
              <a:headEnd type="none" w="med" len="med"/>
              <a:tailEnd type="none" w="med" len="med"/>
            </a:ln>
          </p:spPr>
        </p:sp>
        <p:sp>
          <p:nvSpPr>
            <p:cNvPr id="77859" name="Line 10"/>
            <p:cNvSpPr/>
            <p:nvPr>
              <p:custDataLst>
                <p:tags r:id="rId29"/>
              </p:custDataLst>
            </p:nvPr>
          </p:nvSpPr>
          <p:spPr>
            <a:xfrm>
              <a:off x="933" y="1920"/>
              <a:ext cx="4272" cy="0"/>
            </a:xfrm>
            <a:prstGeom prst="line">
              <a:avLst/>
            </a:prstGeom>
            <a:ln w="25400" cap="flat" cmpd="sng">
              <a:solidFill>
                <a:schemeClr val="tx1"/>
              </a:solidFill>
              <a:prstDash val="solid"/>
              <a:headEnd type="none" w="med" len="med"/>
              <a:tailEnd type="none" w="med" len="med"/>
            </a:ln>
          </p:spPr>
        </p:sp>
        <p:sp>
          <p:nvSpPr>
            <p:cNvPr id="77860" name="Line 11"/>
            <p:cNvSpPr/>
            <p:nvPr>
              <p:custDataLst>
                <p:tags r:id="rId30"/>
              </p:custDataLst>
            </p:nvPr>
          </p:nvSpPr>
          <p:spPr>
            <a:xfrm>
              <a:off x="1557" y="912"/>
              <a:ext cx="1488" cy="0"/>
            </a:xfrm>
            <a:prstGeom prst="line">
              <a:avLst/>
            </a:prstGeom>
            <a:ln w="25400" cap="flat" cmpd="sng">
              <a:solidFill>
                <a:schemeClr val="tx1"/>
              </a:solidFill>
              <a:prstDash val="solid"/>
              <a:headEnd type="none" w="med" len="med"/>
              <a:tailEnd type="none" w="med" len="med"/>
            </a:ln>
          </p:spPr>
        </p:sp>
        <p:sp>
          <p:nvSpPr>
            <p:cNvPr id="77861" name="Line 12"/>
            <p:cNvSpPr/>
            <p:nvPr>
              <p:custDataLst>
                <p:tags r:id="rId31"/>
              </p:custDataLst>
            </p:nvPr>
          </p:nvSpPr>
          <p:spPr>
            <a:xfrm>
              <a:off x="3045" y="912"/>
              <a:ext cx="0" cy="480"/>
            </a:xfrm>
            <a:prstGeom prst="line">
              <a:avLst/>
            </a:prstGeom>
            <a:ln w="25400" cap="flat" cmpd="sng">
              <a:solidFill>
                <a:schemeClr val="tx1"/>
              </a:solidFill>
              <a:prstDash val="solid"/>
              <a:headEnd type="none" w="med" len="med"/>
              <a:tailEnd type="none" w="med" len="med"/>
            </a:ln>
          </p:spPr>
        </p:sp>
        <p:sp>
          <p:nvSpPr>
            <p:cNvPr id="77862" name="Line 13"/>
            <p:cNvSpPr/>
            <p:nvPr>
              <p:custDataLst>
                <p:tags r:id="rId32"/>
              </p:custDataLst>
            </p:nvPr>
          </p:nvSpPr>
          <p:spPr>
            <a:xfrm flipH="1">
              <a:off x="2901" y="1392"/>
              <a:ext cx="144" cy="0"/>
            </a:xfrm>
            <a:prstGeom prst="line">
              <a:avLst/>
            </a:prstGeom>
            <a:ln w="25400" cap="flat" cmpd="sng">
              <a:solidFill>
                <a:schemeClr val="tx1"/>
              </a:solidFill>
              <a:prstDash val="solid"/>
              <a:headEnd type="none" w="med" len="med"/>
              <a:tailEnd type="none" w="med" len="med"/>
            </a:ln>
          </p:spPr>
        </p:sp>
        <p:sp>
          <p:nvSpPr>
            <p:cNvPr id="77863" name="Line 14"/>
            <p:cNvSpPr/>
            <p:nvPr>
              <p:custDataLst>
                <p:tags r:id="rId33"/>
              </p:custDataLst>
            </p:nvPr>
          </p:nvSpPr>
          <p:spPr>
            <a:xfrm flipH="1">
              <a:off x="2901" y="1440"/>
              <a:ext cx="384" cy="0"/>
            </a:xfrm>
            <a:prstGeom prst="line">
              <a:avLst/>
            </a:prstGeom>
            <a:ln w="25400" cap="flat" cmpd="sng">
              <a:solidFill>
                <a:schemeClr val="tx1"/>
              </a:solidFill>
              <a:prstDash val="solid"/>
              <a:headEnd type="none" w="med" len="med"/>
              <a:tailEnd type="none" w="med" len="med"/>
            </a:ln>
          </p:spPr>
        </p:sp>
        <p:sp>
          <p:nvSpPr>
            <p:cNvPr id="77864" name="Line 15"/>
            <p:cNvSpPr/>
            <p:nvPr>
              <p:custDataLst>
                <p:tags r:id="rId34"/>
              </p:custDataLst>
            </p:nvPr>
          </p:nvSpPr>
          <p:spPr>
            <a:xfrm flipH="1">
              <a:off x="3189" y="1392"/>
              <a:ext cx="96" cy="0"/>
            </a:xfrm>
            <a:prstGeom prst="line">
              <a:avLst/>
            </a:prstGeom>
            <a:ln w="25400" cap="flat" cmpd="sng">
              <a:solidFill>
                <a:schemeClr val="tx1"/>
              </a:solidFill>
              <a:prstDash val="solid"/>
              <a:headEnd type="none" w="med" len="med"/>
              <a:tailEnd type="none" w="med" len="med"/>
            </a:ln>
          </p:spPr>
        </p:sp>
        <p:sp>
          <p:nvSpPr>
            <p:cNvPr id="77865" name="Line 16"/>
            <p:cNvSpPr/>
            <p:nvPr>
              <p:custDataLst>
                <p:tags r:id="rId35"/>
              </p:custDataLst>
            </p:nvPr>
          </p:nvSpPr>
          <p:spPr>
            <a:xfrm flipV="1">
              <a:off x="3189" y="912"/>
              <a:ext cx="0" cy="480"/>
            </a:xfrm>
            <a:prstGeom prst="line">
              <a:avLst/>
            </a:prstGeom>
            <a:ln w="25400" cap="flat" cmpd="sng">
              <a:solidFill>
                <a:schemeClr val="tx1"/>
              </a:solidFill>
              <a:prstDash val="solid"/>
              <a:headEnd type="none" w="med" len="med"/>
              <a:tailEnd type="none" w="med" len="med"/>
            </a:ln>
          </p:spPr>
        </p:sp>
        <p:sp>
          <p:nvSpPr>
            <p:cNvPr id="77866" name="Line 17"/>
            <p:cNvSpPr/>
            <p:nvPr>
              <p:custDataLst>
                <p:tags r:id="rId36"/>
              </p:custDataLst>
            </p:nvPr>
          </p:nvSpPr>
          <p:spPr>
            <a:xfrm>
              <a:off x="3189" y="912"/>
              <a:ext cx="768" cy="0"/>
            </a:xfrm>
            <a:prstGeom prst="line">
              <a:avLst/>
            </a:prstGeom>
            <a:ln w="25400" cap="flat" cmpd="sng">
              <a:solidFill>
                <a:schemeClr val="tx1"/>
              </a:solidFill>
              <a:prstDash val="solid"/>
              <a:headEnd type="none" w="med" len="med"/>
              <a:tailEnd type="none" w="med" len="med"/>
            </a:ln>
          </p:spPr>
        </p:sp>
        <p:sp>
          <p:nvSpPr>
            <p:cNvPr id="77867" name="Line 18"/>
            <p:cNvSpPr/>
            <p:nvPr>
              <p:custDataLst>
                <p:tags r:id="rId37"/>
              </p:custDataLst>
            </p:nvPr>
          </p:nvSpPr>
          <p:spPr>
            <a:xfrm>
              <a:off x="4149" y="912"/>
              <a:ext cx="1056" cy="0"/>
            </a:xfrm>
            <a:prstGeom prst="line">
              <a:avLst/>
            </a:prstGeom>
            <a:ln w="25400" cap="flat" cmpd="sng">
              <a:solidFill>
                <a:schemeClr val="tx1"/>
              </a:solidFill>
              <a:prstDash val="solid"/>
              <a:headEnd type="none" w="med" len="med"/>
              <a:tailEnd type="none" w="med" len="med"/>
            </a:ln>
          </p:spPr>
        </p:sp>
        <p:sp>
          <p:nvSpPr>
            <p:cNvPr id="77868" name="Line 19"/>
            <p:cNvSpPr/>
            <p:nvPr>
              <p:custDataLst>
                <p:tags r:id="rId38"/>
              </p:custDataLst>
            </p:nvPr>
          </p:nvSpPr>
          <p:spPr>
            <a:xfrm>
              <a:off x="5205" y="912"/>
              <a:ext cx="0" cy="480"/>
            </a:xfrm>
            <a:prstGeom prst="line">
              <a:avLst/>
            </a:prstGeom>
            <a:ln w="25400" cap="flat" cmpd="sng">
              <a:solidFill>
                <a:schemeClr val="tx1"/>
              </a:solidFill>
              <a:prstDash val="solid"/>
              <a:headEnd type="none" w="med" len="med"/>
              <a:tailEnd type="none" w="med" len="med"/>
            </a:ln>
          </p:spPr>
        </p:sp>
        <p:sp>
          <p:nvSpPr>
            <p:cNvPr id="77869" name="Line 20"/>
            <p:cNvSpPr/>
            <p:nvPr>
              <p:custDataLst>
                <p:tags r:id="rId39"/>
              </p:custDataLst>
            </p:nvPr>
          </p:nvSpPr>
          <p:spPr>
            <a:xfrm flipH="1">
              <a:off x="5013" y="1392"/>
              <a:ext cx="192" cy="0"/>
            </a:xfrm>
            <a:prstGeom prst="line">
              <a:avLst/>
            </a:prstGeom>
            <a:ln w="25400" cap="flat" cmpd="sng">
              <a:solidFill>
                <a:schemeClr val="tx1"/>
              </a:solidFill>
              <a:prstDash val="solid"/>
              <a:headEnd type="none" w="med" len="med"/>
              <a:tailEnd type="none" w="med" len="med"/>
            </a:ln>
          </p:spPr>
        </p:sp>
        <p:sp>
          <p:nvSpPr>
            <p:cNvPr id="77870" name="Line 21"/>
            <p:cNvSpPr/>
            <p:nvPr>
              <p:custDataLst>
                <p:tags r:id="rId40"/>
              </p:custDataLst>
            </p:nvPr>
          </p:nvSpPr>
          <p:spPr>
            <a:xfrm flipH="1">
              <a:off x="5013" y="1440"/>
              <a:ext cx="192" cy="0"/>
            </a:xfrm>
            <a:prstGeom prst="line">
              <a:avLst/>
            </a:prstGeom>
            <a:ln w="25400" cap="flat" cmpd="sng">
              <a:solidFill>
                <a:schemeClr val="tx1"/>
              </a:solidFill>
              <a:prstDash val="solid"/>
              <a:headEnd type="none" w="med" len="med"/>
              <a:tailEnd type="none" w="med" len="med"/>
            </a:ln>
          </p:spPr>
        </p:sp>
        <p:sp>
          <p:nvSpPr>
            <p:cNvPr id="77871" name="Line 22"/>
            <p:cNvSpPr/>
            <p:nvPr>
              <p:custDataLst>
                <p:tags r:id="rId41"/>
              </p:custDataLst>
            </p:nvPr>
          </p:nvSpPr>
          <p:spPr>
            <a:xfrm>
              <a:off x="5205" y="1440"/>
              <a:ext cx="0" cy="480"/>
            </a:xfrm>
            <a:prstGeom prst="line">
              <a:avLst/>
            </a:prstGeom>
            <a:ln w="25400" cap="flat" cmpd="sng">
              <a:solidFill>
                <a:schemeClr val="tx1"/>
              </a:solidFill>
              <a:prstDash val="solid"/>
              <a:headEnd type="none" w="med" len="med"/>
              <a:tailEnd type="none" w="med" len="med"/>
            </a:ln>
          </p:spPr>
        </p:sp>
        <p:grpSp>
          <p:nvGrpSpPr>
            <p:cNvPr id="77872" name="Group 23"/>
            <p:cNvGrpSpPr/>
            <p:nvPr/>
          </p:nvGrpSpPr>
          <p:grpSpPr>
            <a:xfrm>
              <a:off x="829" y="609"/>
              <a:ext cx="776" cy="399"/>
              <a:chOff x="760" y="2433"/>
              <a:chExt cx="776" cy="399"/>
            </a:xfrm>
          </p:grpSpPr>
          <p:sp>
            <p:nvSpPr>
              <p:cNvPr id="77893" name="Line 24"/>
              <p:cNvSpPr/>
              <p:nvPr>
                <p:custDataLst>
                  <p:tags r:id="rId57"/>
                </p:custDataLst>
              </p:nvPr>
            </p:nvSpPr>
            <p:spPr>
              <a:xfrm>
                <a:off x="864" y="2736"/>
                <a:ext cx="480" cy="0"/>
              </a:xfrm>
              <a:prstGeom prst="line">
                <a:avLst/>
              </a:prstGeom>
              <a:ln w="25400" cap="flat" cmpd="sng">
                <a:solidFill>
                  <a:schemeClr val="tx1"/>
                </a:solidFill>
                <a:prstDash val="solid"/>
                <a:headEnd type="none" w="med" len="med"/>
                <a:tailEnd type="none" w="med" len="med"/>
              </a:ln>
            </p:spPr>
          </p:sp>
          <p:sp>
            <p:nvSpPr>
              <p:cNvPr id="77894" name="Oval 25"/>
              <p:cNvSpPr/>
              <p:nvPr>
                <p:custDataLst>
                  <p:tags r:id="rId58"/>
                </p:custDataLst>
              </p:nvPr>
            </p:nvSpPr>
            <p:spPr>
              <a:xfrm>
                <a:off x="1296" y="2592"/>
                <a:ext cx="240" cy="240"/>
              </a:xfrm>
              <a:prstGeom prst="ellipse">
                <a:avLst/>
              </a:prstGeom>
              <a:noFill/>
              <a:ln w="254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77895" name="Line 26"/>
              <p:cNvSpPr/>
              <p:nvPr>
                <p:custDataLst>
                  <p:tags r:id="rId59"/>
                </p:custDataLst>
              </p:nvPr>
            </p:nvSpPr>
            <p:spPr>
              <a:xfrm flipV="1">
                <a:off x="1344" y="2688"/>
                <a:ext cx="144" cy="48"/>
              </a:xfrm>
              <a:prstGeom prst="line">
                <a:avLst/>
              </a:prstGeom>
              <a:ln w="38100" cap="flat" cmpd="sng">
                <a:solidFill>
                  <a:schemeClr val="tx1"/>
                </a:solidFill>
                <a:prstDash val="solid"/>
                <a:headEnd type="none" w="med" len="med"/>
                <a:tailEnd type="none" w="med" len="med"/>
              </a:ln>
            </p:spPr>
          </p:sp>
          <p:sp>
            <p:nvSpPr>
              <p:cNvPr id="77896" name="Text Box 27"/>
              <p:cNvSpPr txBox="1"/>
              <p:nvPr>
                <p:custDataLst>
                  <p:tags r:id="rId60"/>
                </p:custDataLst>
              </p:nvPr>
            </p:nvSpPr>
            <p:spPr>
              <a:xfrm>
                <a:off x="760" y="2433"/>
                <a:ext cx="527" cy="250"/>
              </a:xfrm>
              <a:prstGeom prst="rect">
                <a:avLst/>
              </a:prstGeom>
              <a:noFill/>
              <a:ln w="25400">
                <a:noFill/>
              </a:ln>
            </p:spPr>
            <p:txBody>
              <a:bodyPr wrap="none">
                <a:spAutoFit/>
              </a:bodyPr>
              <a:lstStyle/>
              <a:p>
                <a:pPr algn="ctr" eaLnBrk="0" hangingPunct="0"/>
                <a:r>
                  <a:rPr lang="zh-CN" altLang="en-US" sz="2000" b="1" dirty="0">
                    <a:solidFill>
                      <a:srgbClr val="993300"/>
                    </a:solidFill>
                    <a:latin typeface="Times New Roman" panose="02020603050405020304" pitchFamily="18" charset="0"/>
                  </a:rPr>
                  <a:t>开关</a:t>
                </a:r>
                <a:r>
                  <a:rPr lang="en-US" altLang="zh-CN" sz="2000" b="1" dirty="0">
                    <a:solidFill>
                      <a:srgbClr val="993300"/>
                    </a:solidFill>
                    <a:latin typeface="Times New Roman" panose="02020603050405020304" pitchFamily="18" charset="0"/>
                  </a:rPr>
                  <a:t>S</a:t>
                </a:r>
              </a:p>
            </p:txBody>
          </p:sp>
        </p:grpSp>
        <p:grpSp>
          <p:nvGrpSpPr>
            <p:cNvPr id="77873" name="Group 28"/>
            <p:cNvGrpSpPr/>
            <p:nvPr/>
          </p:nvGrpSpPr>
          <p:grpSpPr>
            <a:xfrm>
              <a:off x="2252" y="1036"/>
              <a:ext cx="745" cy="500"/>
              <a:chOff x="2183" y="2860"/>
              <a:chExt cx="745" cy="500"/>
            </a:xfrm>
          </p:grpSpPr>
          <p:grpSp>
            <p:nvGrpSpPr>
              <p:cNvPr id="77889" name="Group 29"/>
              <p:cNvGrpSpPr/>
              <p:nvPr/>
            </p:nvGrpSpPr>
            <p:grpSpPr>
              <a:xfrm>
                <a:off x="2400" y="3168"/>
                <a:ext cx="528" cy="192"/>
                <a:chOff x="2208" y="3216"/>
                <a:chExt cx="528" cy="192"/>
              </a:xfrm>
            </p:grpSpPr>
            <p:sp>
              <p:nvSpPr>
                <p:cNvPr id="77891" name="AutoShape 30"/>
                <p:cNvSpPr/>
                <p:nvPr>
                  <p:custDataLst>
                    <p:tags r:id="rId55"/>
                  </p:custDataLst>
                </p:nvPr>
              </p:nvSpPr>
              <p:spPr>
                <a:xfrm>
                  <a:off x="2304" y="3216"/>
                  <a:ext cx="336" cy="192"/>
                </a:xfrm>
                <a:prstGeom prst="cube">
                  <a:avLst>
                    <a:gd name="adj" fmla="val 25000"/>
                  </a:avLst>
                </a:prstGeom>
                <a:solidFill>
                  <a:srgbClr val="7FD5E1">
                    <a:alpha val="50195"/>
                  </a:srgbClr>
                </a:solidFill>
                <a:ln w="254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77892" name="AutoShape 31"/>
                <p:cNvSpPr/>
                <p:nvPr>
                  <p:custDataLst>
                    <p:tags r:id="rId56"/>
                  </p:custDataLst>
                </p:nvPr>
              </p:nvSpPr>
              <p:spPr>
                <a:xfrm>
                  <a:off x="2208" y="3360"/>
                  <a:ext cx="528" cy="48"/>
                </a:xfrm>
                <a:prstGeom prst="flowChartInputOutput">
                  <a:avLst/>
                </a:prstGeom>
                <a:solidFill>
                  <a:srgbClr val="7FD5E1">
                    <a:alpha val="50195"/>
                  </a:srgbClr>
                </a:solidFill>
                <a:ln w="254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sp>
            <p:nvSpPr>
              <p:cNvPr id="77890" name="Text Box 32"/>
              <p:cNvSpPr txBox="1"/>
              <p:nvPr>
                <p:custDataLst>
                  <p:tags r:id="rId54"/>
                </p:custDataLst>
              </p:nvPr>
            </p:nvSpPr>
            <p:spPr>
              <a:xfrm>
                <a:off x="2183" y="2860"/>
                <a:ext cx="733" cy="327"/>
              </a:xfrm>
              <a:prstGeom prst="rect">
                <a:avLst/>
              </a:prstGeom>
              <a:noFill/>
              <a:ln w="25400">
                <a:noFill/>
              </a:ln>
            </p:spPr>
            <p:txBody>
              <a:bodyPr wrap="none">
                <a:spAutoFit/>
              </a:bodyPr>
              <a:lstStyle/>
              <a:p>
                <a:pPr algn="ctr" eaLnBrk="0" hangingPunct="0"/>
                <a:r>
                  <a:rPr lang="zh-CN" altLang="en-US" sz="2000" b="1" dirty="0">
                    <a:solidFill>
                      <a:srgbClr val="6600FF"/>
                    </a:solidFill>
                    <a:latin typeface="Times New Roman" panose="02020603050405020304" pitchFamily="18" charset="0"/>
                  </a:rPr>
                  <a:t>镇流器</a:t>
                </a:r>
                <a:r>
                  <a:rPr lang="en-US" altLang="zh-CN" sz="2800" b="1" i="1" dirty="0">
                    <a:solidFill>
                      <a:srgbClr val="6600FF"/>
                    </a:solidFill>
                    <a:latin typeface="Times New Roman" panose="02020603050405020304" pitchFamily="18" charset="0"/>
                  </a:rPr>
                  <a:t>L</a:t>
                </a:r>
              </a:p>
            </p:txBody>
          </p:sp>
        </p:grpSp>
        <p:grpSp>
          <p:nvGrpSpPr>
            <p:cNvPr id="77874" name="Group 33"/>
            <p:cNvGrpSpPr/>
            <p:nvPr/>
          </p:nvGrpSpPr>
          <p:grpSpPr>
            <a:xfrm>
              <a:off x="3957" y="603"/>
              <a:ext cx="927" cy="357"/>
              <a:chOff x="3888" y="2427"/>
              <a:chExt cx="927" cy="357"/>
            </a:xfrm>
          </p:grpSpPr>
          <p:sp>
            <p:nvSpPr>
              <p:cNvPr id="77886" name="AutoShape 34"/>
              <p:cNvSpPr/>
              <p:nvPr>
                <p:custDataLst>
                  <p:tags r:id="rId51"/>
                </p:custDataLst>
              </p:nvPr>
            </p:nvSpPr>
            <p:spPr>
              <a:xfrm>
                <a:off x="3936" y="2520"/>
                <a:ext cx="96" cy="240"/>
              </a:xfrm>
              <a:prstGeom prst="can">
                <a:avLst>
                  <a:gd name="adj" fmla="val 62500"/>
                </a:avLst>
              </a:prstGeom>
              <a:solidFill>
                <a:srgbClr val="F1F1EF"/>
              </a:solidFill>
              <a:ln w="28575"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77887" name="AutoShape 35"/>
              <p:cNvSpPr/>
              <p:nvPr>
                <p:custDataLst>
                  <p:tags r:id="rId52"/>
                </p:custDataLst>
              </p:nvPr>
            </p:nvSpPr>
            <p:spPr>
              <a:xfrm>
                <a:off x="3888" y="2712"/>
                <a:ext cx="192" cy="72"/>
              </a:xfrm>
              <a:prstGeom prst="can">
                <a:avLst>
                  <a:gd name="adj" fmla="val 25000"/>
                </a:avLst>
              </a:prstGeom>
              <a:solidFill>
                <a:srgbClr val="C0C1C2"/>
              </a:solidFill>
              <a:ln w="254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77888" name="Text Box 36"/>
              <p:cNvSpPr txBox="1"/>
              <p:nvPr>
                <p:custDataLst>
                  <p:tags r:id="rId53"/>
                </p:custDataLst>
              </p:nvPr>
            </p:nvSpPr>
            <p:spPr>
              <a:xfrm>
                <a:off x="4095" y="2427"/>
                <a:ext cx="720" cy="250"/>
              </a:xfrm>
              <a:prstGeom prst="rect">
                <a:avLst/>
              </a:prstGeom>
              <a:noFill/>
              <a:ln w="25400">
                <a:noFill/>
              </a:ln>
            </p:spPr>
            <p:txBody>
              <a:bodyPr wrap="none">
                <a:spAutoFit/>
              </a:bodyPr>
              <a:lstStyle/>
              <a:p>
                <a:pPr algn="ctr" eaLnBrk="0" hangingPunct="0"/>
                <a:r>
                  <a:rPr lang="zh-CN" altLang="en-US" sz="2000" b="1" dirty="0">
                    <a:solidFill>
                      <a:srgbClr val="339966"/>
                    </a:solidFill>
                    <a:latin typeface="Times New Roman" panose="02020603050405020304" pitchFamily="18" charset="0"/>
                  </a:rPr>
                  <a:t>启辉器</a:t>
                </a:r>
                <a:r>
                  <a:rPr lang="en-US" altLang="zh-CN" sz="2000" b="1" dirty="0">
                    <a:solidFill>
                      <a:srgbClr val="339966"/>
                    </a:solidFill>
                    <a:latin typeface="Times New Roman" panose="02020603050405020304" pitchFamily="18" charset="0"/>
                  </a:rPr>
                  <a:t>Q</a:t>
                </a:r>
              </a:p>
            </p:txBody>
          </p:sp>
        </p:grpSp>
        <p:grpSp>
          <p:nvGrpSpPr>
            <p:cNvPr id="77875" name="Group 37"/>
            <p:cNvGrpSpPr/>
            <p:nvPr/>
          </p:nvGrpSpPr>
          <p:grpSpPr>
            <a:xfrm>
              <a:off x="3237" y="1344"/>
              <a:ext cx="1829" cy="437"/>
              <a:chOff x="3168" y="3168"/>
              <a:chExt cx="1829" cy="437"/>
            </a:xfrm>
          </p:grpSpPr>
          <p:grpSp>
            <p:nvGrpSpPr>
              <p:cNvPr id="77877" name="Group 38"/>
              <p:cNvGrpSpPr/>
              <p:nvPr/>
            </p:nvGrpSpPr>
            <p:grpSpPr>
              <a:xfrm>
                <a:off x="3168" y="3168"/>
                <a:ext cx="1829" cy="113"/>
                <a:chOff x="3007" y="3439"/>
                <a:chExt cx="1829" cy="113"/>
              </a:xfrm>
            </p:grpSpPr>
            <p:sp>
              <p:nvSpPr>
                <p:cNvPr id="77879" name="Line 39"/>
                <p:cNvSpPr/>
                <p:nvPr>
                  <p:custDataLst>
                    <p:tags r:id="rId44"/>
                  </p:custDataLst>
                </p:nvPr>
              </p:nvSpPr>
              <p:spPr>
                <a:xfrm>
                  <a:off x="3072" y="3456"/>
                  <a:ext cx="1728" cy="0"/>
                </a:xfrm>
                <a:prstGeom prst="line">
                  <a:avLst/>
                </a:prstGeom>
                <a:ln w="25400" cap="flat" cmpd="sng">
                  <a:solidFill>
                    <a:schemeClr val="tx1"/>
                  </a:solidFill>
                  <a:prstDash val="solid"/>
                  <a:headEnd type="none" w="med" len="med"/>
                  <a:tailEnd type="none" w="med" len="med"/>
                </a:ln>
              </p:spPr>
            </p:sp>
            <p:sp>
              <p:nvSpPr>
                <p:cNvPr id="77880" name="Line 40"/>
                <p:cNvSpPr/>
                <p:nvPr>
                  <p:custDataLst>
                    <p:tags r:id="rId45"/>
                  </p:custDataLst>
                </p:nvPr>
              </p:nvSpPr>
              <p:spPr>
                <a:xfrm>
                  <a:off x="3072" y="3552"/>
                  <a:ext cx="1728" cy="0"/>
                </a:xfrm>
                <a:prstGeom prst="line">
                  <a:avLst/>
                </a:prstGeom>
                <a:ln w="25400" cap="flat" cmpd="sng">
                  <a:solidFill>
                    <a:schemeClr val="tx1"/>
                  </a:solidFill>
                  <a:prstDash val="solid"/>
                  <a:headEnd type="none" w="med" len="med"/>
                  <a:tailEnd type="none" w="med" len="med"/>
                </a:ln>
              </p:spPr>
            </p:sp>
            <p:sp>
              <p:nvSpPr>
                <p:cNvPr id="77881" name="Freeform 41"/>
                <p:cNvSpPr/>
                <p:nvPr>
                  <p:custDataLst>
                    <p:tags r:id="rId46"/>
                  </p:custDataLst>
                </p:nvPr>
              </p:nvSpPr>
              <p:spPr>
                <a:xfrm>
                  <a:off x="4757" y="3439"/>
                  <a:ext cx="37" cy="110"/>
                </a:xfrm>
                <a:custGeom>
                  <a:avLst/>
                  <a:gdLst>
                    <a:gd name="txL" fmla="*/ 0 w 37"/>
                    <a:gd name="txT" fmla="*/ 0 h 110"/>
                    <a:gd name="txR" fmla="*/ 37 w 37"/>
                    <a:gd name="txB" fmla="*/ 110 h 110"/>
                  </a:gdLst>
                  <a:ahLst/>
                  <a:cxnLst>
                    <a:cxn ang="0">
                      <a:pos x="37" y="0"/>
                    </a:cxn>
                    <a:cxn ang="0">
                      <a:pos x="12" y="76"/>
                    </a:cxn>
                    <a:cxn ang="0">
                      <a:pos x="29" y="110"/>
                    </a:cxn>
                  </a:cxnLst>
                  <a:rect l="txL" t="txT" r="txR" b="txB"/>
                  <a:pathLst>
                    <a:path w="37" h="110">
                      <a:moveTo>
                        <a:pt x="37" y="0"/>
                      </a:moveTo>
                      <a:cubicBezTo>
                        <a:pt x="1" y="24"/>
                        <a:pt x="0" y="34"/>
                        <a:pt x="12" y="76"/>
                      </a:cubicBezTo>
                      <a:cubicBezTo>
                        <a:pt x="20" y="105"/>
                        <a:pt x="14" y="96"/>
                        <a:pt x="29" y="110"/>
                      </a:cubicBezTo>
                    </a:path>
                  </a:pathLst>
                </a:custGeom>
                <a:solidFill>
                  <a:srgbClr val="CCFFFF"/>
                </a:solidFill>
                <a:ln w="25400"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77882" name="Freeform 42"/>
                <p:cNvSpPr/>
                <p:nvPr>
                  <p:custDataLst>
                    <p:tags r:id="rId47"/>
                  </p:custDataLst>
                </p:nvPr>
              </p:nvSpPr>
              <p:spPr>
                <a:xfrm>
                  <a:off x="4794" y="3448"/>
                  <a:ext cx="42" cy="93"/>
                </a:xfrm>
                <a:custGeom>
                  <a:avLst/>
                  <a:gdLst>
                    <a:gd name="txL" fmla="*/ 0 w 42"/>
                    <a:gd name="txT" fmla="*/ 0 h 93"/>
                    <a:gd name="txR" fmla="*/ 42 w 42"/>
                    <a:gd name="txB" fmla="*/ 93 h 93"/>
                  </a:gdLst>
                  <a:ahLst/>
                  <a:cxnLst>
                    <a:cxn ang="0">
                      <a:pos x="0" y="0"/>
                    </a:cxn>
                    <a:cxn ang="0">
                      <a:pos x="26" y="8"/>
                    </a:cxn>
                    <a:cxn ang="0">
                      <a:pos x="26" y="84"/>
                    </a:cxn>
                    <a:cxn ang="0">
                      <a:pos x="0" y="93"/>
                    </a:cxn>
                  </a:cxnLst>
                  <a:rect l="txL" t="txT" r="txR" b="txB"/>
                  <a:pathLst>
                    <a:path w="42" h="93">
                      <a:moveTo>
                        <a:pt x="0" y="0"/>
                      </a:moveTo>
                      <a:cubicBezTo>
                        <a:pt x="9" y="3"/>
                        <a:pt x="19" y="2"/>
                        <a:pt x="26" y="8"/>
                      </a:cubicBezTo>
                      <a:cubicBezTo>
                        <a:pt x="42" y="23"/>
                        <a:pt x="31" y="76"/>
                        <a:pt x="26" y="84"/>
                      </a:cubicBezTo>
                      <a:cubicBezTo>
                        <a:pt x="21" y="92"/>
                        <a:pt x="0" y="93"/>
                        <a:pt x="0" y="93"/>
                      </a:cubicBezTo>
                    </a:path>
                  </a:pathLst>
                </a:custGeom>
                <a:solidFill>
                  <a:srgbClr val="CCFFFF"/>
                </a:solidFill>
                <a:ln w="25400"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77883" name="Freeform 43"/>
                <p:cNvSpPr/>
                <p:nvPr>
                  <p:custDataLst>
                    <p:tags r:id="rId48"/>
                  </p:custDataLst>
                </p:nvPr>
              </p:nvSpPr>
              <p:spPr>
                <a:xfrm>
                  <a:off x="3007" y="3439"/>
                  <a:ext cx="76" cy="110"/>
                </a:xfrm>
                <a:custGeom>
                  <a:avLst/>
                  <a:gdLst>
                    <a:gd name="txL" fmla="*/ 0 w 76"/>
                    <a:gd name="txT" fmla="*/ 0 h 110"/>
                    <a:gd name="txR" fmla="*/ 76 w 76"/>
                    <a:gd name="txB" fmla="*/ 110 h 110"/>
                  </a:gdLst>
                  <a:ahLst/>
                  <a:cxnLst>
                    <a:cxn ang="0">
                      <a:pos x="68" y="110"/>
                    </a:cxn>
                    <a:cxn ang="0">
                      <a:pos x="76" y="0"/>
                    </a:cxn>
                  </a:cxnLst>
                  <a:rect l="txL" t="txT" r="txR" b="txB"/>
                  <a:pathLst>
                    <a:path w="76" h="110">
                      <a:moveTo>
                        <a:pt x="68" y="110"/>
                      </a:moveTo>
                      <a:cubicBezTo>
                        <a:pt x="0" y="89"/>
                        <a:pt x="47" y="33"/>
                        <a:pt x="76" y="0"/>
                      </a:cubicBezTo>
                    </a:path>
                  </a:pathLst>
                </a:custGeom>
                <a:solidFill>
                  <a:srgbClr val="CCFFFF"/>
                </a:solidFill>
                <a:ln w="25400"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77884" name="Freeform 44"/>
                <p:cNvSpPr/>
                <p:nvPr>
                  <p:custDataLst>
                    <p:tags r:id="rId49"/>
                  </p:custDataLst>
                </p:nvPr>
              </p:nvSpPr>
              <p:spPr>
                <a:xfrm>
                  <a:off x="3090" y="3448"/>
                  <a:ext cx="36" cy="101"/>
                </a:xfrm>
                <a:custGeom>
                  <a:avLst/>
                  <a:gdLst>
                    <a:gd name="txL" fmla="*/ 0 w 36"/>
                    <a:gd name="txT" fmla="*/ 0 h 101"/>
                    <a:gd name="txR" fmla="*/ 36 w 36"/>
                    <a:gd name="txB" fmla="*/ 101 h 101"/>
                  </a:gdLst>
                  <a:ahLst/>
                  <a:cxnLst>
                    <a:cxn ang="0">
                      <a:pos x="36" y="0"/>
                    </a:cxn>
                    <a:cxn ang="0">
                      <a:pos x="19" y="101"/>
                    </a:cxn>
                  </a:cxnLst>
                  <a:rect l="txL" t="txT" r="txR" b="txB"/>
                  <a:pathLst>
                    <a:path w="36" h="101">
                      <a:moveTo>
                        <a:pt x="36" y="0"/>
                      </a:moveTo>
                      <a:cubicBezTo>
                        <a:pt x="0" y="53"/>
                        <a:pt x="19" y="40"/>
                        <a:pt x="19" y="101"/>
                      </a:cubicBezTo>
                    </a:path>
                  </a:pathLst>
                </a:custGeom>
                <a:solidFill>
                  <a:srgbClr val="CCFFFF"/>
                </a:solidFill>
                <a:ln w="25400"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77885" name="Freeform 45"/>
                <p:cNvSpPr/>
                <p:nvPr>
                  <p:custDataLst>
                    <p:tags r:id="rId50"/>
                  </p:custDataLst>
                </p:nvPr>
              </p:nvSpPr>
              <p:spPr>
                <a:xfrm>
                  <a:off x="4686" y="3456"/>
                  <a:ext cx="49" cy="85"/>
                </a:xfrm>
                <a:custGeom>
                  <a:avLst/>
                  <a:gdLst>
                    <a:gd name="txL" fmla="*/ 0 w 49"/>
                    <a:gd name="txT" fmla="*/ 0 h 85"/>
                    <a:gd name="txR" fmla="*/ 49 w 49"/>
                    <a:gd name="txB" fmla="*/ 85 h 85"/>
                  </a:gdLst>
                  <a:ahLst/>
                  <a:cxnLst>
                    <a:cxn ang="0">
                      <a:pos x="49" y="0"/>
                    </a:cxn>
                    <a:cxn ang="0">
                      <a:pos x="49" y="85"/>
                    </a:cxn>
                  </a:cxnLst>
                  <a:rect l="txL" t="txT" r="txR" b="txB"/>
                  <a:pathLst>
                    <a:path w="49" h="85">
                      <a:moveTo>
                        <a:pt x="49" y="0"/>
                      </a:moveTo>
                      <a:cubicBezTo>
                        <a:pt x="37" y="17"/>
                        <a:pt x="0" y="85"/>
                        <a:pt x="49" y="85"/>
                      </a:cubicBezTo>
                    </a:path>
                  </a:pathLst>
                </a:custGeom>
                <a:solidFill>
                  <a:srgbClr val="CCFFFF"/>
                </a:solidFill>
                <a:ln w="25400"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sp>
            <p:nvSpPr>
              <p:cNvPr id="77878" name="Text Box 46"/>
              <p:cNvSpPr txBox="1"/>
              <p:nvPr>
                <p:custDataLst>
                  <p:tags r:id="rId43"/>
                </p:custDataLst>
              </p:nvPr>
            </p:nvSpPr>
            <p:spPr>
              <a:xfrm>
                <a:off x="3672" y="3355"/>
                <a:ext cx="863" cy="250"/>
              </a:xfrm>
              <a:prstGeom prst="rect">
                <a:avLst/>
              </a:prstGeom>
              <a:noFill/>
              <a:ln w="25400">
                <a:noFill/>
              </a:ln>
            </p:spPr>
            <p:txBody>
              <a:bodyPr wrap="none">
                <a:spAutoFit/>
              </a:bodyPr>
              <a:lstStyle/>
              <a:p>
                <a:pPr algn="ctr" eaLnBrk="0" hangingPunct="0"/>
                <a:r>
                  <a:rPr lang="zh-CN" altLang="en-US" sz="2000" b="1" dirty="0">
                    <a:solidFill>
                      <a:srgbClr val="CC66FF"/>
                    </a:solidFill>
                    <a:latin typeface="Times New Roman" panose="02020603050405020304" pitchFamily="18" charset="0"/>
                  </a:rPr>
                  <a:t>日光灯管</a:t>
                </a:r>
                <a:r>
                  <a:rPr lang="en-US" altLang="zh-CN" sz="2000" b="1" i="1" dirty="0">
                    <a:solidFill>
                      <a:srgbClr val="CC66FF"/>
                    </a:solidFill>
                    <a:latin typeface="Times New Roman" panose="02020603050405020304" pitchFamily="18" charset="0"/>
                  </a:rPr>
                  <a:t>R</a:t>
                </a:r>
              </a:p>
            </p:txBody>
          </p:sp>
        </p:grpSp>
        <p:sp>
          <p:nvSpPr>
            <p:cNvPr id="77876" name="Text Box 47"/>
            <p:cNvSpPr txBox="1"/>
            <p:nvPr>
              <p:custDataLst>
                <p:tags r:id="rId42"/>
              </p:custDataLst>
            </p:nvPr>
          </p:nvSpPr>
          <p:spPr>
            <a:xfrm>
              <a:off x="2424" y="1983"/>
              <a:ext cx="1140" cy="365"/>
            </a:xfrm>
            <a:prstGeom prst="rect">
              <a:avLst/>
            </a:prstGeom>
            <a:solidFill>
              <a:srgbClr val="FDF9CF">
                <a:alpha val="50195"/>
              </a:srgbClr>
            </a:solidFill>
            <a:ln w="25400">
              <a:noFill/>
            </a:ln>
          </p:spPr>
          <p:txBody>
            <a:bodyPr wrap="none">
              <a:spAutoFit/>
            </a:bodyPr>
            <a:lstStyle/>
            <a:p>
              <a:pPr algn="ctr" eaLnBrk="0" hangingPunct="0"/>
              <a:r>
                <a:rPr lang="zh-CN" altLang="en-US" sz="3200" b="1" dirty="0">
                  <a:solidFill>
                    <a:srgbClr val="0000FF"/>
                  </a:solidFill>
                  <a:latin typeface="Times New Roman" panose="02020603050405020304" pitchFamily="18" charset="0"/>
                  <a:ea typeface="隶书" pitchFamily="49" charset="-122"/>
                </a:rPr>
                <a:t>实际电路</a:t>
              </a:r>
            </a:p>
          </p:txBody>
        </p:sp>
      </p:grpSp>
      <p:grpSp>
        <p:nvGrpSpPr>
          <p:cNvPr id="3" name="Group 48"/>
          <p:cNvGrpSpPr/>
          <p:nvPr/>
        </p:nvGrpSpPr>
        <p:grpSpPr>
          <a:xfrm>
            <a:off x="1265238" y="3733800"/>
            <a:ext cx="3097212" cy="2743200"/>
            <a:chOff x="797" y="2172"/>
            <a:chExt cx="1951" cy="1728"/>
          </a:xfrm>
        </p:grpSpPr>
        <p:sp>
          <p:nvSpPr>
            <p:cNvPr id="77829" name="Text Box 49"/>
            <p:cNvSpPr txBox="1"/>
            <p:nvPr>
              <p:custDataLst>
                <p:tags r:id="rId4"/>
              </p:custDataLst>
            </p:nvPr>
          </p:nvSpPr>
          <p:spPr>
            <a:xfrm>
              <a:off x="1602" y="2172"/>
              <a:ext cx="300" cy="404"/>
            </a:xfrm>
            <a:prstGeom prst="rect">
              <a:avLst/>
            </a:prstGeom>
            <a:noFill/>
            <a:ln w="9525">
              <a:noFill/>
            </a:ln>
          </p:spPr>
          <p:txBody>
            <a:bodyPr wrap="none" anchor="ctr" anchorCtr="0">
              <a:spAutoFit/>
            </a:bodyPr>
            <a:lstStyle/>
            <a:p>
              <a:pPr algn="ctr"/>
              <a:r>
                <a:rPr lang="en-US" altLang="zh-CN" sz="3600" b="1" i="1" dirty="0">
                  <a:latin typeface="Times New Roman" panose="02020603050405020304" pitchFamily="18" charset="0"/>
                  <a:ea typeface="隶书" pitchFamily="49" charset="-122"/>
                </a:rPr>
                <a:t>s </a:t>
              </a:r>
            </a:p>
          </p:txBody>
        </p:sp>
        <p:grpSp>
          <p:nvGrpSpPr>
            <p:cNvPr id="77830" name="Group 50"/>
            <p:cNvGrpSpPr/>
            <p:nvPr/>
          </p:nvGrpSpPr>
          <p:grpSpPr>
            <a:xfrm>
              <a:off x="797" y="2562"/>
              <a:ext cx="1951" cy="1338"/>
              <a:chOff x="569" y="2514"/>
              <a:chExt cx="1951" cy="1338"/>
            </a:xfrm>
          </p:grpSpPr>
          <p:sp>
            <p:nvSpPr>
              <p:cNvPr id="77831" name="Text Box 51"/>
              <p:cNvSpPr txBox="1"/>
              <p:nvPr>
                <p:custDataLst>
                  <p:tags r:id="rId5"/>
                </p:custDataLst>
              </p:nvPr>
            </p:nvSpPr>
            <p:spPr>
              <a:xfrm>
                <a:off x="2088" y="2616"/>
                <a:ext cx="337" cy="404"/>
              </a:xfrm>
              <a:prstGeom prst="rect">
                <a:avLst/>
              </a:prstGeom>
              <a:noFill/>
              <a:ln w="9525">
                <a:noFill/>
              </a:ln>
            </p:spPr>
            <p:txBody>
              <a:bodyPr wrap="none" anchor="ctr" anchorCtr="0">
                <a:spAutoFit/>
              </a:bodyPr>
              <a:lstStyle/>
              <a:p>
                <a:pPr algn="ctr"/>
                <a:r>
                  <a:rPr lang="en-US" altLang="zh-CN" sz="2800" b="1" i="1" dirty="0">
                    <a:latin typeface="Times New Roman" panose="02020603050405020304" pitchFamily="18" charset="0"/>
                    <a:ea typeface="隶书" pitchFamily="49" charset="-122"/>
                  </a:rPr>
                  <a:t>R</a:t>
                </a:r>
                <a:r>
                  <a:rPr lang="en-US" altLang="zh-CN" sz="3600" b="1" i="1" dirty="0">
                    <a:latin typeface="Times New Roman" panose="02020603050405020304" pitchFamily="18" charset="0"/>
                    <a:ea typeface="隶书" pitchFamily="49" charset="-122"/>
                  </a:rPr>
                  <a:t> </a:t>
                </a:r>
              </a:p>
            </p:txBody>
          </p:sp>
          <p:sp>
            <p:nvSpPr>
              <p:cNvPr id="77832" name="Rectangle 52"/>
              <p:cNvSpPr/>
              <p:nvPr>
                <p:custDataLst>
                  <p:tags r:id="rId6"/>
                </p:custDataLst>
              </p:nvPr>
            </p:nvSpPr>
            <p:spPr>
              <a:xfrm rot="5400000">
                <a:off x="2256" y="2784"/>
                <a:ext cx="336" cy="96"/>
              </a:xfrm>
              <a:prstGeom prst="rect">
                <a:avLst/>
              </a:prstGeom>
              <a:noFill/>
              <a:ln w="38100" cap="flat" cmpd="sng">
                <a:solidFill>
                  <a:schemeClr val="tx1"/>
                </a:solidFill>
                <a:prstDash val="solid"/>
                <a:miter/>
                <a:headEnd type="none" w="med" len="med"/>
                <a:tailEnd type="none" w="med" len="med"/>
              </a:ln>
            </p:spPr>
            <p:txBody>
              <a:bodyPr rot="10800000" vert="eaVert" wrap="none" anchor="ctr" anchorCtr="0"/>
              <a:lstStyle/>
              <a:p>
                <a:endParaRPr lang="zh-CN" altLang="en-US" dirty="0">
                  <a:latin typeface="Times New Roman" panose="02020603050405020304" pitchFamily="18" charset="0"/>
                </a:endParaRPr>
              </a:p>
            </p:txBody>
          </p:sp>
          <p:sp>
            <p:nvSpPr>
              <p:cNvPr id="77833" name="Line 53"/>
              <p:cNvSpPr/>
              <p:nvPr>
                <p:custDataLst>
                  <p:tags r:id="rId7"/>
                </p:custDataLst>
              </p:nvPr>
            </p:nvSpPr>
            <p:spPr>
              <a:xfrm>
                <a:off x="2424" y="2520"/>
                <a:ext cx="0" cy="144"/>
              </a:xfrm>
              <a:prstGeom prst="line">
                <a:avLst/>
              </a:prstGeom>
              <a:ln w="28575" cap="flat" cmpd="sng">
                <a:solidFill>
                  <a:schemeClr val="tx1"/>
                </a:solidFill>
                <a:prstDash val="solid"/>
                <a:headEnd type="none" w="med" len="med"/>
                <a:tailEnd type="none" w="med" len="med"/>
              </a:ln>
            </p:spPr>
          </p:sp>
          <p:sp>
            <p:nvSpPr>
              <p:cNvPr id="77834" name="Line 54"/>
              <p:cNvSpPr/>
              <p:nvPr>
                <p:custDataLst>
                  <p:tags r:id="rId8"/>
                </p:custDataLst>
              </p:nvPr>
            </p:nvSpPr>
            <p:spPr>
              <a:xfrm>
                <a:off x="2424" y="3000"/>
                <a:ext cx="0" cy="192"/>
              </a:xfrm>
              <a:prstGeom prst="line">
                <a:avLst/>
              </a:prstGeom>
              <a:ln w="28575" cap="flat" cmpd="sng">
                <a:solidFill>
                  <a:schemeClr val="tx1"/>
                </a:solidFill>
                <a:prstDash val="solid"/>
                <a:headEnd type="none" w="med" len="med"/>
                <a:tailEnd type="none" w="med" len="med"/>
              </a:ln>
            </p:spPr>
          </p:sp>
          <p:sp>
            <p:nvSpPr>
              <p:cNvPr id="77835" name="Text Box 55"/>
              <p:cNvSpPr txBox="1"/>
              <p:nvPr>
                <p:custDataLst>
                  <p:tags r:id="rId9"/>
                </p:custDataLst>
              </p:nvPr>
            </p:nvSpPr>
            <p:spPr>
              <a:xfrm>
                <a:off x="2124" y="3198"/>
                <a:ext cx="253" cy="327"/>
              </a:xfrm>
              <a:prstGeom prst="rect">
                <a:avLst/>
              </a:prstGeom>
              <a:noFill/>
              <a:ln w="9525">
                <a:noFill/>
              </a:ln>
            </p:spPr>
            <p:txBody>
              <a:bodyPr wrap="none" anchor="ctr" anchorCtr="0">
                <a:spAutoFit/>
              </a:bodyPr>
              <a:lstStyle/>
              <a:p>
                <a:pPr algn="ctr"/>
                <a:r>
                  <a:rPr lang="en-US" altLang="zh-CN" sz="2800" b="1" i="1" dirty="0">
                    <a:solidFill>
                      <a:schemeClr val="tx2"/>
                    </a:solidFill>
                    <a:latin typeface="Times New Roman" panose="02020603050405020304" pitchFamily="18" charset="0"/>
                    <a:ea typeface="隶书" pitchFamily="49" charset="-122"/>
                  </a:rPr>
                  <a:t>L</a:t>
                </a:r>
                <a:endParaRPr lang="en-US" altLang="zh-CN" sz="2800" b="1" i="1" dirty="0">
                  <a:solidFill>
                    <a:srgbClr val="008000"/>
                  </a:solidFill>
                  <a:latin typeface="Times New Roman" panose="02020603050405020304" pitchFamily="18" charset="0"/>
                  <a:ea typeface="隶书" pitchFamily="49" charset="-122"/>
                </a:endParaRPr>
              </a:p>
            </p:txBody>
          </p:sp>
          <p:sp>
            <p:nvSpPr>
              <p:cNvPr id="77836" name="Line 56"/>
              <p:cNvSpPr/>
              <p:nvPr>
                <p:custDataLst>
                  <p:tags r:id="rId10"/>
                </p:custDataLst>
              </p:nvPr>
            </p:nvSpPr>
            <p:spPr>
              <a:xfrm>
                <a:off x="2442" y="3600"/>
                <a:ext cx="0" cy="252"/>
              </a:xfrm>
              <a:prstGeom prst="line">
                <a:avLst/>
              </a:prstGeom>
              <a:ln w="28575" cap="flat" cmpd="sng">
                <a:solidFill>
                  <a:schemeClr val="tx1"/>
                </a:solidFill>
                <a:prstDash val="solid"/>
                <a:headEnd type="none" w="med" len="med"/>
                <a:tailEnd type="none" w="med" len="med"/>
              </a:ln>
            </p:spPr>
          </p:sp>
          <p:grpSp>
            <p:nvGrpSpPr>
              <p:cNvPr id="77837" name="Group 57"/>
              <p:cNvGrpSpPr/>
              <p:nvPr/>
            </p:nvGrpSpPr>
            <p:grpSpPr>
              <a:xfrm rot="5400000">
                <a:off x="2232" y="3324"/>
                <a:ext cx="432" cy="144"/>
                <a:chOff x="4128" y="3120"/>
                <a:chExt cx="432" cy="144"/>
              </a:xfrm>
            </p:grpSpPr>
            <p:sp>
              <p:nvSpPr>
                <p:cNvPr id="77853" name="Arc 58"/>
                <p:cNvSpPr/>
                <p:nvPr>
                  <p:custDataLst>
                    <p:tags r:id="rId24"/>
                  </p:custDataLst>
                </p:nvPr>
              </p:nvSpPr>
              <p:spPr>
                <a:xfrm>
                  <a:off x="4128" y="3120"/>
                  <a:ext cx="144" cy="144"/>
                </a:xfrm>
                <a:custGeom>
                  <a:avLst/>
                  <a:gdLst>
                    <a:gd name="txL" fmla="*/ 0 w 40136"/>
                    <a:gd name="txT" fmla="*/ 0 h 21600"/>
                    <a:gd name="txR" fmla="*/ 40136 w 40136"/>
                    <a:gd name="txB" fmla="*/ 21600 h 21600"/>
                  </a:gdLst>
                  <a:ahLst/>
                  <a:cxnLst>
                    <a:cxn ang="0">
                      <a:pos x="0" y="0"/>
                    </a:cxn>
                    <a:cxn ang="0">
                      <a:pos x="0" y="0"/>
                    </a:cxn>
                    <a:cxn ang="0">
                      <a:pos x="0" y="0"/>
                    </a:cxn>
                  </a:cxnLst>
                  <a:rect l="txL" t="txT" r="txR" b="txB"/>
                  <a:pathLst>
                    <a:path w="40136" h="21600" fill="none">
                      <a:moveTo>
                        <a:pt x="0" y="13634"/>
                      </a:moveTo>
                      <a:cubicBezTo>
                        <a:pt x="3265" y="5403"/>
                        <a:pt x="11223" y="-1"/>
                        <a:pt x="20078" y="0"/>
                      </a:cubicBezTo>
                      <a:cubicBezTo>
                        <a:pt x="28913" y="0"/>
                        <a:pt x="36857" y="5380"/>
                        <a:pt x="40135" y="13585"/>
                      </a:cubicBezTo>
                    </a:path>
                    <a:path w="40136" h="21600" stroke="0">
                      <a:moveTo>
                        <a:pt x="0" y="13634"/>
                      </a:moveTo>
                      <a:cubicBezTo>
                        <a:pt x="3265" y="5403"/>
                        <a:pt x="11223" y="-1"/>
                        <a:pt x="20078" y="0"/>
                      </a:cubicBezTo>
                      <a:cubicBezTo>
                        <a:pt x="28913" y="0"/>
                        <a:pt x="36857" y="5380"/>
                        <a:pt x="40135" y="13585"/>
                      </a:cubicBezTo>
                      <a:lnTo>
                        <a:pt x="20078" y="21600"/>
                      </a:lnTo>
                      <a:close/>
                    </a:path>
                  </a:pathLst>
                </a:custGeom>
                <a:noFill/>
                <a:ln w="38100" cap="flat" cmpd="sng">
                  <a:solidFill>
                    <a:schemeClr val="tx2"/>
                  </a:solidFill>
                  <a:prstDash val="solid"/>
                  <a:round/>
                  <a:headEnd type="none" w="med" len="med"/>
                  <a:tailEnd type="none" w="med" len="med"/>
                </a:ln>
              </p:spPr>
              <p:txBody>
                <a:bodyPr rot="10800000" vert="eaVert" wrap="none" anchor="ctr" anchorCtr="0"/>
                <a:lstStyle/>
                <a:p>
                  <a:endParaRPr lang="zh-CN" altLang="en-US" dirty="0">
                    <a:latin typeface="Times New Roman" panose="02020603050405020304" pitchFamily="18" charset="0"/>
                  </a:endParaRPr>
                </a:p>
              </p:txBody>
            </p:sp>
            <p:sp>
              <p:nvSpPr>
                <p:cNvPr id="77854" name="Arc 59"/>
                <p:cNvSpPr/>
                <p:nvPr>
                  <p:custDataLst>
                    <p:tags r:id="rId25"/>
                  </p:custDataLst>
                </p:nvPr>
              </p:nvSpPr>
              <p:spPr>
                <a:xfrm>
                  <a:off x="4272" y="3120"/>
                  <a:ext cx="144" cy="144"/>
                </a:xfrm>
                <a:custGeom>
                  <a:avLst/>
                  <a:gdLst>
                    <a:gd name="txL" fmla="*/ 0 w 40136"/>
                    <a:gd name="txT" fmla="*/ 0 h 21600"/>
                    <a:gd name="txR" fmla="*/ 40136 w 40136"/>
                    <a:gd name="txB" fmla="*/ 21600 h 21600"/>
                  </a:gdLst>
                  <a:ahLst/>
                  <a:cxnLst>
                    <a:cxn ang="0">
                      <a:pos x="0" y="0"/>
                    </a:cxn>
                    <a:cxn ang="0">
                      <a:pos x="0" y="0"/>
                    </a:cxn>
                    <a:cxn ang="0">
                      <a:pos x="0" y="0"/>
                    </a:cxn>
                  </a:cxnLst>
                  <a:rect l="txL" t="txT" r="txR" b="txB"/>
                  <a:pathLst>
                    <a:path w="40136" h="21600" fill="none">
                      <a:moveTo>
                        <a:pt x="0" y="13634"/>
                      </a:moveTo>
                      <a:cubicBezTo>
                        <a:pt x="3265" y="5403"/>
                        <a:pt x="11223" y="-1"/>
                        <a:pt x="20078" y="0"/>
                      </a:cubicBezTo>
                      <a:cubicBezTo>
                        <a:pt x="28913" y="0"/>
                        <a:pt x="36857" y="5380"/>
                        <a:pt x="40135" y="13585"/>
                      </a:cubicBezTo>
                    </a:path>
                    <a:path w="40136" h="21600" stroke="0">
                      <a:moveTo>
                        <a:pt x="0" y="13634"/>
                      </a:moveTo>
                      <a:cubicBezTo>
                        <a:pt x="3265" y="5403"/>
                        <a:pt x="11223" y="-1"/>
                        <a:pt x="20078" y="0"/>
                      </a:cubicBezTo>
                      <a:cubicBezTo>
                        <a:pt x="28913" y="0"/>
                        <a:pt x="36857" y="5380"/>
                        <a:pt x="40135" y="13585"/>
                      </a:cubicBezTo>
                      <a:lnTo>
                        <a:pt x="20078" y="21600"/>
                      </a:lnTo>
                      <a:close/>
                    </a:path>
                  </a:pathLst>
                </a:custGeom>
                <a:noFill/>
                <a:ln w="38100" cap="flat" cmpd="sng">
                  <a:solidFill>
                    <a:schemeClr val="tx2"/>
                  </a:solidFill>
                  <a:prstDash val="solid"/>
                  <a:round/>
                  <a:headEnd type="none" w="med" len="med"/>
                  <a:tailEnd type="none" w="med" len="med"/>
                </a:ln>
              </p:spPr>
              <p:txBody>
                <a:bodyPr rot="10800000" vert="eaVert" wrap="none" anchor="ctr" anchorCtr="0"/>
                <a:lstStyle/>
                <a:p>
                  <a:endParaRPr lang="zh-CN" altLang="en-US" dirty="0">
                    <a:latin typeface="Times New Roman" panose="02020603050405020304" pitchFamily="18" charset="0"/>
                  </a:endParaRPr>
                </a:p>
              </p:txBody>
            </p:sp>
            <p:sp>
              <p:nvSpPr>
                <p:cNvPr id="77855" name="Arc 60"/>
                <p:cNvSpPr/>
                <p:nvPr>
                  <p:custDataLst>
                    <p:tags r:id="rId26"/>
                  </p:custDataLst>
                </p:nvPr>
              </p:nvSpPr>
              <p:spPr>
                <a:xfrm>
                  <a:off x="4416" y="3120"/>
                  <a:ext cx="144" cy="144"/>
                </a:xfrm>
                <a:custGeom>
                  <a:avLst/>
                  <a:gdLst>
                    <a:gd name="txL" fmla="*/ 0 w 40136"/>
                    <a:gd name="txT" fmla="*/ 0 h 21600"/>
                    <a:gd name="txR" fmla="*/ 40136 w 40136"/>
                    <a:gd name="txB" fmla="*/ 21600 h 21600"/>
                  </a:gdLst>
                  <a:ahLst/>
                  <a:cxnLst>
                    <a:cxn ang="0">
                      <a:pos x="0" y="0"/>
                    </a:cxn>
                    <a:cxn ang="0">
                      <a:pos x="0" y="0"/>
                    </a:cxn>
                    <a:cxn ang="0">
                      <a:pos x="0" y="0"/>
                    </a:cxn>
                  </a:cxnLst>
                  <a:rect l="txL" t="txT" r="txR" b="txB"/>
                  <a:pathLst>
                    <a:path w="40136" h="21600" fill="none">
                      <a:moveTo>
                        <a:pt x="0" y="13634"/>
                      </a:moveTo>
                      <a:cubicBezTo>
                        <a:pt x="3265" y="5403"/>
                        <a:pt x="11223" y="-1"/>
                        <a:pt x="20078" y="0"/>
                      </a:cubicBezTo>
                      <a:cubicBezTo>
                        <a:pt x="28913" y="0"/>
                        <a:pt x="36857" y="5380"/>
                        <a:pt x="40135" y="13585"/>
                      </a:cubicBezTo>
                    </a:path>
                    <a:path w="40136" h="21600" stroke="0">
                      <a:moveTo>
                        <a:pt x="0" y="13634"/>
                      </a:moveTo>
                      <a:cubicBezTo>
                        <a:pt x="3265" y="5403"/>
                        <a:pt x="11223" y="-1"/>
                        <a:pt x="20078" y="0"/>
                      </a:cubicBezTo>
                      <a:cubicBezTo>
                        <a:pt x="28913" y="0"/>
                        <a:pt x="36857" y="5380"/>
                        <a:pt x="40135" y="13585"/>
                      </a:cubicBezTo>
                      <a:lnTo>
                        <a:pt x="20078" y="21600"/>
                      </a:lnTo>
                      <a:close/>
                    </a:path>
                  </a:pathLst>
                </a:custGeom>
                <a:noFill/>
                <a:ln w="38100" cap="flat" cmpd="sng">
                  <a:solidFill>
                    <a:schemeClr val="tx2"/>
                  </a:solidFill>
                  <a:prstDash val="solid"/>
                  <a:round/>
                  <a:headEnd type="none" w="med" len="med"/>
                  <a:tailEnd type="none" w="med" len="med"/>
                </a:ln>
              </p:spPr>
              <p:txBody>
                <a:bodyPr rot="10800000" vert="eaVert" wrap="none" anchor="ctr" anchorCtr="0"/>
                <a:lstStyle/>
                <a:p>
                  <a:endParaRPr lang="zh-CN" altLang="en-US" dirty="0">
                    <a:latin typeface="Times New Roman" panose="02020603050405020304" pitchFamily="18" charset="0"/>
                  </a:endParaRPr>
                </a:p>
              </p:txBody>
            </p:sp>
          </p:grpSp>
          <p:grpSp>
            <p:nvGrpSpPr>
              <p:cNvPr id="77838" name="Group 61"/>
              <p:cNvGrpSpPr/>
              <p:nvPr/>
            </p:nvGrpSpPr>
            <p:grpSpPr>
              <a:xfrm>
                <a:off x="1164" y="2520"/>
                <a:ext cx="720" cy="132"/>
                <a:chOff x="4320" y="1920"/>
                <a:chExt cx="720" cy="132"/>
              </a:xfrm>
            </p:grpSpPr>
            <p:sp>
              <p:nvSpPr>
                <p:cNvPr id="77850" name="Line 62"/>
                <p:cNvSpPr/>
                <p:nvPr>
                  <p:custDataLst>
                    <p:tags r:id="rId21"/>
                  </p:custDataLst>
                </p:nvPr>
              </p:nvSpPr>
              <p:spPr>
                <a:xfrm>
                  <a:off x="4320" y="1920"/>
                  <a:ext cx="252" cy="0"/>
                </a:xfrm>
                <a:prstGeom prst="line">
                  <a:avLst/>
                </a:prstGeom>
                <a:ln w="28575" cap="flat" cmpd="sng">
                  <a:solidFill>
                    <a:schemeClr val="tx1"/>
                  </a:solidFill>
                  <a:prstDash val="solid"/>
                  <a:headEnd type="none" w="med" len="med"/>
                  <a:tailEnd type="none" w="med" len="med"/>
                </a:ln>
              </p:spPr>
            </p:sp>
            <p:sp>
              <p:nvSpPr>
                <p:cNvPr id="77851" name="Line 63"/>
                <p:cNvSpPr/>
                <p:nvPr>
                  <p:custDataLst>
                    <p:tags r:id="rId22"/>
                  </p:custDataLst>
                </p:nvPr>
              </p:nvSpPr>
              <p:spPr>
                <a:xfrm>
                  <a:off x="4560" y="1920"/>
                  <a:ext cx="192" cy="132"/>
                </a:xfrm>
                <a:prstGeom prst="line">
                  <a:avLst/>
                </a:prstGeom>
                <a:ln w="28575" cap="flat" cmpd="sng">
                  <a:solidFill>
                    <a:schemeClr val="tx1"/>
                  </a:solidFill>
                  <a:prstDash val="solid"/>
                  <a:headEnd type="none" w="med" len="med"/>
                  <a:tailEnd type="none" w="med" len="med"/>
                </a:ln>
              </p:spPr>
            </p:sp>
            <p:sp>
              <p:nvSpPr>
                <p:cNvPr id="77852" name="Line 64"/>
                <p:cNvSpPr/>
                <p:nvPr>
                  <p:custDataLst>
                    <p:tags r:id="rId23"/>
                  </p:custDataLst>
                </p:nvPr>
              </p:nvSpPr>
              <p:spPr>
                <a:xfrm>
                  <a:off x="4728" y="1920"/>
                  <a:ext cx="312" cy="0"/>
                </a:xfrm>
                <a:prstGeom prst="line">
                  <a:avLst/>
                </a:prstGeom>
                <a:ln w="28575" cap="flat" cmpd="sng">
                  <a:solidFill>
                    <a:schemeClr val="tx1"/>
                  </a:solidFill>
                  <a:prstDash val="solid"/>
                  <a:headEnd type="none" w="med" len="med"/>
                  <a:tailEnd type="none" w="med" len="med"/>
                </a:ln>
              </p:spPr>
            </p:sp>
          </p:grpSp>
          <p:sp>
            <p:nvSpPr>
              <p:cNvPr id="77839" name="Line 65"/>
              <p:cNvSpPr/>
              <p:nvPr>
                <p:custDataLst>
                  <p:tags r:id="rId11"/>
                </p:custDataLst>
              </p:nvPr>
            </p:nvSpPr>
            <p:spPr>
              <a:xfrm>
                <a:off x="1884" y="2520"/>
                <a:ext cx="552" cy="0"/>
              </a:xfrm>
              <a:prstGeom prst="line">
                <a:avLst/>
              </a:prstGeom>
              <a:ln w="28575" cap="flat" cmpd="sng">
                <a:solidFill>
                  <a:schemeClr val="tx1"/>
                </a:solidFill>
                <a:prstDash val="solid"/>
                <a:headEnd type="none" w="med" len="med"/>
                <a:tailEnd type="none" w="med" len="med"/>
              </a:ln>
            </p:spPr>
          </p:sp>
          <p:sp>
            <p:nvSpPr>
              <p:cNvPr id="77840" name="Line 66"/>
              <p:cNvSpPr/>
              <p:nvPr>
                <p:custDataLst>
                  <p:tags r:id="rId12"/>
                </p:custDataLst>
              </p:nvPr>
            </p:nvSpPr>
            <p:spPr>
              <a:xfrm flipH="1">
                <a:off x="1050" y="3840"/>
                <a:ext cx="1392" cy="0"/>
              </a:xfrm>
              <a:prstGeom prst="line">
                <a:avLst/>
              </a:prstGeom>
              <a:ln w="28575" cap="flat" cmpd="sng">
                <a:solidFill>
                  <a:schemeClr val="tx1"/>
                </a:solidFill>
                <a:prstDash val="solid"/>
                <a:headEnd type="none" w="med" len="med"/>
                <a:tailEnd type="none" w="med" len="med"/>
              </a:ln>
            </p:spPr>
          </p:sp>
          <p:sp>
            <p:nvSpPr>
              <p:cNvPr id="77841" name="Line 67"/>
              <p:cNvSpPr/>
              <p:nvPr>
                <p:custDataLst>
                  <p:tags r:id="rId13"/>
                </p:custDataLst>
              </p:nvPr>
            </p:nvSpPr>
            <p:spPr>
              <a:xfrm flipV="1">
                <a:off x="1050" y="3348"/>
                <a:ext cx="0" cy="504"/>
              </a:xfrm>
              <a:prstGeom prst="line">
                <a:avLst/>
              </a:prstGeom>
              <a:ln w="28575" cap="flat" cmpd="sng">
                <a:solidFill>
                  <a:schemeClr val="tx1"/>
                </a:solidFill>
                <a:prstDash val="solid"/>
                <a:headEnd type="none" w="med" len="med"/>
                <a:tailEnd type="none" w="med" len="med"/>
              </a:ln>
            </p:spPr>
          </p:sp>
          <p:sp>
            <p:nvSpPr>
              <p:cNvPr id="77842" name="Line 68"/>
              <p:cNvSpPr/>
              <p:nvPr>
                <p:custDataLst>
                  <p:tags r:id="rId14"/>
                </p:custDataLst>
              </p:nvPr>
            </p:nvSpPr>
            <p:spPr>
              <a:xfrm>
                <a:off x="1050" y="2514"/>
                <a:ext cx="0" cy="594"/>
              </a:xfrm>
              <a:prstGeom prst="line">
                <a:avLst/>
              </a:prstGeom>
              <a:ln w="28575" cap="flat" cmpd="sng">
                <a:solidFill>
                  <a:schemeClr val="tx1"/>
                </a:solidFill>
                <a:prstDash val="solid"/>
                <a:headEnd type="none" w="med" len="med"/>
                <a:tailEnd type="none" w="med" len="med"/>
              </a:ln>
            </p:spPr>
          </p:sp>
          <p:sp>
            <p:nvSpPr>
              <p:cNvPr id="77843" name="Line 69"/>
              <p:cNvSpPr/>
              <p:nvPr>
                <p:custDataLst>
                  <p:tags r:id="rId15"/>
                </p:custDataLst>
              </p:nvPr>
            </p:nvSpPr>
            <p:spPr>
              <a:xfrm>
                <a:off x="1056" y="2520"/>
                <a:ext cx="132" cy="0"/>
              </a:xfrm>
              <a:prstGeom prst="line">
                <a:avLst/>
              </a:prstGeom>
              <a:ln w="28575" cap="flat" cmpd="sng">
                <a:solidFill>
                  <a:schemeClr val="tx1"/>
                </a:solidFill>
                <a:prstDash val="solid"/>
                <a:headEnd type="none" w="med" len="med"/>
                <a:tailEnd type="none" w="med" len="med"/>
              </a:ln>
            </p:spPr>
          </p:sp>
          <p:sp>
            <p:nvSpPr>
              <p:cNvPr id="77844" name="Text Box 70"/>
              <p:cNvSpPr txBox="1"/>
              <p:nvPr>
                <p:custDataLst>
                  <p:tags r:id="rId16"/>
                </p:custDataLst>
              </p:nvPr>
            </p:nvSpPr>
            <p:spPr>
              <a:xfrm>
                <a:off x="569" y="2940"/>
                <a:ext cx="423" cy="404"/>
              </a:xfrm>
              <a:prstGeom prst="rect">
                <a:avLst/>
              </a:prstGeom>
              <a:noFill/>
              <a:ln w="9525">
                <a:noFill/>
              </a:ln>
            </p:spPr>
            <p:txBody>
              <a:bodyPr wrap="none" anchor="ctr" anchorCtr="0">
                <a:spAutoFit/>
              </a:bodyPr>
              <a:lstStyle/>
              <a:p>
                <a:pPr algn="ctr"/>
                <a:r>
                  <a:rPr lang="en-US" altLang="zh-CN" sz="3600" b="1" i="1" dirty="0">
                    <a:latin typeface="Times New Roman" panose="02020603050405020304" pitchFamily="18" charset="0"/>
                    <a:ea typeface="隶书" pitchFamily="49" charset="-122"/>
                  </a:rPr>
                  <a:t>u</a:t>
                </a:r>
                <a:r>
                  <a:rPr lang="en-US" altLang="zh-CN" sz="3600" b="1" i="1" baseline="-25000" dirty="0">
                    <a:latin typeface="Times New Roman" panose="02020603050405020304" pitchFamily="18" charset="0"/>
                    <a:ea typeface="隶书" pitchFamily="49" charset="-122"/>
                  </a:rPr>
                  <a:t>s</a:t>
                </a:r>
                <a:r>
                  <a:rPr lang="en-US" altLang="zh-CN" sz="3600" b="1" i="1" dirty="0">
                    <a:latin typeface="Times New Roman" panose="02020603050405020304" pitchFamily="18" charset="0"/>
                    <a:ea typeface="隶书" pitchFamily="49" charset="-122"/>
                  </a:rPr>
                  <a:t> </a:t>
                </a:r>
              </a:p>
            </p:txBody>
          </p:sp>
          <p:grpSp>
            <p:nvGrpSpPr>
              <p:cNvPr id="77845" name="Group 71"/>
              <p:cNvGrpSpPr/>
              <p:nvPr/>
            </p:nvGrpSpPr>
            <p:grpSpPr>
              <a:xfrm>
                <a:off x="854" y="2759"/>
                <a:ext cx="289" cy="853"/>
                <a:chOff x="998" y="419"/>
                <a:chExt cx="289" cy="853"/>
              </a:xfrm>
            </p:grpSpPr>
            <p:sp>
              <p:nvSpPr>
                <p:cNvPr id="77846" name="Line 72"/>
                <p:cNvSpPr/>
                <p:nvPr>
                  <p:custDataLst>
                    <p:tags r:id="rId17"/>
                  </p:custDataLst>
                </p:nvPr>
              </p:nvSpPr>
              <p:spPr>
                <a:xfrm flipH="1">
                  <a:off x="1193" y="419"/>
                  <a:ext cx="0" cy="853"/>
                </a:xfrm>
                <a:prstGeom prst="line">
                  <a:avLst/>
                </a:prstGeom>
                <a:ln w="28575" cap="flat" cmpd="sng">
                  <a:solidFill>
                    <a:schemeClr val="tx1"/>
                  </a:solidFill>
                  <a:prstDash val="solid"/>
                  <a:headEnd type="none" w="med" len="med"/>
                  <a:tailEnd type="none" w="med" len="med"/>
                </a:ln>
              </p:spPr>
            </p:sp>
            <p:sp>
              <p:nvSpPr>
                <p:cNvPr id="77847" name="Oval 73"/>
                <p:cNvSpPr/>
                <p:nvPr>
                  <p:custDataLst>
                    <p:tags r:id="rId18"/>
                  </p:custDataLst>
                </p:nvPr>
              </p:nvSpPr>
              <p:spPr>
                <a:xfrm flipH="1">
                  <a:off x="1098" y="748"/>
                  <a:ext cx="189" cy="179"/>
                </a:xfrm>
                <a:prstGeom prst="ellipse">
                  <a:avLst/>
                </a:prstGeom>
                <a:noFill/>
                <a:ln w="38100" cap="flat" cmpd="sng">
                  <a:solidFill>
                    <a:schemeClr val="tx1"/>
                  </a:solidFill>
                  <a:prstDash val="solid"/>
                  <a:headEnd type="none" w="med" len="med"/>
                  <a:tailEnd type="none" w="med" len="med"/>
                </a:ln>
              </p:spPr>
              <p:txBody>
                <a:bodyPr wrap="none" anchor="ctr" anchorCtr="0"/>
                <a:lstStyle/>
                <a:p>
                  <a:pPr algn="ctr"/>
                  <a:endParaRPr lang="zh-CN" altLang="zh-CN" dirty="0">
                    <a:latin typeface="Times New Roman" panose="02020603050405020304" pitchFamily="18" charset="0"/>
                  </a:endParaRPr>
                </a:p>
              </p:txBody>
            </p:sp>
            <p:sp>
              <p:nvSpPr>
                <p:cNvPr id="77848" name="Text Box 74"/>
                <p:cNvSpPr txBox="1"/>
                <p:nvPr>
                  <p:custDataLst>
                    <p:tags r:id="rId19"/>
                  </p:custDataLst>
                </p:nvPr>
              </p:nvSpPr>
              <p:spPr>
                <a:xfrm>
                  <a:off x="998" y="494"/>
                  <a:ext cx="224"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77849" name="Text Box 75"/>
                <p:cNvSpPr txBox="1"/>
                <p:nvPr>
                  <p:custDataLst>
                    <p:tags r:id="rId20"/>
                  </p:custDataLst>
                </p:nvPr>
              </p:nvSpPr>
              <p:spPr>
                <a:xfrm>
                  <a:off x="1010" y="830"/>
                  <a:ext cx="180" cy="288"/>
                </a:xfrm>
                <a:prstGeom prst="rect">
                  <a:avLst/>
                </a:prstGeom>
                <a:noFill/>
                <a:ln w="9525">
                  <a:noFill/>
                </a:ln>
              </p:spPr>
              <p:txBody>
                <a:bodyPr>
                  <a:spAutoFit/>
                </a:bodyPr>
                <a:lstStyle/>
                <a:p>
                  <a:r>
                    <a:rPr lang="en-US" altLang="zh-CN" dirty="0">
                      <a:solidFill>
                        <a:srgbClr val="FF0066"/>
                      </a:solidFill>
                      <a:latin typeface="Times New Roman" panose="02020603050405020304" pitchFamily="18" charset="0"/>
                    </a:rPr>
                    <a:t>-</a:t>
                  </a:r>
                </a:p>
              </p:txBody>
            </p:sp>
          </p:grpSp>
        </p:grpSp>
      </p:grpSp>
      <p:sp>
        <p:nvSpPr>
          <p:cNvPr id="17484" name="AutoShape 76"/>
          <p:cNvSpPr/>
          <p:nvPr>
            <p:custDataLst>
              <p:tags r:id="rId3"/>
            </p:custDataLst>
          </p:nvPr>
        </p:nvSpPr>
        <p:spPr>
          <a:xfrm>
            <a:off x="5734050" y="4610100"/>
            <a:ext cx="1676400" cy="914400"/>
          </a:xfrm>
          <a:prstGeom prst="wedgeRoundRectCallout">
            <a:avLst>
              <a:gd name="adj1" fmla="val -121593"/>
              <a:gd name="adj2" fmla="val 71704"/>
              <a:gd name="adj3" fmla="val 16667"/>
            </a:avLst>
          </a:prstGeom>
          <a:noFill/>
          <a:ln w="9525" cap="flat" cmpd="sng">
            <a:solidFill>
              <a:srgbClr val="993300"/>
            </a:solidFill>
            <a:prstDash val="solid"/>
            <a:miter/>
            <a:headEnd type="none" w="med" len="med"/>
            <a:tailEnd type="none" w="med" len="med"/>
          </a:ln>
        </p:spPr>
        <p:txBody>
          <a:bodyPr wrap="none" anchor="ctr" anchorCtr="0"/>
          <a:lstStyle/>
          <a:p>
            <a:pPr algn="ctr"/>
            <a:r>
              <a:rPr lang="zh-CN" altLang="en-US" sz="2800" b="1" dirty="0">
                <a:solidFill>
                  <a:schemeClr val="accent2"/>
                </a:solidFill>
                <a:latin typeface="Times New Roman" panose="02020603050405020304" pitchFamily="18" charset="0"/>
              </a:rPr>
              <a:t>电路模型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7484"/>
                                        </p:tgtEl>
                                        <p:attrNameLst>
                                          <p:attrName>style.visibility</p:attrName>
                                        </p:attrNameLst>
                                      </p:cBhvr>
                                      <p:to>
                                        <p:strVal val="visible"/>
                                      </p:to>
                                    </p:set>
                                    <p:animEffect transition="in" filter="wipe(left)">
                                      <p:cBhvr>
                                        <p:cTn id="17" dur="500"/>
                                        <p:tgtEl>
                                          <p:spTgt spid="17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84"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pic>
        <p:nvPicPr>
          <p:cNvPr id="78850" name="Picture 2" descr="sleep"/>
          <p:cNvPicPr>
            <a:picLocks noChangeAspect="1"/>
          </p:cNvPicPr>
          <p:nvPr>
            <p:custDataLst>
              <p:tags r:id="rId2"/>
            </p:custDataLst>
          </p:nvPr>
        </p:nvPicPr>
        <p:blipFill>
          <a:blip r:embed="rId9"/>
          <a:stretch>
            <a:fillRect/>
          </a:stretch>
        </p:blipFill>
        <p:spPr>
          <a:xfrm>
            <a:off x="3851275" y="2997200"/>
            <a:ext cx="1422400" cy="1422400"/>
          </a:xfrm>
          <a:prstGeom prst="rect">
            <a:avLst/>
          </a:prstGeom>
          <a:noFill/>
          <a:ln w="9525">
            <a:noFill/>
          </a:ln>
        </p:spPr>
      </p:pic>
      <p:sp>
        <p:nvSpPr>
          <p:cNvPr id="114691" name="Text Box 3"/>
          <p:cNvSpPr txBox="1">
            <a:spLocks noChangeArrowheads="1"/>
          </p:cNvSpPr>
          <p:nvPr>
            <p:custDataLst>
              <p:tags r:id="rId3"/>
            </p:custDataLst>
          </p:nvPr>
        </p:nvSpPr>
        <p:spPr bwMode="auto">
          <a:xfrm>
            <a:off x="2714308" y="507048"/>
            <a:ext cx="3348038" cy="588963"/>
          </a:xfrm>
          <a:prstGeom prst="rect">
            <a:avLst/>
          </a:prstGeom>
          <a:gradFill rotWithShape="1">
            <a:gsLst>
              <a:gs pos="0">
                <a:srgbClr val="CCFF99"/>
              </a:gs>
              <a:gs pos="100000">
                <a:srgbClr val="CCFF99">
                  <a:gamma/>
                  <a:shade val="60392"/>
                  <a:invGamma/>
                </a:srgbClr>
              </a:gs>
            </a:gsLst>
            <a:path path="shape">
              <a:fillToRect l="50000" t="50000" r="50000" b="50000"/>
            </a:path>
          </a:gradFill>
          <a:ln w="9525">
            <a:solidFill>
              <a:srgbClr val="008000"/>
            </a:solidFill>
            <a:miter lim="800000"/>
          </a:ln>
          <a:effectLst/>
        </p:spPr>
        <p:txBody>
          <a:bodyPr>
            <a:spAutoFit/>
          </a:bodyPr>
          <a:lstStyle/>
          <a:p>
            <a:pPr marR="0" defTabSz="914400" eaLnBrk="0" hangingPunct="0">
              <a:spcBef>
                <a:spcPct val="50000"/>
              </a:spcBef>
              <a:buClrTx/>
              <a:buSzTx/>
              <a:buFontTx/>
              <a:buNone/>
              <a:defRPr/>
            </a:pPr>
            <a:r>
              <a:rPr kumimoji="1" lang="zh-CN" altLang="en-US" sz="3200" b="1" u="sng" kern="1200" cap="none" spc="0" normalizeH="0" baseline="0" noProof="0">
                <a:solidFill>
                  <a:srgbClr val="006600"/>
                </a:solidFill>
                <a:effectLst>
                  <a:outerShdw blurRad="38100" dist="38100" dir="2700000" algn="tl">
                    <a:srgbClr val="000000"/>
                  </a:outerShdw>
                </a:effectLst>
                <a:latin typeface="Times New Roman" panose="02020603050405020304" pitchFamily="18" charset="0"/>
                <a:ea typeface="隶书" pitchFamily="49" charset="-122"/>
                <a:cs typeface="+mn-cs"/>
              </a:rPr>
              <a:t>检 验 学 习 结 果</a:t>
            </a:r>
          </a:p>
        </p:txBody>
      </p:sp>
      <p:sp>
        <p:nvSpPr>
          <p:cNvPr id="114693" name="AutoShape 5"/>
          <p:cNvSpPr/>
          <p:nvPr>
            <p:custDataLst>
              <p:tags r:id="rId4"/>
            </p:custDataLst>
          </p:nvPr>
        </p:nvSpPr>
        <p:spPr>
          <a:xfrm>
            <a:off x="5292725" y="1628775"/>
            <a:ext cx="3455988" cy="1728788"/>
          </a:xfrm>
          <a:prstGeom prst="cloudCallout">
            <a:avLst>
              <a:gd name="adj1" fmla="val -60014"/>
              <a:gd name="adj2" fmla="val 61296"/>
            </a:avLst>
          </a:prstGeom>
          <a:solidFill>
            <a:srgbClr val="CCFF99"/>
          </a:solidFill>
          <a:ln w="9525" cap="flat" cmpd="sng">
            <a:solidFill>
              <a:srgbClr val="008000"/>
            </a:solidFill>
            <a:prstDash val="solid"/>
            <a:headEnd type="none" w="med" len="med"/>
            <a:tailEnd type="none" w="med" len="med"/>
          </a:ln>
        </p:spPr>
        <p:txBody>
          <a:bodyPr/>
          <a:lstStyle/>
          <a:p>
            <a:pPr eaLnBrk="0" hangingPunct="0"/>
            <a:r>
              <a:rPr lang="en-US" altLang="zh-CN" sz="2000" b="1" dirty="0">
                <a:solidFill>
                  <a:srgbClr val="006600"/>
                </a:solidFill>
                <a:latin typeface="Times New Roman" panose="02020603050405020304" pitchFamily="18" charset="0"/>
              </a:rPr>
              <a:t>2.</a:t>
            </a:r>
            <a:r>
              <a:rPr lang="zh-CN" altLang="en-US" sz="2000" b="1" dirty="0">
                <a:solidFill>
                  <a:srgbClr val="006600"/>
                </a:solidFill>
                <a:latin typeface="Times New Roman" panose="02020603050405020304" pitchFamily="18" charset="0"/>
              </a:rPr>
              <a:t>基本的理想电路元件有几个？各用什么符号表示？ </a:t>
            </a:r>
          </a:p>
        </p:txBody>
      </p:sp>
      <p:sp>
        <p:nvSpPr>
          <p:cNvPr id="114694" name="AutoShape 6"/>
          <p:cNvSpPr/>
          <p:nvPr>
            <p:custDataLst>
              <p:tags r:id="rId5"/>
            </p:custDataLst>
          </p:nvPr>
        </p:nvSpPr>
        <p:spPr>
          <a:xfrm>
            <a:off x="395288" y="1557338"/>
            <a:ext cx="3533775" cy="2014537"/>
          </a:xfrm>
          <a:prstGeom prst="cloudCallout">
            <a:avLst>
              <a:gd name="adj1" fmla="val 62329"/>
              <a:gd name="adj2" fmla="val 42546"/>
            </a:avLst>
          </a:prstGeom>
          <a:solidFill>
            <a:srgbClr val="00FFFF"/>
          </a:solidFill>
          <a:ln w="9525" cap="flat" cmpd="sng">
            <a:solidFill>
              <a:srgbClr val="0033CC"/>
            </a:solidFill>
            <a:prstDash val="solid"/>
            <a:headEnd type="none" w="med" len="med"/>
            <a:tailEnd type="none" w="med" len="med"/>
          </a:ln>
        </p:spPr>
        <p:txBody>
          <a:bodyPr/>
          <a:lstStyle/>
          <a:p>
            <a:pPr eaLnBrk="0" hangingPunct="0"/>
            <a:r>
              <a:rPr lang="en-US" altLang="zh-CN" sz="2000" b="1" dirty="0">
                <a:solidFill>
                  <a:srgbClr val="0033CC"/>
                </a:solidFill>
                <a:latin typeface="Times New Roman" panose="02020603050405020304" pitchFamily="18" charset="0"/>
              </a:rPr>
              <a:t>1.</a:t>
            </a:r>
            <a:r>
              <a:rPr lang="zh-CN" altLang="en-US" sz="2000" b="1" dirty="0">
                <a:solidFill>
                  <a:srgbClr val="0033CC"/>
                </a:solidFill>
                <a:latin typeface="Times New Roman" panose="02020603050405020304" pitchFamily="18" charset="0"/>
              </a:rPr>
              <a:t>什么是电路？一个完整的电路包括哪几部分？各部分的作用是什么？</a:t>
            </a:r>
          </a:p>
        </p:txBody>
      </p:sp>
      <p:sp>
        <p:nvSpPr>
          <p:cNvPr id="114695" name="AutoShape 7"/>
          <p:cNvSpPr/>
          <p:nvPr>
            <p:custDataLst>
              <p:tags r:id="rId6"/>
            </p:custDataLst>
          </p:nvPr>
        </p:nvSpPr>
        <p:spPr>
          <a:xfrm>
            <a:off x="468313" y="4652963"/>
            <a:ext cx="3603625" cy="1419225"/>
          </a:xfrm>
          <a:prstGeom prst="cloudCallout">
            <a:avLst>
              <a:gd name="adj1" fmla="val 52139"/>
              <a:gd name="adj2" fmla="val -83463"/>
            </a:avLst>
          </a:prstGeom>
          <a:solidFill>
            <a:srgbClr val="FF9966"/>
          </a:solidFill>
          <a:ln w="9525" cap="flat" cmpd="sng">
            <a:solidFill>
              <a:srgbClr val="996633"/>
            </a:solidFill>
            <a:prstDash val="solid"/>
            <a:headEnd type="none" w="med" len="med"/>
            <a:tailEnd type="none" w="med" len="med"/>
          </a:ln>
        </p:spPr>
        <p:txBody>
          <a:bodyPr/>
          <a:lstStyle/>
          <a:p>
            <a:pPr eaLnBrk="0" hangingPunct="0"/>
            <a:r>
              <a:rPr lang="en-US" altLang="zh-CN" sz="2000" b="1" dirty="0">
                <a:solidFill>
                  <a:srgbClr val="996633"/>
                </a:solidFill>
                <a:latin typeface="Times New Roman" panose="02020603050405020304" pitchFamily="18" charset="0"/>
              </a:rPr>
              <a:t>3.</a:t>
            </a:r>
            <a:r>
              <a:rPr lang="zh-CN" altLang="en-US" sz="2000" b="1" dirty="0">
                <a:solidFill>
                  <a:srgbClr val="996633"/>
                </a:solidFill>
                <a:latin typeface="Times New Roman" panose="02020603050405020304" pitchFamily="18" charset="0"/>
              </a:rPr>
              <a:t>电路中引入电路模型的意义何在？</a:t>
            </a:r>
          </a:p>
        </p:txBody>
      </p:sp>
      <p:pic>
        <p:nvPicPr>
          <p:cNvPr id="78855" name="Picture 8" descr="book9"/>
          <p:cNvPicPr>
            <a:picLocks noChangeAspect="1"/>
          </p:cNvPicPr>
          <p:nvPr>
            <p:custDataLst>
              <p:tags r:id="rId7"/>
            </p:custDataLst>
          </p:nvPr>
        </p:nvPicPr>
        <p:blipFill>
          <a:blip r:embed="rId10"/>
          <a:stretch>
            <a:fillRect/>
          </a:stretch>
        </p:blipFill>
        <p:spPr>
          <a:xfrm>
            <a:off x="6659563" y="4941888"/>
            <a:ext cx="1295400" cy="10731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14691"/>
                                        </p:tgtEl>
                                        <p:attrNameLst>
                                          <p:attrName>style.visibility</p:attrName>
                                        </p:attrNameLst>
                                      </p:cBhvr>
                                      <p:to>
                                        <p:strVal val="visible"/>
                                      </p:to>
                                    </p:set>
                                    <p:animEffect transition="in" filter="checkerboard(across)">
                                      <p:cBhvr>
                                        <p:cTn id="7" dur="1000"/>
                                        <p:tgtEl>
                                          <p:spTgt spid="114691"/>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14693"/>
                                        </p:tgtEl>
                                        <p:attrNameLst>
                                          <p:attrName>style.visibility</p:attrName>
                                        </p:attrNameLst>
                                      </p:cBhvr>
                                      <p:to>
                                        <p:strVal val="visible"/>
                                      </p:to>
                                    </p:set>
                                    <p:anim to="" calcmode="lin" valueType="num">
                                      <p:cBhvr>
                                        <p:cTn id="12" dur="1" fill="hold"/>
                                        <p:tgtEl>
                                          <p:spTgt spid="114693"/>
                                        </p:tgtEl>
                                        <p:attrNameLst>
                                          <p:attrName>style.visibility</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14694"/>
                                        </p:tgtEl>
                                        <p:attrNameLst>
                                          <p:attrName>style.visibility</p:attrName>
                                        </p:attrNameLst>
                                      </p:cBhvr>
                                      <p:to>
                                        <p:strVal val="visible"/>
                                      </p:to>
                                    </p:set>
                                    <p:anim to="" calcmode="lin" valueType="num">
                                      <p:cBhvr>
                                        <p:cTn id="17" dur="1" fill="hold"/>
                                        <p:tgtEl>
                                          <p:spTgt spid="114694"/>
                                        </p:tgtEl>
                                        <p:attrNameLst>
                                          <p:attrName>style.visibility</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14695"/>
                                        </p:tgtEl>
                                        <p:attrNameLst>
                                          <p:attrName>style.visibility</p:attrName>
                                        </p:attrNameLst>
                                      </p:cBhvr>
                                      <p:to>
                                        <p:strVal val="visible"/>
                                      </p:to>
                                    </p:set>
                                    <p:anim to="" calcmode="lin" valueType="num">
                                      <p:cBhvr>
                                        <p:cTn id="22" dur="1" fill="hold"/>
                                        <p:tgtEl>
                                          <p:spTgt spid="114695"/>
                                        </p:tgtEl>
                                        <p:attrNameLst>
                                          <p:attrName>style.visibility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1" grpId="0" bldLvl="0" animBg="1"/>
      <p:bldP spid="114693" grpId="0" bldLvl="0" animBg="1"/>
      <p:bldP spid="114694" grpId="0" bldLvl="0" animBg="1"/>
      <p:bldP spid="114695"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8" action="ppaction://hlinksldjump"/>
          </p:cNvPr>
          <p:cNvSpPr>
            <a:spLocks noChangeArrowheads="1"/>
          </p:cNvSpPr>
          <p:nvPr>
            <p:custDataLst>
              <p:tags r:id="rId2"/>
            </p:custDataLst>
          </p:nvPr>
        </p:nvSpPr>
        <p:spPr bwMode="auto">
          <a:xfrm>
            <a:off x="1882775" y="412115"/>
            <a:ext cx="5934710" cy="714962"/>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1.2 </a:t>
            </a:r>
            <a:r>
              <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电路的主要物理量</a:t>
            </a:r>
          </a:p>
        </p:txBody>
      </p:sp>
      <p:sp>
        <p:nvSpPr>
          <p:cNvPr id="17411" name="AutoShape 3">
            <a:hlinkClick r:id="rId9" action="ppaction://hlinksldjump"/>
          </p:cNvPr>
          <p:cNvSpPr>
            <a:spLocks noChangeArrowheads="1"/>
          </p:cNvSpPr>
          <p:nvPr>
            <p:custDataLst>
              <p:tags r:id="rId3"/>
            </p:custDataLst>
          </p:nvPr>
        </p:nvSpPr>
        <p:spPr bwMode="auto">
          <a:xfrm>
            <a:off x="1877695" y="1760855"/>
            <a:ext cx="5106035" cy="934085"/>
          </a:xfrm>
          <a:prstGeom prst="roundRect">
            <a:avLst>
              <a:gd name="adj" fmla="val 16667"/>
            </a:avLst>
          </a:prstGeom>
          <a:noFill/>
          <a:ln w="9525">
            <a:noFill/>
            <a:round/>
          </a:ln>
          <a:effectLst/>
        </p:spPr>
        <p:txBody>
          <a:bodyPr wrap="square">
            <a:no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1.2.1  </a:t>
            </a:r>
            <a:r>
              <a:rPr kumimoji="1" lang="zh-CN" altLang="en-US" sz="36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电流</a:t>
            </a:r>
          </a:p>
        </p:txBody>
      </p:sp>
      <p:sp>
        <p:nvSpPr>
          <p:cNvPr id="17412" name="AutoShape 4">
            <a:hlinkClick r:id="rId10" action="ppaction://hlinksldjump"/>
          </p:cNvPr>
          <p:cNvSpPr>
            <a:spLocks noChangeArrowheads="1"/>
          </p:cNvSpPr>
          <p:nvPr>
            <p:custDataLst>
              <p:tags r:id="rId4"/>
            </p:custDataLst>
          </p:nvPr>
        </p:nvSpPr>
        <p:spPr bwMode="auto">
          <a:xfrm>
            <a:off x="1877695" y="2756535"/>
            <a:ext cx="6073775" cy="934085"/>
          </a:xfrm>
          <a:prstGeom prst="roundRect">
            <a:avLst>
              <a:gd name="adj" fmla="val 16667"/>
            </a:avLst>
          </a:prstGeom>
          <a:noFill/>
          <a:ln w="9525">
            <a:noFill/>
            <a:round/>
          </a:ln>
          <a:effectLst/>
        </p:spPr>
        <p:txBody>
          <a:bodyPr wrap="square">
            <a:no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1.2.2 </a:t>
            </a:r>
            <a:r>
              <a:rPr kumimoji="1" lang="en-US" altLang="zh-CN" sz="32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36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电压与电动势</a:t>
            </a:r>
          </a:p>
        </p:txBody>
      </p:sp>
      <p:sp>
        <p:nvSpPr>
          <p:cNvPr id="17413" name="AutoShape 5">
            <a:hlinkClick r:id="rId11" action="ppaction://hlinksldjump"/>
          </p:cNvPr>
          <p:cNvSpPr>
            <a:spLocks noChangeArrowheads="1"/>
          </p:cNvSpPr>
          <p:nvPr>
            <p:custDataLst>
              <p:tags r:id="rId5"/>
            </p:custDataLst>
          </p:nvPr>
        </p:nvSpPr>
        <p:spPr bwMode="auto">
          <a:xfrm>
            <a:off x="1908175" y="3752215"/>
            <a:ext cx="5106035" cy="934085"/>
          </a:xfrm>
          <a:prstGeom prst="roundRect">
            <a:avLst>
              <a:gd name="adj" fmla="val 16667"/>
            </a:avLst>
          </a:prstGeom>
          <a:noFill/>
          <a:ln w="9525">
            <a:noFill/>
            <a:round/>
          </a:ln>
          <a:effectLst/>
        </p:spPr>
        <p:txBody>
          <a:bodyPr wrap="square">
            <a:no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1.2.3</a:t>
            </a:r>
            <a:r>
              <a:rPr kumimoji="1" lang="en-US" altLang="zh-CN" sz="32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36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电位</a:t>
            </a:r>
          </a:p>
        </p:txBody>
      </p:sp>
      <p:sp>
        <p:nvSpPr>
          <p:cNvPr id="17414" name="AutoShape 6">
            <a:hlinkClick r:id="rId11" action="ppaction://hlinksldjump"/>
          </p:cNvPr>
          <p:cNvSpPr>
            <a:spLocks noChangeArrowheads="1"/>
          </p:cNvSpPr>
          <p:nvPr>
            <p:custDataLst>
              <p:tags r:id="rId6"/>
            </p:custDataLst>
          </p:nvPr>
        </p:nvSpPr>
        <p:spPr bwMode="auto">
          <a:xfrm>
            <a:off x="1924685" y="4716145"/>
            <a:ext cx="5939790" cy="934085"/>
          </a:xfrm>
          <a:prstGeom prst="roundRect">
            <a:avLst>
              <a:gd name="adj" fmla="val 16667"/>
            </a:avLst>
          </a:prstGeom>
          <a:noFill/>
          <a:ln w="9525">
            <a:noFill/>
            <a:round/>
          </a:ln>
          <a:effectLst/>
        </p:spPr>
        <p:txBody>
          <a:bodyPr wrap="square">
            <a:no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1.2.4</a:t>
            </a:r>
            <a:r>
              <a:rPr kumimoji="1" lang="en-US" altLang="zh-CN" sz="32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36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电能和电功率</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wipe(left)">
                                      <p:cBhvr>
                                        <p:cTn id="7" dur="500"/>
                                        <p:tgtEl>
                                          <p:spTgt spid="174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412"/>
                                        </p:tgtEl>
                                        <p:attrNameLst>
                                          <p:attrName>style.visibility</p:attrName>
                                        </p:attrNameLst>
                                      </p:cBhvr>
                                      <p:to>
                                        <p:strVal val="visible"/>
                                      </p:to>
                                    </p:set>
                                    <p:animEffect transition="in" filter="wipe(left)">
                                      <p:cBhvr>
                                        <p:cTn id="11" dur="500"/>
                                        <p:tgtEl>
                                          <p:spTgt spid="174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7413"/>
                                        </p:tgtEl>
                                        <p:attrNameLst>
                                          <p:attrName>style.visibility</p:attrName>
                                        </p:attrNameLst>
                                      </p:cBhvr>
                                      <p:to>
                                        <p:strVal val="visible"/>
                                      </p:to>
                                    </p:set>
                                    <p:animEffect transition="in" filter="wipe(left)">
                                      <p:cBhvr>
                                        <p:cTn id="15" dur="500"/>
                                        <p:tgtEl>
                                          <p:spTgt spid="1741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7414"/>
                                        </p:tgtEl>
                                        <p:attrNameLst>
                                          <p:attrName>style.visibility</p:attrName>
                                        </p:attrNameLst>
                                      </p:cBhvr>
                                      <p:to>
                                        <p:strVal val="visible"/>
                                      </p:to>
                                    </p:set>
                                    <p:animEffect transition="in" filter="wipe(left)">
                                      <p:cBhvr>
                                        <p:cTn id="19" dur="500"/>
                                        <p:tgtEl>
                                          <p:spTgt spid="174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ldLvl="0" animBg="1"/>
      <p:bldP spid="17412" grpId="0" bldLvl="0" animBg="1"/>
      <p:bldP spid="17413" grpId="0" bldLvl="0" animBg="1"/>
      <p:bldP spid="17414"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13" action="ppaction://hlinksldjump"/>
          </p:cNvPr>
          <p:cNvSpPr>
            <a:spLocks noChangeArrowheads="1"/>
          </p:cNvSpPr>
          <p:nvPr>
            <p:custDataLst>
              <p:tags r:id="rId3"/>
            </p:custDataLst>
          </p:nvPr>
        </p:nvSpPr>
        <p:spPr bwMode="auto">
          <a:xfrm>
            <a:off x="3016250" y="495935"/>
            <a:ext cx="3047365" cy="720812"/>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Times New Roman" panose="02020603050405020304" pitchFamily="18" charset="0"/>
              </a:rPr>
              <a:t>1.2.1  </a:t>
            </a:r>
            <a:r>
              <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Times New Roman" panose="02020603050405020304" pitchFamily="18" charset="0"/>
              </a:rPr>
              <a:t>电流</a:t>
            </a:r>
          </a:p>
        </p:txBody>
      </p:sp>
      <p:sp>
        <p:nvSpPr>
          <p:cNvPr id="18434" name="Text Box 2"/>
          <p:cNvSpPr txBox="1"/>
          <p:nvPr>
            <p:custDataLst>
              <p:tags r:id="rId4"/>
            </p:custDataLst>
          </p:nvPr>
        </p:nvSpPr>
        <p:spPr>
          <a:xfrm>
            <a:off x="317500" y="1443038"/>
            <a:ext cx="3175000" cy="579437"/>
          </a:xfrm>
          <a:prstGeom prst="rect">
            <a:avLst/>
          </a:prstGeom>
          <a:noFill/>
          <a:ln w="25400">
            <a:noFill/>
          </a:ln>
        </p:spPr>
        <p:txBody>
          <a:bodyPr>
            <a:spAutoFit/>
          </a:bodyPr>
          <a:lstStyle/>
          <a:p>
            <a:pPr eaLnBrk="0" hangingPunct="0"/>
            <a:r>
              <a:rPr lang="zh-CN" altLang="en-US" sz="3200" b="1" dirty="0">
                <a:solidFill>
                  <a:schemeClr val="accent2"/>
                </a:solidFill>
                <a:latin typeface="宋体" panose="02010600030101010101" pitchFamily="2" charset="-122"/>
              </a:rPr>
              <a:t>一、电流定义</a:t>
            </a:r>
          </a:p>
        </p:txBody>
      </p:sp>
      <p:sp>
        <p:nvSpPr>
          <p:cNvPr id="18435" name="Text Box 3"/>
          <p:cNvSpPr txBox="1"/>
          <p:nvPr>
            <p:custDataLst>
              <p:tags r:id="rId5"/>
            </p:custDataLst>
          </p:nvPr>
        </p:nvSpPr>
        <p:spPr>
          <a:xfrm>
            <a:off x="666750" y="2085975"/>
            <a:ext cx="7905750" cy="1630363"/>
          </a:xfrm>
          <a:prstGeom prst="rect">
            <a:avLst/>
          </a:prstGeom>
          <a:noFill/>
          <a:ln w="25400">
            <a:noFill/>
          </a:ln>
        </p:spPr>
        <p:txBody>
          <a:bodyPr>
            <a:spAutoFit/>
          </a:bodyPr>
          <a:lstStyle/>
          <a:p>
            <a:pPr eaLnBrk="0" hangingPunct="0">
              <a:lnSpc>
                <a:spcPct val="120000"/>
              </a:lnSpc>
            </a:pPr>
            <a:r>
              <a:rPr lang="en-US" altLang="zh-CN" sz="2800" b="1" dirty="0">
                <a:latin typeface="Times New Roman" panose="02020603050405020304" pitchFamily="18" charset="0"/>
              </a:rPr>
              <a:t>        </a:t>
            </a:r>
            <a:r>
              <a:rPr lang="zh-CN" altLang="en-US" sz="2800" b="1" dirty="0">
                <a:latin typeface="Times New Roman" panose="02020603050405020304" pitchFamily="18" charset="0"/>
              </a:rPr>
              <a:t>带电粒子或电荷在电场力作用下的定向运动</a:t>
            </a:r>
          </a:p>
          <a:p>
            <a:pPr eaLnBrk="0" hangingPunct="0">
              <a:lnSpc>
                <a:spcPct val="120000"/>
              </a:lnSpc>
            </a:pPr>
            <a:r>
              <a:rPr lang="zh-CN" altLang="en-US" sz="2800" b="1" dirty="0">
                <a:latin typeface="Times New Roman" panose="02020603050405020304" pitchFamily="18" charset="0"/>
              </a:rPr>
              <a:t>形成电流。</a:t>
            </a:r>
            <a:r>
              <a:rPr lang="zh-CN" altLang="en-US" sz="2800" b="1" dirty="0">
                <a:solidFill>
                  <a:srgbClr val="CC0066"/>
                </a:solidFill>
                <a:latin typeface="Times New Roman" panose="02020603050405020304" pitchFamily="18" charset="0"/>
              </a:rPr>
              <a:t>单位时间内流过导体截面的电荷量定义为电流强度。</a:t>
            </a:r>
          </a:p>
        </p:txBody>
      </p:sp>
      <p:graphicFrame>
        <p:nvGraphicFramePr>
          <p:cNvPr id="18436" name="Object 4"/>
          <p:cNvGraphicFramePr/>
          <p:nvPr>
            <p:custDataLst>
              <p:tags r:id="rId6"/>
            </p:custDataLst>
          </p:nvPr>
        </p:nvGraphicFramePr>
        <p:xfrm>
          <a:off x="4659313" y="5132388"/>
          <a:ext cx="1109662" cy="1042987"/>
        </p:xfrm>
        <a:graphic>
          <a:graphicData uri="http://schemas.openxmlformats.org/presentationml/2006/ole">
            <mc:AlternateContent xmlns:mc="http://schemas.openxmlformats.org/markup-compatibility/2006">
              <mc:Choice xmlns:v="urn:schemas-microsoft-com:vml" Requires="v">
                <p:oleObj spid="_x0000_s4107" r:id="rId14" imgW="419100" imgH="393700" progId="Equation.3">
                  <p:embed/>
                </p:oleObj>
              </mc:Choice>
              <mc:Fallback>
                <p:oleObj r:id="rId14" imgW="419100" imgH="393700" progId="Equation.3">
                  <p:embed/>
                  <p:pic>
                    <p:nvPicPr>
                      <p:cNvPr id="0" name="图片 3118"/>
                      <p:cNvPicPr/>
                      <p:nvPr/>
                    </p:nvPicPr>
                    <p:blipFill>
                      <a:blip r:embed="rId15"/>
                      <a:stretch>
                        <a:fillRect/>
                      </a:stretch>
                    </p:blipFill>
                    <p:spPr>
                      <a:xfrm>
                        <a:off x="4659313" y="5132388"/>
                        <a:ext cx="1109662" cy="1042987"/>
                      </a:xfrm>
                      <a:prstGeom prst="rect">
                        <a:avLst/>
                      </a:prstGeom>
                      <a:noFill/>
                      <a:ln w="38100">
                        <a:noFill/>
                        <a:miter/>
                      </a:ln>
                    </p:spPr>
                  </p:pic>
                </p:oleObj>
              </mc:Fallback>
            </mc:AlternateContent>
          </a:graphicData>
        </a:graphic>
      </p:graphicFrame>
      <p:sp>
        <p:nvSpPr>
          <p:cNvPr id="18437" name="Text Box 5"/>
          <p:cNvSpPr txBox="1"/>
          <p:nvPr>
            <p:custDataLst>
              <p:tags r:id="rId7"/>
            </p:custDataLst>
          </p:nvPr>
        </p:nvSpPr>
        <p:spPr>
          <a:xfrm>
            <a:off x="322263" y="3913188"/>
            <a:ext cx="3962400" cy="579437"/>
          </a:xfrm>
          <a:prstGeom prst="rect">
            <a:avLst/>
          </a:prstGeom>
          <a:noFill/>
          <a:ln w="25400">
            <a:noFill/>
          </a:ln>
        </p:spPr>
        <p:txBody>
          <a:bodyPr>
            <a:spAutoFit/>
          </a:bodyPr>
          <a:lstStyle/>
          <a:p>
            <a:pPr eaLnBrk="0" hangingPunct="0"/>
            <a:r>
              <a:rPr lang="zh-CN" altLang="en-US" sz="3200" b="1" dirty="0">
                <a:solidFill>
                  <a:schemeClr val="accent2"/>
                </a:solidFill>
                <a:latin typeface="Times New Roman" panose="02020603050405020304" pitchFamily="18" charset="0"/>
              </a:rPr>
              <a:t>二、电流的单位</a:t>
            </a:r>
          </a:p>
        </p:txBody>
      </p:sp>
      <p:sp>
        <p:nvSpPr>
          <p:cNvPr id="18438" name="Text Box 6"/>
          <p:cNvSpPr txBox="1"/>
          <p:nvPr>
            <p:custDataLst>
              <p:tags r:id="rId8"/>
            </p:custDataLst>
          </p:nvPr>
        </p:nvSpPr>
        <p:spPr>
          <a:xfrm>
            <a:off x="1200150" y="4541838"/>
            <a:ext cx="6611938" cy="519112"/>
          </a:xfrm>
          <a:prstGeom prst="rect">
            <a:avLst/>
          </a:prstGeom>
          <a:noFill/>
          <a:ln w="25400">
            <a:noFill/>
          </a:ln>
        </p:spPr>
        <p:txBody>
          <a:bodyPr>
            <a:spAutoFit/>
          </a:bodyPr>
          <a:lstStyle/>
          <a:p>
            <a:pPr eaLnBrk="0" hangingPunct="0"/>
            <a:r>
              <a:rPr lang="en-US" altLang="zh-CN" sz="2800" b="1" dirty="0">
                <a:latin typeface="Times New Roman" panose="02020603050405020304" pitchFamily="18" charset="0"/>
              </a:rPr>
              <a:t>A</a:t>
            </a:r>
            <a:r>
              <a:rPr lang="zh-CN" altLang="en-US" sz="2800" b="1" dirty="0">
                <a:latin typeface="Times New Roman" panose="02020603050405020304" pitchFamily="18" charset="0"/>
              </a:rPr>
              <a:t>（安培）、</a:t>
            </a:r>
            <a:r>
              <a:rPr lang="en-US" altLang="zh-CN" sz="2800" b="1" dirty="0">
                <a:latin typeface="Times New Roman" panose="02020603050405020304" pitchFamily="18" charset="0"/>
              </a:rPr>
              <a:t>mA(</a:t>
            </a:r>
            <a:r>
              <a:rPr lang="zh-CN" altLang="en-US" sz="2800" b="1" dirty="0">
                <a:latin typeface="Times New Roman" panose="02020603050405020304" pitchFamily="18" charset="0"/>
              </a:rPr>
              <a:t>毫安）、</a:t>
            </a:r>
            <a:r>
              <a:rPr lang="en-US" altLang="zh-CN" sz="2800" b="1" i="1" dirty="0">
                <a:latin typeface="Times New Roman" panose="02020603050405020304" pitchFamily="18" charset="0"/>
                <a:cs typeface="Times New Roman" panose="02020603050405020304" pitchFamily="18" charset="0"/>
              </a:rPr>
              <a:t>μ</a:t>
            </a:r>
            <a:r>
              <a:rPr lang="en-US" altLang="zh-CN" sz="2800" b="1" dirty="0">
                <a:latin typeface="Times New Roman" panose="02020603050405020304" pitchFamily="18" charset="0"/>
                <a:cs typeface="Times New Roman" panose="02020603050405020304" pitchFamily="18" charset="0"/>
              </a:rPr>
              <a:t>A</a:t>
            </a:r>
            <a:r>
              <a:rPr lang="zh-CN" altLang="en-US" sz="2800" b="1" dirty="0">
                <a:latin typeface="Times New Roman" panose="02020603050405020304" pitchFamily="18" charset="0"/>
              </a:rPr>
              <a:t>（微安）</a:t>
            </a:r>
          </a:p>
        </p:txBody>
      </p:sp>
      <p:sp>
        <p:nvSpPr>
          <p:cNvPr id="2056" name="Text Box 18"/>
          <p:cNvSpPr txBox="1"/>
          <p:nvPr>
            <p:custDataLst>
              <p:tags r:id="rId9"/>
            </p:custDataLst>
          </p:nvPr>
        </p:nvSpPr>
        <p:spPr>
          <a:xfrm>
            <a:off x="1187450" y="5276850"/>
            <a:ext cx="2590800" cy="457200"/>
          </a:xfrm>
          <a:prstGeom prst="rect">
            <a:avLst/>
          </a:prstGeom>
          <a:noFill/>
          <a:ln w="9525">
            <a:noFill/>
          </a:ln>
        </p:spPr>
        <p:txBody>
          <a:bodyPr>
            <a:spAutoFit/>
          </a:bodyPr>
          <a:lstStyle/>
          <a:p>
            <a:pPr>
              <a:spcBef>
                <a:spcPct val="50000"/>
              </a:spcBef>
            </a:pPr>
            <a:r>
              <a:rPr lang="en-US" altLang="zh-CN" b="1" dirty="0">
                <a:solidFill>
                  <a:srgbClr val="000000"/>
                </a:solidFill>
                <a:latin typeface="Times New Roman" panose="02020603050405020304" pitchFamily="18" charset="0"/>
              </a:rPr>
              <a:t>1A = 1000 mA</a:t>
            </a:r>
          </a:p>
        </p:txBody>
      </p:sp>
      <p:sp>
        <p:nvSpPr>
          <p:cNvPr id="2057" name="Text Box 19"/>
          <p:cNvSpPr txBox="1"/>
          <p:nvPr>
            <p:custDataLst>
              <p:tags r:id="rId10"/>
            </p:custDataLst>
          </p:nvPr>
        </p:nvSpPr>
        <p:spPr>
          <a:xfrm>
            <a:off x="1189038" y="5780088"/>
            <a:ext cx="2743200" cy="457200"/>
          </a:xfrm>
          <a:prstGeom prst="rect">
            <a:avLst/>
          </a:prstGeom>
          <a:noFill/>
          <a:ln w="9525">
            <a:noFill/>
          </a:ln>
        </p:spPr>
        <p:txBody>
          <a:bodyPr>
            <a:spAutoFit/>
          </a:bodyPr>
          <a:lstStyle/>
          <a:p>
            <a:pPr>
              <a:spcBef>
                <a:spcPct val="50000"/>
              </a:spcBef>
            </a:pPr>
            <a:r>
              <a:rPr lang="en-US" altLang="zh-CN" b="1" dirty="0">
                <a:solidFill>
                  <a:srgbClr val="000000"/>
                </a:solidFill>
                <a:latin typeface="Times New Roman" panose="02020603050405020304" pitchFamily="18" charset="0"/>
              </a:rPr>
              <a:t>1mA = 1000μA</a:t>
            </a:r>
            <a:r>
              <a:rPr lang="en-US" altLang="zh-CN" sz="1600" b="1" dirty="0">
                <a:latin typeface="Times New Roman" panose="02020603050405020304" pitchFamily="18"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8434">
                                            <p:txEl>
                                              <p:pRg st="0" end="0"/>
                                            </p:txEl>
                                          </p:spTgt>
                                        </p:tgtEl>
                                        <p:attrNameLst>
                                          <p:attrName>style.visibility</p:attrName>
                                        </p:attrNameLst>
                                      </p:cBhvr>
                                      <p:to>
                                        <p:strVal val="visible"/>
                                      </p:to>
                                    </p:set>
                                    <p:animEffect transition="in" filter="box(out)">
                                      <p:cBhvr>
                                        <p:cTn id="7" dur="500"/>
                                        <p:tgtEl>
                                          <p:spTgt spid="18434">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12"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iterate type="wd">
                                    <p:tmPct val="100000"/>
                                  </p:iterate>
                                  <p:childTnLst>
                                    <p:set>
                                      <p:cBhvr>
                                        <p:cTn id="11" dur="1" fill="hold">
                                          <p:stCondLst>
                                            <p:cond delay="0"/>
                                          </p:stCondLst>
                                        </p:cTn>
                                        <p:tgtEl>
                                          <p:spTgt spid="18435"/>
                                        </p:tgtEl>
                                        <p:attrNameLst>
                                          <p:attrName>style.visibility</p:attrName>
                                        </p:attrNameLst>
                                      </p:cBhvr>
                                      <p:to>
                                        <p:strVal val="visible"/>
                                      </p:to>
                                    </p:set>
                                    <p:animEffect transition="in" filter="box(out)">
                                      <p:cBhvr>
                                        <p:cTn id="12" dur="300"/>
                                        <p:tgtEl>
                                          <p:spTgt spid="18435"/>
                                        </p:tgtEl>
                                      </p:cBhvr>
                                    </p:animEffect>
                                  </p:childTnLst>
                                  <p:subTnLst>
                                    <p:audio>
                                      <p:cMediaNode>
                                        <p:cTn display="0" masterRel="sameClick">
                                          <p:stCondLst>
                                            <p:cond evt="begin" delay="0">
                                              <p:tn val="10"/>
                                            </p:cond>
                                          </p:stCondLst>
                                          <p:endCondLst>
                                            <p:cond evt="onStopAudio" delay="0">
                                              <p:tgtEl>
                                                <p:sldTgt/>
                                              </p:tgtEl>
                                            </p:cond>
                                          </p:endCondLst>
                                        </p:cTn>
                                        <p:tgtEl>
                                          <p:sndTgt r:embed="rId12"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nodeType="clickEffect">
                                  <p:stCondLst>
                                    <p:cond delay="0"/>
                                  </p:stCondLst>
                                  <p:childTnLst>
                                    <p:set>
                                      <p:cBhvr>
                                        <p:cTn id="16" dur="1" fill="hold">
                                          <p:stCondLst>
                                            <p:cond delay="0"/>
                                          </p:stCondLst>
                                        </p:cTn>
                                        <p:tgtEl>
                                          <p:spTgt spid="18436"/>
                                        </p:tgtEl>
                                        <p:attrNameLst>
                                          <p:attrName>style.visibility</p:attrName>
                                        </p:attrNameLst>
                                      </p:cBhvr>
                                      <p:to>
                                        <p:strVal val="visible"/>
                                      </p:to>
                                    </p:set>
                                    <p:animEffect transition="in" filter="box(out)">
                                      <p:cBhvr>
                                        <p:cTn id="17" dur="500"/>
                                        <p:tgtEl>
                                          <p:spTgt spid="18436"/>
                                        </p:tgtEl>
                                      </p:cBhvr>
                                    </p:animEffect>
                                  </p:childTnLst>
                                  <p:subTnLst>
                                    <p:audio>
                                      <p:cMediaNode>
                                        <p:cTn display="0" masterRel="sameClick">
                                          <p:stCondLst>
                                            <p:cond evt="begin" delay="0">
                                              <p:tn val="15"/>
                                            </p:cond>
                                          </p:stCondLst>
                                          <p:endCondLst>
                                            <p:cond evt="onStopAudio" delay="0">
                                              <p:tgtEl>
                                                <p:sldTgt/>
                                              </p:tgtEl>
                                            </p:cond>
                                          </p:endCondLst>
                                        </p:cTn>
                                        <p:tgtEl>
                                          <p:sndTgt r:embed="rId12" name="camera.wav"/>
                                        </p:tgtEl>
                                      </p:cMediaNode>
                                    </p:audio>
                                  </p:sub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8437">
                                            <p:txEl>
                                              <p:pRg st="0" end="0"/>
                                            </p:txEl>
                                          </p:spTgt>
                                        </p:tgtEl>
                                        <p:attrNameLst>
                                          <p:attrName>style.visibility</p:attrName>
                                        </p:attrNameLst>
                                      </p:cBhvr>
                                      <p:to>
                                        <p:strVal val="visible"/>
                                      </p:to>
                                    </p:set>
                                    <p:animEffect transition="in" filter="wipe(left)">
                                      <p:cBhvr>
                                        <p:cTn id="22" dur="500"/>
                                        <p:tgtEl>
                                          <p:spTgt spid="1843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18438"/>
                                        </p:tgtEl>
                                        <p:attrNameLst>
                                          <p:attrName>style.visibility</p:attrName>
                                        </p:attrNameLst>
                                      </p:cBhvr>
                                      <p:to>
                                        <p:strVal val="visible"/>
                                      </p:to>
                                    </p:set>
                                    <p:animEffect transition="in" filter="box(out)">
                                      <p:cBhvr>
                                        <p:cTn id="27" dur="500"/>
                                        <p:tgtEl>
                                          <p:spTgt spid="18438"/>
                                        </p:tgtEl>
                                      </p:cBhvr>
                                    </p:animEffect>
                                  </p:childTnLst>
                                  <p:subTnLst>
                                    <p:audio>
                                      <p:cMediaNode>
                                        <p:cTn display="0" masterRel="sameClick">
                                          <p:stCondLst>
                                            <p:cond evt="begin" delay="0">
                                              <p:tn val="25"/>
                                            </p:cond>
                                          </p:stCondLst>
                                          <p:endCondLst>
                                            <p:cond evt="onStopAudio" delay="0">
                                              <p:tgtEl>
                                                <p:sldTgt/>
                                              </p:tgtEl>
                                            </p:cond>
                                          </p:endCondLst>
                                        </p:cTn>
                                        <p:tgtEl>
                                          <p:sndTgt r:embed="rId1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build="p"/>
      <p:bldP spid="18435" grpId="0"/>
      <p:bldP spid="18437" grpId="0" build="p"/>
      <p:bldP spid="1843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26" action="ppaction://hlinksldjump"/>
          </p:cNvPr>
          <p:cNvSpPr>
            <a:spLocks noChangeArrowheads="1"/>
          </p:cNvSpPr>
          <p:nvPr>
            <p:custDataLst>
              <p:tags r:id="rId3"/>
            </p:custDataLst>
          </p:nvPr>
        </p:nvSpPr>
        <p:spPr bwMode="auto">
          <a:xfrm>
            <a:off x="3016250" y="495935"/>
            <a:ext cx="3047365" cy="714962"/>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电流示例</a:t>
            </a:r>
          </a:p>
        </p:txBody>
      </p:sp>
      <p:sp>
        <p:nvSpPr>
          <p:cNvPr id="2" name="Text Box 8"/>
          <p:cNvSpPr txBox="1"/>
          <p:nvPr>
            <p:custDataLst>
              <p:tags r:id="rId4"/>
            </p:custDataLst>
          </p:nvPr>
        </p:nvSpPr>
        <p:spPr>
          <a:xfrm>
            <a:off x="323850" y="4232275"/>
            <a:ext cx="4591050" cy="579438"/>
          </a:xfrm>
          <a:prstGeom prst="rect">
            <a:avLst/>
          </a:prstGeom>
          <a:noFill/>
          <a:ln w="25400">
            <a:noFill/>
          </a:ln>
        </p:spPr>
        <p:txBody>
          <a:bodyPr>
            <a:spAutoFit/>
          </a:bodyPr>
          <a:lstStyle/>
          <a:p>
            <a:pPr eaLnBrk="0" hangingPunct="0"/>
            <a:r>
              <a:rPr lang="zh-CN" altLang="en-US" sz="3200" b="1" dirty="0">
                <a:solidFill>
                  <a:schemeClr val="accent2"/>
                </a:solidFill>
                <a:latin typeface="Times New Roman" panose="02020603050405020304" pitchFamily="18" charset="0"/>
              </a:rPr>
              <a:t>三、电流的实际方向</a:t>
            </a:r>
          </a:p>
        </p:txBody>
      </p:sp>
      <p:grpSp>
        <p:nvGrpSpPr>
          <p:cNvPr id="4" name="Group 23"/>
          <p:cNvGrpSpPr/>
          <p:nvPr/>
        </p:nvGrpSpPr>
        <p:grpSpPr>
          <a:xfrm>
            <a:off x="533400" y="5651500"/>
            <a:ext cx="4343400" cy="1028700"/>
            <a:chOff x="432" y="1248"/>
            <a:chExt cx="2736" cy="648"/>
          </a:xfrm>
        </p:grpSpPr>
        <p:sp>
          <p:nvSpPr>
            <p:cNvPr id="3099" name="Text Box 24"/>
            <p:cNvSpPr txBox="1"/>
            <p:nvPr>
              <p:custDataLst>
                <p:tags r:id="rId22"/>
              </p:custDataLst>
            </p:nvPr>
          </p:nvSpPr>
          <p:spPr>
            <a:xfrm>
              <a:off x="432" y="1248"/>
              <a:ext cx="2736" cy="596"/>
            </a:xfrm>
            <a:prstGeom prst="rect">
              <a:avLst/>
            </a:prstGeom>
            <a:noFill/>
            <a:ln w="9525">
              <a:noFill/>
            </a:ln>
          </p:spPr>
          <p:txBody>
            <a:bodyPr anchor="ctr" anchorCtr="0">
              <a:spAutoFit/>
            </a:bodyPr>
            <a:lstStyle/>
            <a:p>
              <a:r>
                <a:rPr lang="zh-CN" altLang="en-US" sz="2800" b="1" dirty="0">
                  <a:solidFill>
                    <a:schemeClr val="accent2"/>
                  </a:solidFill>
                  <a:latin typeface="Times New Roman" panose="02020603050405020304" pitchFamily="18" charset="0"/>
                </a:rPr>
                <a:t>电流的方向可用箭头表示</a:t>
              </a:r>
              <a:r>
                <a:rPr lang="en-US" altLang="zh-CN" sz="2800" b="1" dirty="0">
                  <a:solidFill>
                    <a:schemeClr val="accent2"/>
                  </a:solidFill>
                  <a:latin typeface="Times New Roman" panose="02020603050405020304" pitchFamily="18" charset="0"/>
                </a:rPr>
                <a:t>,</a:t>
              </a:r>
              <a:r>
                <a:rPr lang="zh-CN" altLang="en-US" sz="2800" b="1" dirty="0">
                  <a:solidFill>
                    <a:schemeClr val="accent2"/>
                  </a:solidFill>
                  <a:latin typeface="Times New Roman" panose="02020603050405020304" pitchFamily="18" charset="0"/>
                </a:rPr>
                <a:t>也可用字母顺序表示</a:t>
              </a:r>
              <a:r>
                <a:rPr lang="en-US" altLang="zh-CN" sz="2800" b="1" dirty="0">
                  <a:solidFill>
                    <a:schemeClr val="accent2"/>
                  </a:solidFill>
                  <a:latin typeface="Times New Roman" panose="02020603050405020304" pitchFamily="18" charset="0"/>
                </a:rPr>
                <a:t>(       )</a:t>
              </a:r>
            </a:p>
          </p:txBody>
        </p:sp>
        <p:graphicFrame>
          <p:nvGraphicFramePr>
            <p:cNvPr id="3074" name="Object 2"/>
            <p:cNvGraphicFramePr/>
            <p:nvPr>
              <p:custDataLst>
                <p:tags r:id="rId23"/>
              </p:custDataLst>
            </p:nvPr>
          </p:nvGraphicFramePr>
          <p:xfrm>
            <a:off x="2688" y="1488"/>
            <a:ext cx="295" cy="408"/>
          </p:xfrm>
          <a:graphic>
            <a:graphicData uri="http://schemas.openxmlformats.org/presentationml/2006/ole">
              <mc:AlternateContent xmlns:mc="http://schemas.openxmlformats.org/markup-compatibility/2006">
                <mc:Choice xmlns:v="urn:schemas-microsoft-com:vml" Requires="v">
                  <p:oleObj spid="_x0000_s5131" r:id="rId27" imgW="165100" imgH="228600" progId="Equation.3">
                    <p:embed/>
                  </p:oleObj>
                </mc:Choice>
                <mc:Fallback>
                  <p:oleObj r:id="rId27" imgW="165100" imgH="228600" progId="Equation.3">
                    <p:embed/>
                    <p:pic>
                      <p:nvPicPr>
                        <p:cNvPr id="0" name="图片 3119"/>
                        <p:cNvPicPr/>
                        <p:nvPr/>
                      </p:nvPicPr>
                      <p:blipFill>
                        <a:blip r:embed="rId28">
                          <a:clrChange>
                            <a:clrFrom>
                              <a:srgbClr val="000000"/>
                            </a:clrFrom>
                            <a:clrTo>
                              <a:srgbClr val="FF0066"/>
                            </a:clrTo>
                          </a:clrChange>
                        </a:blip>
                        <a:stretch>
                          <a:fillRect/>
                        </a:stretch>
                      </p:blipFill>
                      <p:spPr>
                        <a:xfrm>
                          <a:off x="2688" y="1488"/>
                          <a:ext cx="295" cy="408"/>
                        </a:xfrm>
                        <a:prstGeom prst="rect">
                          <a:avLst/>
                        </a:prstGeom>
                        <a:noFill/>
                        <a:ln w="38100">
                          <a:noFill/>
                          <a:miter/>
                        </a:ln>
                      </p:spPr>
                    </p:pic>
                  </p:oleObj>
                </mc:Fallback>
              </mc:AlternateContent>
            </a:graphicData>
          </a:graphic>
        </p:graphicFrame>
      </p:grpSp>
      <p:grpSp>
        <p:nvGrpSpPr>
          <p:cNvPr id="3" name="Group 10"/>
          <p:cNvGrpSpPr/>
          <p:nvPr/>
        </p:nvGrpSpPr>
        <p:grpSpPr>
          <a:xfrm>
            <a:off x="6227763" y="4664075"/>
            <a:ext cx="1866900" cy="1296988"/>
            <a:chOff x="3455" y="1247"/>
            <a:chExt cx="1176" cy="817"/>
          </a:xfrm>
        </p:grpSpPr>
        <p:sp>
          <p:nvSpPr>
            <p:cNvPr id="3087" name="Text Box 11"/>
            <p:cNvSpPr txBox="1"/>
            <p:nvPr>
              <p:custDataLst>
                <p:tags r:id="rId12"/>
              </p:custDataLst>
            </p:nvPr>
          </p:nvSpPr>
          <p:spPr>
            <a:xfrm>
              <a:off x="3984" y="1344"/>
              <a:ext cx="265" cy="327"/>
            </a:xfrm>
            <a:prstGeom prst="rect">
              <a:avLst/>
            </a:prstGeom>
            <a:noFill/>
            <a:ln w="9525">
              <a:noFill/>
            </a:ln>
          </p:spPr>
          <p:txBody>
            <a:bodyPr wrap="none" anchor="ctr" anchorCtr="0">
              <a:spAutoFit/>
            </a:bodyPr>
            <a:lstStyle/>
            <a:p>
              <a:pPr algn="ctr"/>
              <a:r>
                <a:rPr lang="en-US" altLang="zh-CN" sz="2800" b="1" i="1" dirty="0">
                  <a:solidFill>
                    <a:srgbClr val="990000"/>
                  </a:solidFill>
                  <a:latin typeface="Times New Roman" panose="02020603050405020304" pitchFamily="18" charset="0"/>
                  <a:ea typeface="隶书" pitchFamily="49" charset="-122"/>
                </a:rPr>
                <a:t>R</a:t>
              </a:r>
            </a:p>
          </p:txBody>
        </p:sp>
        <p:grpSp>
          <p:nvGrpSpPr>
            <p:cNvPr id="3088" name="Group 12"/>
            <p:cNvGrpSpPr/>
            <p:nvPr/>
          </p:nvGrpSpPr>
          <p:grpSpPr>
            <a:xfrm rot="-5400000">
              <a:off x="3365" y="1385"/>
              <a:ext cx="684" cy="504"/>
              <a:chOff x="564" y="456"/>
              <a:chExt cx="828" cy="504"/>
            </a:xfrm>
          </p:grpSpPr>
          <p:sp>
            <p:nvSpPr>
              <p:cNvPr id="3097" name="Freeform 13"/>
              <p:cNvSpPr/>
              <p:nvPr>
                <p:custDataLst>
                  <p:tags r:id="rId20"/>
                </p:custDataLst>
              </p:nvPr>
            </p:nvSpPr>
            <p:spPr>
              <a:xfrm>
                <a:off x="624" y="480"/>
                <a:ext cx="768" cy="480"/>
              </a:xfrm>
              <a:custGeom>
                <a:avLst/>
                <a:gdLst>
                  <a:gd name="txL" fmla="*/ 0 w 768"/>
                  <a:gd name="txT" fmla="*/ 0 h 480"/>
                  <a:gd name="txR" fmla="*/ 768 w 768"/>
                  <a:gd name="txB" fmla="*/ 480 h 480"/>
                </a:gdLst>
                <a:ahLst/>
                <a:cxnLst>
                  <a:cxn ang="0">
                    <a:pos x="0" y="0"/>
                  </a:cxn>
                  <a:cxn ang="0">
                    <a:pos x="768" y="0"/>
                  </a:cxn>
                  <a:cxn ang="0">
                    <a:pos x="768" y="480"/>
                  </a:cxn>
                </a:cxnLst>
                <a:rect l="txL" t="txT" r="txR" b="txB"/>
                <a:pathLst>
                  <a:path w="768" h="480">
                    <a:moveTo>
                      <a:pt x="0" y="0"/>
                    </a:moveTo>
                    <a:lnTo>
                      <a:pt x="768" y="0"/>
                    </a:lnTo>
                    <a:lnTo>
                      <a:pt x="768" y="480"/>
                    </a:lnTo>
                  </a:path>
                </a:pathLst>
              </a:custGeom>
              <a:noFill/>
              <a:ln w="25400" cap="flat" cmpd="sng">
                <a:solidFill>
                  <a:schemeClr val="tx1"/>
                </a:solidFill>
                <a:prstDash val="solid"/>
                <a:round/>
                <a:headEnd type="none" w="med" len="med"/>
                <a:tailEnd type="none" w="med" len="med"/>
              </a:ln>
            </p:spPr>
            <p:txBody>
              <a:bodyPr vert="eaVert" wrap="none" anchor="ctr" anchorCtr="0"/>
              <a:lstStyle/>
              <a:p>
                <a:endParaRPr lang="zh-CN" altLang="en-US" dirty="0">
                  <a:latin typeface="Times New Roman" panose="02020603050405020304" pitchFamily="18" charset="0"/>
                </a:endParaRPr>
              </a:p>
            </p:txBody>
          </p:sp>
          <p:sp>
            <p:nvSpPr>
              <p:cNvPr id="3098" name="Oval 14"/>
              <p:cNvSpPr/>
              <p:nvPr>
                <p:custDataLst>
                  <p:tags r:id="rId21"/>
                </p:custDataLst>
              </p:nvPr>
            </p:nvSpPr>
            <p:spPr>
              <a:xfrm>
                <a:off x="564" y="456"/>
                <a:ext cx="48" cy="48"/>
              </a:xfrm>
              <a:prstGeom prst="ellipse">
                <a:avLst/>
              </a:prstGeom>
              <a:noFill/>
              <a:ln w="25400" cap="flat" cmpd="sng">
                <a:solidFill>
                  <a:schemeClr val="tx1"/>
                </a:solidFill>
                <a:prstDash val="solid"/>
                <a:headEnd type="none" w="med" len="med"/>
                <a:tailEnd type="none" w="med" len="med"/>
              </a:ln>
            </p:spPr>
            <p:txBody>
              <a:bodyPr vert="eaVert" wrap="none" anchor="ctr" anchorCtr="0"/>
              <a:lstStyle/>
              <a:p>
                <a:endParaRPr lang="zh-CN" altLang="en-US" dirty="0">
                  <a:latin typeface="Times New Roman" panose="02020603050405020304" pitchFamily="18" charset="0"/>
                </a:endParaRPr>
              </a:p>
            </p:txBody>
          </p:sp>
        </p:grpSp>
        <p:grpSp>
          <p:nvGrpSpPr>
            <p:cNvPr id="3089" name="Group 15"/>
            <p:cNvGrpSpPr/>
            <p:nvPr/>
          </p:nvGrpSpPr>
          <p:grpSpPr>
            <a:xfrm rot="-5400000" flipV="1">
              <a:off x="4037" y="1385"/>
              <a:ext cx="684" cy="504"/>
              <a:chOff x="564" y="456"/>
              <a:chExt cx="828" cy="504"/>
            </a:xfrm>
          </p:grpSpPr>
          <p:sp>
            <p:nvSpPr>
              <p:cNvPr id="3095" name="Freeform 16"/>
              <p:cNvSpPr/>
              <p:nvPr>
                <p:custDataLst>
                  <p:tags r:id="rId18"/>
                </p:custDataLst>
              </p:nvPr>
            </p:nvSpPr>
            <p:spPr>
              <a:xfrm>
                <a:off x="624" y="480"/>
                <a:ext cx="768" cy="480"/>
              </a:xfrm>
              <a:custGeom>
                <a:avLst/>
                <a:gdLst>
                  <a:gd name="txL" fmla="*/ 0 w 768"/>
                  <a:gd name="txT" fmla="*/ 0 h 480"/>
                  <a:gd name="txR" fmla="*/ 768 w 768"/>
                  <a:gd name="txB" fmla="*/ 480 h 480"/>
                </a:gdLst>
                <a:ahLst/>
                <a:cxnLst>
                  <a:cxn ang="0">
                    <a:pos x="0" y="0"/>
                  </a:cxn>
                  <a:cxn ang="0">
                    <a:pos x="768" y="0"/>
                  </a:cxn>
                  <a:cxn ang="0">
                    <a:pos x="768" y="480"/>
                  </a:cxn>
                </a:cxnLst>
                <a:rect l="txL" t="txT" r="txR" b="txB"/>
                <a:pathLst>
                  <a:path w="768" h="480">
                    <a:moveTo>
                      <a:pt x="0" y="0"/>
                    </a:moveTo>
                    <a:lnTo>
                      <a:pt x="768" y="0"/>
                    </a:lnTo>
                    <a:lnTo>
                      <a:pt x="768" y="480"/>
                    </a:lnTo>
                  </a:path>
                </a:pathLst>
              </a:custGeom>
              <a:noFill/>
              <a:ln w="25400" cap="flat" cmpd="sng">
                <a:solidFill>
                  <a:schemeClr val="tx1"/>
                </a:solidFill>
                <a:prstDash val="solid"/>
                <a:round/>
                <a:headEnd type="none" w="med" len="med"/>
                <a:tailEnd type="none" w="med" len="med"/>
              </a:ln>
            </p:spPr>
            <p:txBody>
              <a:bodyPr rot="10800000" vert="eaVert" wrap="none" anchor="ctr" anchorCtr="0"/>
              <a:lstStyle/>
              <a:p>
                <a:endParaRPr lang="zh-CN" altLang="en-US" dirty="0">
                  <a:latin typeface="Times New Roman" panose="02020603050405020304" pitchFamily="18" charset="0"/>
                </a:endParaRPr>
              </a:p>
            </p:txBody>
          </p:sp>
          <p:sp>
            <p:nvSpPr>
              <p:cNvPr id="3096" name="Oval 17"/>
              <p:cNvSpPr/>
              <p:nvPr>
                <p:custDataLst>
                  <p:tags r:id="rId19"/>
                </p:custDataLst>
              </p:nvPr>
            </p:nvSpPr>
            <p:spPr>
              <a:xfrm>
                <a:off x="564" y="456"/>
                <a:ext cx="48" cy="48"/>
              </a:xfrm>
              <a:prstGeom prst="ellipse">
                <a:avLst/>
              </a:prstGeom>
              <a:noFill/>
              <a:ln w="25400" cap="flat" cmpd="sng">
                <a:solidFill>
                  <a:schemeClr val="tx1"/>
                </a:solidFill>
                <a:prstDash val="solid"/>
                <a:headEnd type="none" w="med" len="med"/>
                <a:tailEnd type="none" w="med" len="med"/>
              </a:ln>
            </p:spPr>
            <p:txBody>
              <a:bodyPr rot="10800000" vert="eaVert" wrap="none" anchor="ctr" anchorCtr="0"/>
              <a:lstStyle/>
              <a:p>
                <a:endParaRPr lang="zh-CN" altLang="en-US" dirty="0">
                  <a:latin typeface="Times New Roman" panose="02020603050405020304" pitchFamily="18" charset="0"/>
                </a:endParaRPr>
              </a:p>
            </p:txBody>
          </p:sp>
        </p:grpSp>
        <p:sp>
          <p:nvSpPr>
            <p:cNvPr id="3090" name="Rectangle 18"/>
            <p:cNvSpPr/>
            <p:nvPr>
              <p:custDataLst>
                <p:tags r:id="rId13"/>
              </p:custDataLst>
            </p:nvPr>
          </p:nvSpPr>
          <p:spPr>
            <a:xfrm rot="10800000">
              <a:off x="3911" y="1247"/>
              <a:ext cx="336" cy="96"/>
            </a:xfrm>
            <a:prstGeom prst="rect">
              <a:avLst/>
            </a:prstGeom>
            <a:solidFill>
              <a:srgbClr val="DDFFDD"/>
            </a:solidFill>
            <a:ln w="38100" cap="flat" cmpd="sng">
              <a:solidFill>
                <a:schemeClr val="tx1"/>
              </a:solidFill>
              <a:prstDash val="solid"/>
              <a:miter/>
              <a:headEnd type="none" w="med" len="med"/>
              <a:tailEnd type="none" w="med" len="med"/>
            </a:ln>
          </p:spPr>
          <p:txBody>
            <a:bodyPr rot="10800000" wrap="none" anchor="ctr" anchorCtr="0"/>
            <a:lstStyle/>
            <a:p>
              <a:endParaRPr lang="zh-CN" altLang="en-US" dirty="0">
                <a:latin typeface="Times New Roman" panose="02020603050405020304" pitchFamily="18" charset="0"/>
              </a:endParaRPr>
            </a:p>
          </p:txBody>
        </p:sp>
        <p:sp>
          <p:nvSpPr>
            <p:cNvPr id="3091" name="Line 19"/>
            <p:cNvSpPr/>
            <p:nvPr>
              <p:custDataLst>
                <p:tags r:id="rId14"/>
              </p:custDataLst>
            </p:nvPr>
          </p:nvSpPr>
          <p:spPr>
            <a:xfrm rot="-10800000" flipH="1">
              <a:off x="3552" y="1440"/>
              <a:ext cx="384" cy="0"/>
            </a:xfrm>
            <a:prstGeom prst="line">
              <a:avLst/>
            </a:prstGeom>
            <a:ln w="25400" cap="flat" cmpd="sng">
              <a:solidFill>
                <a:srgbClr val="FF0066"/>
              </a:solidFill>
              <a:prstDash val="solid"/>
              <a:headEnd type="none" w="med" len="med"/>
              <a:tailEnd type="stealth" w="med" len="lg"/>
            </a:ln>
          </p:spPr>
        </p:sp>
        <p:sp>
          <p:nvSpPr>
            <p:cNvPr id="3092" name="Text Box 20"/>
            <p:cNvSpPr txBox="1"/>
            <p:nvPr>
              <p:custDataLst>
                <p:tags r:id="rId15"/>
              </p:custDataLst>
            </p:nvPr>
          </p:nvSpPr>
          <p:spPr>
            <a:xfrm>
              <a:off x="3600" y="1392"/>
              <a:ext cx="169" cy="288"/>
            </a:xfrm>
            <a:prstGeom prst="rect">
              <a:avLst/>
            </a:prstGeom>
            <a:noFill/>
            <a:ln w="9525">
              <a:noFill/>
            </a:ln>
          </p:spPr>
          <p:txBody>
            <a:bodyPr wrap="none">
              <a:spAutoFit/>
            </a:bodyPr>
            <a:lstStyle/>
            <a:p>
              <a:r>
                <a:rPr lang="en-US" altLang="zh-CN" b="1" i="1" dirty="0">
                  <a:solidFill>
                    <a:srgbClr val="FF0066"/>
                  </a:solidFill>
                  <a:latin typeface="Times New Roman" panose="02020603050405020304" pitchFamily="18" charset="0"/>
                </a:rPr>
                <a:t>i</a:t>
              </a:r>
            </a:p>
          </p:txBody>
        </p:sp>
        <p:sp>
          <p:nvSpPr>
            <p:cNvPr id="3093" name="Text Box 21"/>
            <p:cNvSpPr txBox="1"/>
            <p:nvPr>
              <p:custDataLst>
                <p:tags r:id="rId16"/>
              </p:custDataLst>
            </p:nvPr>
          </p:nvSpPr>
          <p:spPr>
            <a:xfrm>
              <a:off x="3552" y="1776"/>
              <a:ext cx="212" cy="288"/>
            </a:xfrm>
            <a:prstGeom prst="rect">
              <a:avLst/>
            </a:prstGeom>
            <a:noFill/>
            <a:ln w="9525">
              <a:noFill/>
            </a:ln>
          </p:spPr>
          <p:txBody>
            <a:bodyPr wrap="none">
              <a:spAutoFit/>
            </a:bodyPr>
            <a:lstStyle/>
            <a:p>
              <a:r>
                <a:rPr lang="en-US" altLang="zh-CN" b="1" dirty="0">
                  <a:solidFill>
                    <a:srgbClr val="FF0066"/>
                  </a:solidFill>
                  <a:latin typeface="Times New Roman" panose="02020603050405020304" pitchFamily="18" charset="0"/>
                </a:rPr>
                <a:t>a</a:t>
              </a:r>
            </a:p>
          </p:txBody>
        </p:sp>
        <p:sp>
          <p:nvSpPr>
            <p:cNvPr id="3094" name="Text Box 22"/>
            <p:cNvSpPr txBox="1"/>
            <p:nvPr>
              <p:custDataLst>
                <p:tags r:id="rId17"/>
              </p:custDataLst>
            </p:nvPr>
          </p:nvSpPr>
          <p:spPr>
            <a:xfrm>
              <a:off x="4368" y="1776"/>
              <a:ext cx="223" cy="288"/>
            </a:xfrm>
            <a:prstGeom prst="rect">
              <a:avLst/>
            </a:prstGeom>
            <a:noFill/>
            <a:ln w="9525">
              <a:noFill/>
            </a:ln>
          </p:spPr>
          <p:txBody>
            <a:bodyPr wrap="none">
              <a:spAutoFit/>
            </a:bodyPr>
            <a:lstStyle/>
            <a:p>
              <a:r>
                <a:rPr lang="en-US" altLang="zh-CN" b="1" dirty="0">
                  <a:solidFill>
                    <a:srgbClr val="FF0066"/>
                  </a:solidFill>
                  <a:latin typeface="Times New Roman" panose="02020603050405020304" pitchFamily="18" charset="0"/>
                </a:rPr>
                <a:t>b</a:t>
              </a:r>
            </a:p>
          </p:txBody>
        </p:sp>
      </p:grpSp>
      <p:grpSp>
        <p:nvGrpSpPr>
          <p:cNvPr id="3079" name="Group 20"/>
          <p:cNvGrpSpPr/>
          <p:nvPr/>
        </p:nvGrpSpPr>
        <p:grpSpPr>
          <a:xfrm>
            <a:off x="2411413" y="1781175"/>
            <a:ext cx="3276600" cy="579438"/>
            <a:chOff x="1519" y="888"/>
            <a:chExt cx="2064" cy="365"/>
          </a:xfrm>
        </p:grpSpPr>
        <p:sp>
          <p:nvSpPr>
            <p:cNvPr id="37" name="Text Box 14"/>
            <p:cNvSpPr txBox="1">
              <a:spLocks noChangeArrowheads="1"/>
            </p:cNvSpPr>
            <p:nvPr>
              <p:custDataLst>
                <p:tags r:id="rId10"/>
              </p:custDataLst>
            </p:nvPr>
          </p:nvSpPr>
          <p:spPr bwMode="auto">
            <a:xfrm>
              <a:off x="1519" y="888"/>
              <a:ext cx="2064" cy="365"/>
            </a:xfrm>
            <a:prstGeom prst="rect">
              <a:avLst/>
            </a:prstGeom>
            <a:noFill/>
            <a:ln w="9525">
              <a:noFill/>
              <a:miter lim="800000"/>
            </a:ln>
            <a:effectLst>
              <a:outerShdw dist="35921" dir="2700000" algn="ctr" rotWithShape="0">
                <a:schemeClr val="bg2"/>
              </a:outerShdw>
            </a:effectLst>
          </p:spPr>
          <p:txBody>
            <a:bodyPr>
              <a:spAutoFit/>
            </a:bodyPr>
            <a:lstStyle/>
            <a:p>
              <a:pPr marR="0" defTabSz="914400">
                <a:spcBef>
                  <a:spcPct val="50000"/>
                </a:spcBef>
                <a:buClrTx/>
                <a:buSzTx/>
                <a:buFontTx/>
                <a:buNone/>
                <a:defRPr/>
              </a:pPr>
              <a:r>
                <a:rPr kumimoji="1" lang="en-US" altLang="zh-CN" sz="3200" b="1" kern="1200" cap="none" spc="0" normalizeH="0" baseline="0" noProof="0">
                  <a:solidFill>
                    <a:srgbClr val="CC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I</a:t>
              </a:r>
              <a:r>
                <a:rPr kumimoji="1" lang="en-US" altLang="zh-CN" sz="32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en-US" altLang="zh-CN" sz="3200"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sz="2800" b="1" kern="1200" cap="none" spc="0" normalizeH="0" baseline="0" noProof="0">
                  <a:latin typeface="Times New Roman" panose="02020603050405020304" pitchFamily="18" charset="0"/>
                  <a:ea typeface="宋体" panose="02010600030101010101" pitchFamily="2" charset="-122"/>
                  <a:cs typeface="+mn-cs"/>
                </a:rPr>
                <a:t>直流电流</a:t>
              </a:r>
              <a:r>
                <a:rPr kumimoji="1" lang="zh-CN" altLang="en-US"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p>
          </p:txBody>
        </p:sp>
        <p:sp>
          <p:nvSpPr>
            <p:cNvPr id="38" name="Line 15"/>
            <p:cNvSpPr>
              <a:spLocks noChangeShapeType="1"/>
            </p:cNvSpPr>
            <p:nvPr>
              <p:custDataLst>
                <p:tags r:id="rId11"/>
              </p:custDataLst>
            </p:nvPr>
          </p:nvSpPr>
          <p:spPr bwMode="auto">
            <a:xfrm>
              <a:off x="1882" y="1095"/>
              <a:ext cx="432" cy="0"/>
            </a:xfrm>
            <a:prstGeom prst="line">
              <a:avLst/>
            </a:prstGeom>
            <a:noFill/>
            <a:ln w="76200">
              <a:solidFill>
                <a:schemeClr val="tx2"/>
              </a:solidFill>
              <a:miter lim="800000"/>
              <a:tailEnd type="triangle" w="med" len="med"/>
            </a:ln>
            <a:effectLst>
              <a:outerShdw dist="35921" dir="2700000" algn="ctr" rotWithShape="0">
                <a:schemeClr val="bg2"/>
              </a:outerShdw>
            </a:effectLst>
          </p:spPr>
          <p:txBody>
            <a:bodyPr wrap="none"/>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grpSp>
        <p:nvGrpSpPr>
          <p:cNvPr id="39" name="Group 20"/>
          <p:cNvGrpSpPr/>
          <p:nvPr/>
        </p:nvGrpSpPr>
        <p:grpSpPr>
          <a:xfrm>
            <a:off x="2555875" y="3641725"/>
            <a:ext cx="3733800" cy="519113"/>
            <a:chOff x="528" y="3513"/>
            <a:chExt cx="2352" cy="327"/>
          </a:xfrm>
        </p:grpSpPr>
        <p:sp>
          <p:nvSpPr>
            <p:cNvPr id="40" name="Text Box 21"/>
            <p:cNvSpPr txBox="1">
              <a:spLocks noChangeArrowheads="1"/>
            </p:cNvSpPr>
            <p:nvPr>
              <p:custDataLst>
                <p:tags r:id="rId8"/>
              </p:custDataLst>
            </p:nvPr>
          </p:nvSpPr>
          <p:spPr bwMode="auto">
            <a:xfrm>
              <a:off x="528" y="3513"/>
              <a:ext cx="2352" cy="327"/>
            </a:xfrm>
            <a:prstGeom prst="rect">
              <a:avLst/>
            </a:prstGeom>
            <a:noFill/>
            <a:ln w="9525">
              <a:noFill/>
              <a:miter lim="800000"/>
            </a:ln>
            <a:effectLst>
              <a:outerShdw dist="35921" dir="2700000" algn="ctr" rotWithShape="0">
                <a:schemeClr val="bg2"/>
              </a:outerShdw>
            </a:effectLst>
          </p:spPr>
          <p:txBody>
            <a:bodyPr>
              <a:spAutoFit/>
            </a:bodyPr>
            <a:lstStyle/>
            <a:p>
              <a:pPr marR="0" defTabSz="914400">
                <a:spcBef>
                  <a:spcPct val="50000"/>
                </a:spcBef>
                <a:buClrTx/>
                <a:buSzTx/>
                <a:buFontTx/>
                <a:buNone/>
                <a:defRPr/>
              </a:pPr>
              <a:r>
                <a:rPr kumimoji="1" lang="en-US" altLang="zh-CN" sz="2800" b="1" i="1" kern="1200" cap="none" spc="0" normalizeH="0" baseline="0" noProof="0" dirty="0" err="1">
                  <a:solidFill>
                    <a:srgbClr val="CC3300"/>
                  </a:solidFill>
                  <a:latin typeface="Times New Roman" panose="02020603050405020304" pitchFamily="18" charset="0"/>
                  <a:ea typeface="宋体" panose="02010600030101010101" pitchFamily="2" charset="-122"/>
                  <a:cs typeface="+mn-cs"/>
                </a:rPr>
                <a:t>i</a:t>
              </a:r>
              <a:r>
                <a:rPr kumimoji="1" lang="en-US" altLang="zh-CN" sz="2800" b="1" kern="1200" cap="none" spc="0" normalizeH="0" baseline="0" noProof="0" dirty="0">
                  <a:latin typeface="Times New Roman" panose="02020603050405020304" pitchFamily="18" charset="0"/>
                  <a:ea typeface="宋体" panose="02010600030101010101" pitchFamily="2" charset="-122"/>
                  <a:cs typeface="+mn-cs"/>
                </a:rPr>
                <a:t>              </a:t>
              </a:r>
              <a:r>
                <a:rPr kumimoji="1" lang="zh-CN" altLang="en-US" sz="2800" b="1" kern="1200" cap="none" spc="0" normalizeH="0" baseline="0" noProof="0" dirty="0">
                  <a:latin typeface="Times New Roman" panose="02020603050405020304" pitchFamily="18" charset="0"/>
                  <a:ea typeface="宋体" panose="02010600030101010101" pitchFamily="2" charset="-122"/>
                  <a:cs typeface="+mn-cs"/>
                </a:rPr>
                <a:t>交流电流</a:t>
              </a:r>
              <a:endParaRPr kumimoji="1" lang="zh-CN" altLang="en-US" sz="2800" b="1" i="1" kern="1200" cap="none" spc="0" normalizeH="0" baseline="0" noProof="0" dirty="0">
                <a:latin typeface="Times New Roman" panose="02020603050405020304" pitchFamily="18" charset="0"/>
                <a:ea typeface="宋体" panose="02010600030101010101" pitchFamily="2" charset="-122"/>
                <a:cs typeface="+mn-cs"/>
              </a:endParaRPr>
            </a:p>
          </p:txBody>
        </p:sp>
        <p:sp>
          <p:nvSpPr>
            <p:cNvPr id="41" name="Line 22"/>
            <p:cNvSpPr>
              <a:spLocks noChangeShapeType="1"/>
            </p:cNvSpPr>
            <p:nvPr>
              <p:custDataLst>
                <p:tags r:id="rId9"/>
              </p:custDataLst>
            </p:nvPr>
          </p:nvSpPr>
          <p:spPr bwMode="auto">
            <a:xfrm>
              <a:off x="816" y="3696"/>
              <a:ext cx="432" cy="0"/>
            </a:xfrm>
            <a:prstGeom prst="line">
              <a:avLst/>
            </a:prstGeom>
            <a:noFill/>
            <a:ln w="76200">
              <a:solidFill>
                <a:schemeClr val="tx2"/>
              </a:solidFill>
              <a:miter lim="800000"/>
              <a:tailEnd type="triangle" w="med" len="med"/>
            </a:ln>
            <a:effectLst>
              <a:outerShdw dist="35921" dir="2700000" algn="ctr" rotWithShape="0">
                <a:schemeClr val="bg2"/>
              </a:outerShdw>
            </a:effectLst>
          </p:spPr>
          <p:txBody>
            <a:bodyPr wrap="none"/>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18435" name="Text Box 3"/>
          <p:cNvSpPr txBox="1"/>
          <p:nvPr>
            <p:custDataLst>
              <p:tags r:id="rId5"/>
            </p:custDataLst>
          </p:nvPr>
        </p:nvSpPr>
        <p:spPr>
          <a:xfrm>
            <a:off x="684213" y="1136650"/>
            <a:ext cx="7848600" cy="604838"/>
          </a:xfrm>
          <a:prstGeom prst="rect">
            <a:avLst/>
          </a:prstGeom>
          <a:noFill/>
          <a:ln w="25400">
            <a:noFill/>
          </a:ln>
        </p:spPr>
        <p:txBody>
          <a:bodyPr>
            <a:spAutoFit/>
          </a:bodyPr>
          <a:lstStyle/>
          <a:p>
            <a:pPr eaLnBrk="0" hangingPunct="0">
              <a:lnSpc>
                <a:spcPct val="120000"/>
              </a:lnSpc>
            </a:pPr>
            <a:r>
              <a:rPr lang="en-US" altLang="zh-CN" sz="2800" b="1" dirty="0">
                <a:latin typeface="Times New Roman" panose="02020603050405020304" pitchFamily="18" charset="0"/>
              </a:rPr>
              <a:t> </a:t>
            </a:r>
            <a:r>
              <a:rPr lang="zh-CN" altLang="en-US" sz="2800" b="1" dirty="0">
                <a:latin typeface="Times New Roman" panose="02020603050405020304" pitchFamily="18" charset="0"/>
              </a:rPr>
              <a:t>大小和方向不随时间变化的电流称为恒定电流。</a:t>
            </a:r>
            <a:endParaRPr lang="zh-CN" altLang="en-US" sz="2800" b="1" dirty="0">
              <a:solidFill>
                <a:srgbClr val="CC0066"/>
              </a:solidFill>
              <a:latin typeface="Times New Roman" panose="02020603050405020304" pitchFamily="18" charset="0"/>
            </a:endParaRPr>
          </a:p>
        </p:txBody>
      </p:sp>
      <p:sp>
        <p:nvSpPr>
          <p:cNvPr id="42" name="Text Box 3"/>
          <p:cNvSpPr txBox="1"/>
          <p:nvPr>
            <p:custDataLst>
              <p:tags r:id="rId6"/>
            </p:custDataLst>
          </p:nvPr>
        </p:nvSpPr>
        <p:spPr>
          <a:xfrm>
            <a:off x="611188" y="2432050"/>
            <a:ext cx="7848600" cy="1117600"/>
          </a:xfrm>
          <a:prstGeom prst="rect">
            <a:avLst/>
          </a:prstGeom>
          <a:noFill/>
          <a:ln w="25400">
            <a:noFill/>
          </a:ln>
        </p:spPr>
        <p:txBody>
          <a:bodyPr>
            <a:spAutoFit/>
          </a:bodyPr>
          <a:lstStyle/>
          <a:p>
            <a:pPr eaLnBrk="0" hangingPunct="0">
              <a:lnSpc>
                <a:spcPct val="120000"/>
              </a:lnSpc>
            </a:pPr>
            <a:r>
              <a:rPr lang="zh-CN" altLang="en-US" sz="2800" b="1" dirty="0">
                <a:latin typeface="Times New Roman" panose="02020603050405020304" pitchFamily="18" charset="0"/>
              </a:rPr>
              <a:t>        量值和方向作周期性变化且平均值为零的时变电流，称为交流电流。</a:t>
            </a:r>
            <a:endParaRPr lang="zh-CN" altLang="en-US" sz="2800" b="1" dirty="0">
              <a:solidFill>
                <a:srgbClr val="CC0066"/>
              </a:solidFill>
              <a:latin typeface="Times New Roman" panose="02020603050405020304" pitchFamily="18" charset="0"/>
            </a:endParaRPr>
          </a:p>
        </p:txBody>
      </p:sp>
      <p:sp>
        <p:nvSpPr>
          <p:cNvPr id="5" name="Text Box 9"/>
          <p:cNvSpPr txBox="1"/>
          <p:nvPr>
            <p:custDataLst>
              <p:tags r:id="rId7"/>
            </p:custDataLst>
          </p:nvPr>
        </p:nvSpPr>
        <p:spPr>
          <a:xfrm>
            <a:off x="250825" y="4754880"/>
            <a:ext cx="5366385" cy="953135"/>
          </a:xfrm>
          <a:prstGeom prst="rect">
            <a:avLst/>
          </a:prstGeom>
          <a:noFill/>
          <a:ln w="9525">
            <a:noFill/>
          </a:ln>
        </p:spPr>
        <p:txBody>
          <a:bodyPr wrap="square" anchor="ctr" anchorCtr="0">
            <a:spAutoFit/>
          </a:bodyPr>
          <a:lstStyle/>
          <a:p>
            <a:r>
              <a:rPr lang="en-US" altLang="zh-CN" sz="2800" b="1" dirty="0">
                <a:latin typeface="Times New Roman" panose="02020603050405020304" pitchFamily="18" charset="0"/>
              </a:rPr>
              <a:t>   </a:t>
            </a:r>
            <a:r>
              <a:rPr lang="zh-CN" altLang="en-US" sz="2800" b="1" dirty="0">
                <a:latin typeface="Times New Roman" panose="02020603050405020304" pitchFamily="18" charset="0"/>
              </a:rPr>
              <a:t>正电荷运动的方向，与负电荷</a:t>
            </a:r>
          </a:p>
          <a:p>
            <a:r>
              <a:rPr lang="zh-CN" altLang="en-US" sz="2800" b="1" dirty="0">
                <a:latin typeface="Times New Roman" panose="02020603050405020304" pitchFamily="18" charset="0"/>
              </a:rPr>
              <a:t>运动相反。</a:t>
            </a:r>
            <a:r>
              <a:rPr lang="en-US" altLang="zh-CN" sz="2800" b="1" dirty="0">
                <a:solidFill>
                  <a:srgbClr val="CC0066"/>
                </a:solidFill>
                <a:latin typeface="Times New Roman" panose="02020603050405020304" pitchFamily="18" charset="0"/>
              </a:rPr>
              <a:t>(</a:t>
            </a:r>
            <a:r>
              <a:rPr lang="zh-CN" altLang="en-US" sz="2800" b="1" dirty="0">
                <a:solidFill>
                  <a:srgbClr val="CC0066"/>
                </a:solidFill>
                <a:latin typeface="Times New Roman" panose="02020603050405020304" pitchFamily="18" charset="0"/>
              </a:rPr>
              <a:t>客观存在）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ox(out)">
                                      <p:cBhvr>
                                        <p:cTn id="7" dur="500"/>
                                        <p:tgtEl>
                                          <p:spTgt spid="2">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5"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out)">
                                      <p:cBhvr>
                                        <p:cTn id="12" dur="500"/>
                                        <p:tgtEl>
                                          <p:spTgt spid="4"/>
                                        </p:tgtEl>
                                      </p:cBhvr>
                                    </p:animEffect>
                                  </p:childTnLst>
                                  <p:subTnLst>
                                    <p:audio>
                                      <p:cMediaNode>
                                        <p:cTn display="0" masterRel="sameClick">
                                          <p:stCondLst>
                                            <p:cond evt="begin" delay="0">
                                              <p:tn val="10"/>
                                            </p:cond>
                                          </p:stCondLst>
                                          <p:endCondLst>
                                            <p:cond evt="onStopAudio" delay="0">
                                              <p:tgtEl>
                                                <p:sldTgt/>
                                              </p:tgtEl>
                                            </p:cond>
                                          </p:endCondLst>
                                        </p:cTn>
                                        <p:tgtEl>
                                          <p:sndTgt r:embed="rId25"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ox(out)">
                                      <p:cBhvr>
                                        <p:cTn id="17" dur="500"/>
                                        <p:tgtEl>
                                          <p:spTgt spid="3"/>
                                        </p:tgtEl>
                                      </p:cBhvr>
                                    </p:animEffect>
                                  </p:childTnLst>
                                  <p:subTnLst>
                                    <p:audio>
                                      <p:cMediaNode>
                                        <p:cTn display="0" masterRel="sameClick">
                                          <p:stCondLst>
                                            <p:cond evt="begin" delay="0">
                                              <p:tn val="15"/>
                                            </p:cond>
                                          </p:stCondLst>
                                          <p:endCondLst>
                                            <p:cond evt="onStopAudio" delay="0">
                                              <p:tgtEl>
                                                <p:sldTgt/>
                                              </p:tgtEl>
                                            </p:cond>
                                          </p:endCondLst>
                                        </p:cTn>
                                        <p:tgtEl>
                                          <p:sndTgt r:embed="rId25" name="camera.wav"/>
                                        </p:tgtEl>
                                      </p:cMediaNode>
                                    </p:audio>
                                  </p:sub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blinds(horizontal)">
                                      <p:cBhvr>
                                        <p:cTn id="22" dur="500"/>
                                        <p:tgtEl>
                                          <p:spTgt spid="39"/>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iterate type="wd">
                                    <p:tmPct val="100000"/>
                                  </p:iterate>
                                  <p:childTnLst>
                                    <p:set>
                                      <p:cBhvr>
                                        <p:cTn id="26" dur="1" fill="hold">
                                          <p:stCondLst>
                                            <p:cond delay="0"/>
                                          </p:stCondLst>
                                        </p:cTn>
                                        <p:tgtEl>
                                          <p:spTgt spid="18435"/>
                                        </p:tgtEl>
                                        <p:attrNameLst>
                                          <p:attrName>style.visibility</p:attrName>
                                        </p:attrNameLst>
                                      </p:cBhvr>
                                      <p:to>
                                        <p:strVal val="visible"/>
                                      </p:to>
                                    </p:set>
                                    <p:animEffect transition="in" filter="box(out)">
                                      <p:cBhvr>
                                        <p:cTn id="27" dur="300"/>
                                        <p:tgtEl>
                                          <p:spTgt spid="18435"/>
                                        </p:tgtEl>
                                      </p:cBhvr>
                                    </p:animEffect>
                                  </p:childTnLst>
                                  <p:subTnLst>
                                    <p:audio>
                                      <p:cMediaNode>
                                        <p:cTn display="0" masterRel="sameClick">
                                          <p:stCondLst>
                                            <p:cond evt="begin" delay="0">
                                              <p:tn val="25"/>
                                            </p:cond>
                                          </p:stCondLst>
                                          <p:endCondLst>
                                            <p:cond evt="onStopAudio" delay="0">
                                              <p:tgtEl>
                                                <p:sldTgt/>
                                              </p:tgtEl>
                                            </p:cond>
                                          </p:endCondLst>
                                        </p:cTn>
                                        <p:tgtEl>
                                          <p:sndTgt r:embed="rId25" name="camera.wav"/>
                                        </p:tgtEl>
                                      </p:cMediaNode>
                                    </p:audio>
                                  </p:subTnLst>
                                </p:cTn>
                              </p:par>
                            </p:childTnLst>
                          </p:cTn>
                        </p:par>
                      </p:childTnLst>
                    </p:cTn>
                  </p:par>
                  <p:par>
                    <p:cTn id="28" fill="hold">
                      <p:stCondLst>
                        <p:cond delay="indefinite"/>
                      </p:stCondLst>
                      <p:childTnLst>
                        <p:par>
                          <p:cTn id="29" fill="hold">
                            <p:stCondLst>
                              <p:cond delay="0"/>
                            </p:stCondLst>
                            <p:childTnLst>
                              <p:par>
                                <p:cTn id="30" presetID="4" presetClass="entr" presetSubtype="32" fill="hold" grpId="0" nodeType="clickEffect">
                                  <p:stCondLst>
                                    <p:cond delay="0"/>
                                  </p:stCondLst>
                                  <p:iterate type="wd">
                                    <p:tmPct val="100000"/>
                                  </p:iterate>
                                  <p:childTnLst>
                                    <p:set>
                                      <p:cBhvr>
                                        <p:cTn id="31" dur="1" fill="hold">
                                          <p:stCondLst>
                                            <p:cond delay="0"/>
                                          </p:stCondLst>
                                        </p:cTn>
                                        <p:tgtEl>
                                          <p:spTgt spid="42"/>
                                        </p:tgtEl>
                                        <p:attrNameLst>
                                          <p:attrName>style.visibility</p:attrName>
                                        </p:attrNameLst>
                                      </p:cBhvr>
                                      <p:to>
                                        <p:strVal val="visible"/>
                                      </p:to>
                                    </p:set>
                                    <p:animEffect transition="in" filter="box(out)">
                                      <p:cBhvr>
                                        <p:cTn id="32" dur="300"/>
                                        <p:tgtEl>
                                          <p:spTgt spid="42"/>
                                        </p:tgtEl>
                                      </p:cBhvr>
                                    </p:animEffect>
                                  </p:childTnLst>
                                  <p:subTnLst>
                                    <p:audio>
                                      <p:cMediaNode>
                                        <p:cTn display="0" masterRel="sameClick">
                                          <p:stCondLst>
                                            <p:cond evt="begin" delay="0">
                                              <p:tn val="30"/>
                                            </p:cond>
                                          </p:stCondLst>
                                          <p:endCondLst>
                                            <p:cond evt="onStopAudio" delay="0">
                                              <p:tgtEl>
                                                <p:sldTgt/>
                                              </p:tgtEl>
                                            </p:cond>
                                          </p:endCondLst>
                                        </p:cTn>
                                        <p:tgtEl>
                                          <p:sndTgt r:embed="rId25" name="camera.wav"/>
                                        </p:tgtEl>
                                      </p:cMediaNode>
                                    </p:audio>
                                  </p:sub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iterate type="wd">
                                    <p:tmPct val="100000"/>
                                  </p:iterate>
                                  <p:childTnLst>
                                    <p:set>
                                      <p:cBhvr>
                                        <p:cTn id="36" dur="1" fill="hold">
                                          <p:stCondLst>
                                            <p:cond delay="0"/>
                                          </p:stCondLst>
                                        </p:cTn>
                                        <p:tgtEl>
                                          <p:spTgt spid="5">
                                            <p:txEl>
                                              <p:pRg st="0" end="0"/>
                                            </p:txEl>
                                          </p:spTgt>
                                        </p:tgtEl>
                                        <p:attrNameLst>
                                          <p:attrName>style.visibility</p:attrName>
                                        </p:attrNameLst>
                                      </p:cBhvr>
                                      <p:to>
                                        <p:strVal val="visible"/>
                                      </p:to>
                                    </p:set>
                                    <p:animEffect transition="in" filter="dissolve">
                                      <p:cBhvr>
                                        <p:cTn id="37" dur="300"/>
                                        <p:tgtEl>
                                          <p:spTgt spid="5">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iterate type="wd">
                                    <p:tmPct val="100000"/>
                                  </p:iterate>
                                  <p:childTnLst>
                                    <p:set>
                                      <p:cBhvr>
                                        <p:cTn id="41" dur="1" fill="hold">
                                          <p:stCondLst>
                                            <p:cond delay="0"/>
                                          </p:stCondLst>
                                        </p:cTn>
                                        <p:tgtEl>
                                          <p:spTgt spid="5">
                                            <p:txEl>
                                              <p:pRg st="1" end="1"/>
                                            </p:txEl>
                                          </p:spTgt>
                                        </p:tgtEl>
                                        <p:attrNameLst>
                                          <p:attrName>style.visibility</p:attrName>
                                        </p:attrNameLst>
                                      </p:cBhvr>
                                      <p:to>
                                        <p:strVal val="visible"/>
                                      </p:to>
                                    </p:set>
                                    <p:animEffect transition="in" filter="dissolve">
                                      <p:cBhvr>
                                        <p:cTn id="42" dur="3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8435" grpId="0"/>
      <p:bldP spid="42" grpId="0"/>
      <p:bldP spid="5"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9465" name="Text Box 9"/>
          <p:cNvSpPr txBox="1"/>
          <p:nvPr>
            <p:custDataLst>
              <p:tags r:id="rId3"/>
            </p:custDataLst>
          </p:nvPr>
        </p:nvSpPr>
        <p:spPr>
          <a:xfrm>
            <a:off x="1622425" y="2339975"/>
            <a:ext cx="4244975" cy="946150"/>
          </a:xfrm>
          <a:prstGeom prst="rect">
            <a:avLst/>
          </a:prstGeom>
          <a:noFill/>
          <a:ln w="25400">
            <a:noFill/>
          </a:ln>
        </p:spPr>
        <p:txBody>
          <a:bodyPr>
            <a:spAutoFit/>
          </a:bodyPr>
          <a:lstStyle/>
          <a:p>
            <a:pPr eaLnBrk="0" hangingPunct="0"/>
            <a:r>
              <a:rPr lang="zh-CN" altLang="en-US" sz="2800" b="1" dirty="0">
                <a:latin typeface="Times New Roman" panose="02020603050405020304" pitchFamily="18" charset="0"/>
              </a:rPr>
              <a:t>电场力把单位正电荷从一点移到另一点所做的功。</a:t>
            </a:r>
          </a:p>
        </p:txBody>
      </p:sp>
      <p:sp>
        <p:nvSpPr>
          <p:cNvPr id="19468" name="Text Box 12"/>
          <p:cNvSpPr txBox="1"/>
          <p:nvPr>
            <p:custDataLst>
              <p:tags r:id="rId4"/>
            </p:custDataLst>
          </p:nvPr>
        </p:nvSpPr>
        <p:spPr>
          <a:xfrm>
            <a:off x="422275" y="3462338"/>
            <a:ext cx="1250950" cy="519112"/>
          </a:xfrm>
          <a:prstGeom prst="rect">
            <a:avLst/>
          </a:prstGeom>
          <a:noFill/>
          <a:ln w="25400">
            <a:noFill/>
          </a:ln>
        </p:spPr>
        <p:txBody>
          <a:bodyPr wrap="none">
            <a:spAutoFit/>
          </a:bodyPr>
          <a:lstStyle/>
          <a:p>
            <a:pPr eaLnBrk="0" hangingPunct="0"/>
            <a:r>
              <a:rPr lang="zh-CN" altLang="en-US" sz="2800" b="1" dirty="0">
                <a:solidFill>
                  <a:srgbClr val="FF0066"/>
                </a:solidFill>
                <a:latin typeface="Times New Roman" panose="02020603050405020304" pitchFamily="18" charset="0"/>
              </a:rPr>
              <a:t>单位：</a:t>
            </a:r>
            <a:endParaRPr lang="zh-CN" altLang="en-US" sz="2800" b="1" dirty="0">
              <a:latin typeface="Times New Roman" panose="02020603050405020304" pitchFamily="18" charset="0"/>
            </a:endParaRPr>
          </a:p>
        </p:txBody>
      </p:sp>
      <p:sp>
        <p:nvSpPr>
          <p:cNvPr id="19469" name="Rectangle 13"/>
          <p:cNvSpPr/>
          <p:nvPr>
            <p:custDataLst>
              <p:tags r:id="rId5"/>
            </p:custDataLst>
          </p:nvPr>
        </p:nvSpPr>
        <p:spPr>
          <a:xfrm>
            <a:off x="403225" y="2416175"/>
            <a:ext cx="1250950" cy="519113"/>
          </a:xfrm>
          <a:prstGeom prst="rect">
            <a:avLst/>
          </a:prstGeom>
          <a:noFill/>
          <a:ln w="9525">
            <a:noFill/>
          </a:ln>
        </p:spPr>
        <p:txBody>
          <a:bodyPr wrap="none">
            <a:spAutoFit/>
          </a:bodyPr>
          <a:lstStyle/>
          <a:p>
            <a:r>
              <a:rPr lang="zh-CN" altLang="en-US" sz="2800" b="1" dirty="0">
                <a:solidFill>
                  <a:srgbClr val="FF0066"/>
                </a:solidFill>
                <a:latin typeface="Times New Roman" panose="02020603050405020304" pitchFamily="18" charset="0"/>
              </a:rPr>
              <a:t>定义：</a:t>
            </a:r>
          </a:p>
        </p:txBody>
      </p:sp>
      <p:sp>
        <p:nvSpPr>
          <p:cNvPr id="19470" name="Text Box 14"/>
          <p:cNvSpPr txBox="1"/>
          <p:nvPr>
            <p:custDataLst>
              <p:tags r:id="rId6"/>
            </p:custDataLst>
          </p:nvPr>
        </p:nvSpPr>
        <p:spPr>
          <a:xfrm>
            <a:off x="1619250" y="3473450"/>
            <a:ext cx="6424613" cy="519113"/>
          </a:xfrm>
          <a:prstGeom prst="rect">
            <a:avLst/>
          </a:prstGeom>
          <a:noFill/>
          <a:ln w="25400">
            <a:noFill/>
          </a:ln>
        </p:spPr>
        <p:txBody>
          <a:bodyPr>
            <a:spAutoFit/>
          </a:bodyPr>
          <a:lstStyle/>
          <a:p>
            <a:pPr eaLnBrk="0" hangingPunct="0"/>
            <a:r>
              <a:rPr lang="en-US" altLang="zh-CN" sz="2800" b="1" dirty="0">
                <a:solidFill>
                  <a:schemeClr val="accent2"/>
                </a:solidFill>
                <a:latin typeface="Times New Roman" panose="02020603050405020304" pitchFamily="18" charset="0"/>
              </a:rPr>
              <a:t>V</a:t>
            </a:r>
            <a:r>
              <a:rPr lang="zh-CN" altLang="en-US" sz="2800" b="1" dirty="0">
                <a:solidFill>
                  <a:schemeClr val="accent2"/>
                </a:solidFill>
                <a:latin typeface="Times New Roman" panose="02020603050405020304" pitchFamily="18" charset="0"/>
              </a:rPr>
              <a:t>（伏特）、</a:t>
            </a:r>
            <a:r>
              <a:rPr lang="en-US" altLang="zh-CN" sz="2800" b="1" dirty="0">
                <a:solidFill>
                  <a:schemeClr val="accent2"/>
                </a:solidFill>
                <a:latin typeface="Times New Roman" panose="02020603050405020304" pitchFamily="18" charset="0"/>
              </a:rPr>
              <a:t>kV</a:t>
            </a:r>
            <a:r>
              <a:rPr lang="zh-CN" altLang="en-US" sz="2800" b="1" dirty="0">
                <a:solidFill>
                  <a:schemeClr val="accent2"/>
                </a:solidFill>
                <a:latin typeface="Times New Roman" panose="02020603050405020304" pitchFamily="18" charset="0"/>
              </a:rPr>
              <a:t>（千伏）、</a:t>
            </a:r>
            <a:r>
              <a:rPr lang="en-US" altLang="zh-CN" sz="2800" b="1" dirty="0">
                <a:solidFill>
                  <a:schemeClr val="accent2"/>
                </a:solidFill>
                <a:latin typeface="Times New Roman" panose="02020603050405020304" pitchFamily="18" charset="0"/>
              </a:rPr>
              <a:t>mV(</a:t>
            </a:r>
            <a:r>
              <a:rPr lang="zh-CN" altLang="en-US" sz="2800" b="1" dirty="0">
                <a:solidFill>
                  <a:schemeClr val="accent2"/>
                </a:solidFill>
                <a:latin typeface="Times New Roman" panose="02020603050405020304" pitchFamily="18" charset="0"/>
              </a:rPr>
              <a:t>毫伏）</a:t>
            </a:r>
          </a:p>
        </p:txBody>
      </p:sp>
      <p:sp>
        <p:nvSpPr>
          <p:cNvPr id="19471" name="Text Box 15"/>
          <p:cNvSpPr txBox="1"/>
          <p:nvPr>
            <p:custDataLst>
              <p:tags r:id="rId7"/>
            </p:custDataLst>
          </p:nvPr>
        </p:nvSpPr>
        <p:spPr>
          <a:xfrm>
            <a:off x="395288" y="4044950"/>
            <a:ext cx="1962150" cy="519113"/>
          </a:xfrm>
          <a:prstGeom prst="rect">
            <a:avLst/>
          </a:prstGeom>
          <a:noFill/>
          <a:ln w="25400">
            <a:noFill/>
          </a:ln>
        </p:spPr>
        <p:txBody>
          <a:bodyPr wrap="none">
            <a:spAutoFit/>
          </a:bodyPr>
          <a:lstStyle/>
          <a:p>
            <a:pPr eaLnBrk="0" hangingPunct="0"/>
            <a:r>
              <a:rPr lang="zh-CN" altLang="en-US" sz="2800" b="1" dirty="0">
                <a:solidFill>
                  <a:srgbClr val="FF0066"/>
                </a:solidFill>
                <a:latin typeface="Times New Roman" panose="02020603050405020304" pitchFamily="18" charset="0"/>
              </a:rPr>
              <a:t>实际方向：</a:t>
            </a:r>
          </a:p>
        </p:txBody>
      </p:sp>
      <p:sp>
        <p:nvSpPr>
          <p:cNvPr id="19472" name="Text Box 16"/>
          <p:cNvSpPr txBox="1"/>
          <p:nvPr>
            <p:custDataLst>
              <p:tags r:id="rId8"/>
            </p:custDataLst>
          </p:nvPr>
        </p:nvSpPr>
        <p:spPr>
          <a:xfrm>
            <a:off x="2195513" y="4049713"/>
            <a:ext cx="4511675" cy="519112"/>
          </a:xfrm>
          <a:prstGeom prst="rect">
            <a:avLst/>
          </a:prstGeom>
          <a:noFill/>
          <a:ln w="9525">
            <a:noFill/>
          </a:ln>
        </p:spPr>
        <p:txBody>
          <a:bodyPr anchor="ctr" anchorCtr="0">
            <a:spAutoFit/>
          </a:bodyPr>
          <a:lstStyle/>
          <a:p>
            <a:r>
              <a:rPr lang="zh-CN" altLang="en-US" sz="2800" b="1" dirty="0">
                <a:solidFill>
                  <a:schemeClr val="tx2"/>
                </a:solidFill>
                <a:latin typeface="Times New Roman" panose="02020603050405020304" pitchFamily="18" charset="0"/>
              </a:rPr>
              <a:t>由</a:t>
            </a:r>
            <a:r>
              <a:rPr lang="zh-CN" altLang="en-US" sz="2800" b="1" dirty="0">
                <a:solidFill>
                  <a:srgbClr val="FF0066"/>
                </a:solidFill>
                <a:latin typeface="Times New Roman" panose="02020603050405020304" pitchFamily="18" charset="0"/>
              </a:rPr>
              <a:t>高</a:t>
            </a:r>
            <a:r>
              <a:rPr lang="zh-CN" altLang="en-US" sz="2800" b="1" dirty="0">
                <a:solidFill>
                  <a:schemeClr val="tx2"/>
                </a:solidFill>
                <a:latin typeface="Times New Roman" panose="02020603050405020304" pitchFamily="18" charset="0"/>
              </a:rPr>
              <a:t>电位端</a:t>
            </a:r>
            <a:r>
              <a:rPr lang="zh-CN" altLang="en-US" sz="2800" b="1" dirty="0">
                <a:solidFill>
                  <a:srgbClr val="FF0066"/>
                </a:solidFill>
                <a:latin typeface="Times New Roman" panose="02020603050405020304" pitchFamily="18" charset="0"/>
              </a:rPr>
              <a:t>指向低</a:t>
            </a:r>
            <a:r>
              <a:rPr lang="zh-CN" altLang="en-US" sz="2800" b="1" dirty="0">
                <a:solidFill>
                  <a:schemeClr val="tx2"/>
                </a:solidFill>
                <a:latin typeface="Times New Roman" panose="02020603050405020304" pitchFamily="18" charset="0"/>
              </a:rPr>
              <a:t>电位端。</a:t>
            </a:r>
          </a:p>
        </p:txBody>
      </p:sp>
      <p:grpSp>
        <p:nvGrpSpPr>
          <p:cNvPr id="4108" name="Group 36"/>
          <p:cNvGrpSpPr/>
          <p:nvPr/>
        </p:nvGrpSpPr>
        <p:grpSpPr>
          <a:xfrm>
            <a:off x="395288" y="5218113"/>
            <a:ext cx="4495800" cy="647700"/>
            <a:chOff x="249" y="2977"/>
            <a:chExt cx="2832" cy="408"/>
          </a:xfrm>
        </p:grpSpPr>
        <p:sp>
          <p:nvSpPr>
            <p:cNvPr id="4125" name="Text Box 18"/>
            <p:cNvSpPr txBox="1"/>
            <p:nvPr>
              <p:custDataLst>
                <p:tags r:id="rId25"/>
              </p:custDataLst>
            </p:nvPr>
          </p:nvSpPr>
          <p:spPr>
            <a:xfrm>
              <a:off x="249" y="3022"/>
              <a:ext cx="2832" cy="327"/>
            </a:xfrm>
            <a:prstGeom prst="rect">
              <a:avLst/>
            </a:prstGeom>
            <a:noFill/>
            <a:ln w="9525">
              <a:noFill/>
            </a:ln>
          </p:spPr>
          <p:txBody>
            <a:bodyPr anchor="ctr" anchorCtr="0">
              <a:spAutoFit/>
            </a:bodyPr>
            <a:lstStyle/>
            <a:p>
              <a:r>
                <a:rPr lang="zh-CN" altLang="en-US" sz="2800" b="1" dirty="0">
                  <a:solidFill>
                    <a:schemeClr val="accent2"/>
                  </a:solidFill>
                  <a:latin typeface="Times New Roman" panose="02020603050405020304" pitchFamily="18" charset="0"/>
                </a:rPr>
                <a:t>也可用字母顺序表示</a:t>
              </a:r>
            </a:p>
          </p:txBody>
        </p:sp>
        <p:graphicFrame>
          <p:nvGraphicFramePr>
            <p:cNvPr id="4099" name="Object 19"/>
            <p:cNvGraphicFramePr/>
            <p:nvPr>
              <p:custDataLst>
                <p:tags r:id="rId26"/>
              </p:custDataLst>
            </p:nvPr>
          </p:nvGraphicFramePr>
          <p:xfrm>
            <a:off x="2381" y="2977"/>
            <a:ext cx="363" cy="408"/>
          </p:xfrm>
          <a:graphic>
            <a:graphicData uri="http://schemas.openxmlformats.org/presentationml/2006/ole">
              <mc:AlternateContent xmlns:mc="http://schemas.openxmlformats.org/markup-compatibility/2006">
                <mc:Choice xmlns:v="urn:schemas-microsoft-com:vml" Requires="v">
                  <p:oleObj spid="_x0000_s6163" r:id="rId29" imgW="203200" imgH="228600" progId="Equation.3">
                    <p:embed/>
                  </p:oleObj>
                </mc:Choice>
                <mc:Fallback>
                  <p:oleObj r:id="rId29" imgW="203200" imgH="228600" progId="Equation.3">
                    <p:embed/>
                    <p:pic>
                      <p:nvPicPr>
                        <p:cNvPr id="0" name="图片 3120"/>
                        <p:cNvPicPr/>
                        <p:nvPr/>
                      </p:nvPicPr>
                      <p:blipFill>
                        <a:blip r:embed="rId30">
                          <a:clrChange>
                            <a:clrFrom>
                              <a:srgbClr val="000000"/>
                            </a:clrFrom>
                            <a:clrTo>
                              <a:srgbClr val="FF0066"/>
                            </a:clrTo>
                          </a:clrChange>
                        </a:blip>
                        <a:stretch>
                          <a:fillRect/>
                        </a:stretch>
                      </p:blipFill>
                      <p:spPr>
                        <a:xfrm>
                          <a:off x="2381" y="2977"/>
                          <a:ext cx="363" cy="408"/>
                        </a:xfrm>
                        <a:prstGeom prst="rect">
                          <a:avLst/>
                        </a:prstGeom>
                        <a:noFill/>
                        <a:ln w="38100">
                          <a:noFill/>
                          <a:miter/>
                        </a:ln>
                      </p:spPr>
                    </p:pic>
                  </p:oleObj>
                </mc:Fallback>
              </mc:AlternateContent>
            </a:graphicData>
          </a:graphic>
        </p:graphicFrame>
      </p:grpSp>
      <p:grpSp>
        <p:nvGrpSpPr>
          <p:cNvPr id="3" name="Group 20"/>
          <p:cNvGrpSpPr/>
          <p:nvPr/>
        </p:nvGrpSpPr>
        <p:grpSpPr>
          <a:xfrm>
            <a:off x="5732463" y="4452938"/>
            <a:ext cx="1866900" cy="1906587"/>
            <a:chOff x="3600" y="2160"/>
            <a:chExt cx="1176" cy="1201"/>
          </a:xfrm>
        </p:grpSpPr>
        <p:sp>
          <p:nvSpPr>
            <p:cNvPr id="4113" name="Text Box 21"/>
            <p:cNvSpPr txBox="1"/>
            <p:nvPr>
              <p:custDataLst>
                <p:tags r:id="rId15"/>
              </p:custDataLst>
            </p:nvPr>
          </p:nvSpPr>
          <p:spPr>
            <a:xfrm>
              <a:off x="4128" y="2160"/>
              <a:ext cx="265" cy="327"/>
            </a:xfrm>
            <a:prstGeom prst="rect">
              <a:avLst/>
            </a:prstGeom>
            <a:noFill/>
            <a:ln w="9525">
              <a:noFill/>
            </a:ln>
          </p:spPr>
          <p:txBody>
            <a:bodyPr wrap="none" anchor="ctr" anchorCtr="0">
              <a:spAutoFit/>
            </a:bodyPr>
            <a:lstStyle/>
            <a:p>
              <a:pPr algn="ctr"/>
              <a:r>
                <a:rPr lang="en-US" altLang="zh-CN" sz="2800" b="1" i="1" dirty="0">
                  <a:solidFill>
                    <a:srgbClr val="990000"/>
                  </a:solidFill>
                  <a:latin typeface="Times New Roman" panose="02020603050405020304" pitchFamily="18" charset="0"/>
                  <a:ea typeface="隶书" pitchFamily="49" charset="-122"/>
                </a:rPr>
                <a:t>R</a:t>
              </a:r>
            </a:p>
          </p:txBody>
        </p:sp>
        <p:grpSp>
          <p:nvGrpSpPr>
            <p:cNvPr id="4114" name="Group 22"/>
            <p:cNvGrpSpPr/>
            <p:nvPr/>
          </p:nvGrpSpPr>
          <p:grpSpPr>
            <a:xfrm rot="-5400000">
              <a:off x="3510" y="2682"/>
              <a:ext cx="684" cy="504"/>
              <a:chOff x="564" y="456"/>
              <a:chExt cx="828" cy="504"/>
            </a:xfrm>
          </p:grpSpPr>
          <p:sp>
            <p:nvSpPr>
              <p:cNvPr id="4123" name="Freeform 23"/>
              <p:cNvSpPr/>
              <p:nvPr>
                <p:custDataLst>
                  <p:tags r:id="rId23"/>
                </p:custDataLst>
              </p:nvPr>
            </p:nvSpPr>
            <p:spPr>
              <a:xfrm>
                <a:off x="624" y="480"/>
                <a:ext cx="768" cy="480"/>
              </a:xfrm>
              <a:custGeom>
                <a:avLst/>
                <a:gdLst>
                  <a:gd name="txL" fmla="*/ 0 w 768"/>
                  <a:gd name="txT" fmla="*/ 0 h 480"/>
                  <a:gd name="txR" fmla="*/ 768 w 768"/>
                  <a:gd name="txB" fmla="*/ 480 h 480"/>
                </a:gdLst>
                <a:ahLst/>
                <a:cxnLst>
                  <a:cxn ang="0">
                    <a:pos x="0" y="0"/>
                  </a:cxn>
                  <a:cxn ang="0">
                    <a:pos x="768" y="0"/>
                  </a:cxn>
                  <a:cxn ang="0">
                    <a:pos x="768" y="480"/>
                  </a:cxn>
                </a:cxnLst>
                <a:rect l="txL" t="txT" r="txR" b="txB"/>
                <a:pathLst>
                  <a:path w="768" h="480">
                    <a:moveTo>
                      <a:pt x="0" y="0"/>
                    </a:moveTo>
                    <a:lnTo>
                      <a:pt x="768" y="0"/>
                    </a:lnTo>
                    <a:lnTo>
                      <a:pt x="768" y="480"/>
                    </a:lnTo>
                  </a:path>
                </a:pathLst>
              </a:custGeom>
              <a:noFill/>
              <a:ln w="25400"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124" name="Oval 24"/>
              <p:cNvSpPr/>
              <p:nvPr>
                <p:custDataLst>
                  <p:tags r:id="rId24"/>
                </p:custDataLst>
              </p:nvPr>
            </p:nvSpPr>
            <p:spPr>
              <a:xfrm>
                <a:off x="564" y="456"/>
                <a:ext cx="48" cy="48"/>
              </a:xfrm>
              <a:prstGeom prst="ellipse">
                <a:avLst/>
              </a:prstGeom>
              <a:noFill/>
              <a:ln w="254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grpSp>
          <p:nvGrpSpPr>
            <p:cNvPr id="4115" name="Group 25"/>
            <p:cNvGrpSpPr/>
            <p:nvPr/>
          </p:nvGrpSpPr>
          <p:grpSpPr>
            <a:xfrm rot="-5400000" flipV="1">
              <a:off x="4182" y="2682"/>
              <a:ext cx="684" cy="504"/>
              <a:chOff x="564" y="456"/>
              <a:chExt cx="828" cy="504"/>
            </a:xfrm>
          </p:grpSpPr>
          <p:sp>
            <p:nvSpPr>
              <p:cNvPr id="4121" name="Freeform 26"/>
              <p:cNvSpPr/>
              <p:nvPr>
                <p:custDataLst>
                  <p:tags r:id="rId21"/>
                </p:custDataLst>
              </p:nvPr>
            </p:nvSpPr>
            <p:spPr>
              <a:xfrm>
                <a:off x="624" y="480"/>
                <a:ext cx="768" cy="480"/>
              </a:xfrm>
              <a:custGeom>
                <a:avLst/>
                <a:gdLst>
                  <a:gd name="txL" fmla="*/ 0 w 768"/>
                  <a:gd name="txT" fmla="*/ 0 h 480"/>
                  <a:gd name="txR" fmla="*/ 768 w 768"/>
                  <a:gd name="txB" fmla="*/ 480 h 480"/>
                </a:gdLst>
                <a:ahLst/>
                <a:cxnLst>
                  <a:cxn ang="0">
                    <a:pos x="0" y="0"/>
                  </a:cxn>
                  <a:cxn ang="0">
                    <a:pos x="768" y="0"/>
                  </a:cxn>
                  <a:cxn ang="0">
                    <a:pos x="768" y="480"/>
                  </a:cxn>
                </a:cxnLst>
                <a:rect l="txL" t="txT" r="txR" b="txB"/>
                <a:pathLst>
                  <a:path w="768" h="480">
                    <a:moveTo>
                      <a:pt x="0" y="0"/>
                    </a:moveTo>
                    <a:lnTo>
                      <a:pt x="768" y="0"/>
                    </a:lnTo>
                    <a:lnTo>
                      <a:pt x="768" y="480"/>
                    </a:lnTo>
                  </a:path>
                </a:pathLst>
              </a:custGeom>
              <a:noFill/>
              <a:ln w="25400"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122" name="Oval 27"/>
              <p:cNvSpPr/>
              <p:nvPr>
                <p:custDataLst>
                  <p:tags r:id="rId22"/>
                </p:custDataLst>
              </p:nvPr>
            </p:nvSpPr>
            <p:spPr>
              <a:xfrm>
                <a:off x="564" y="456"/>
                <a:ext cx="48" cy="48"/>
              </a:xfrm>
              <a:prstGeom prst="ellipse">
                <a:avLst/>
              </a:prstGeom>
              <a:noFill/>
              <a:ln w="254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sp>
          <p:nvSpPr>
            <p:cNvPr id="4116" name="Rectangle 28"/>
            <p:cNvSpPr/>
            <p:nvPr>
              <p:custDataLst>
                <p:tags r:id="rId16"/>
              </p:custDataLst>
            </p:nvPr>
          </p:nvSpPr>
          <p:spPr>
            <a:xfrm rot="10800000">
              <a:off x="4056" y="2544"/>
              <a:ext cx="336" cy="96"/>
            </a:xfrm>
            <a:prstGeom prst="rect">
              <a:avLst/>
            </a:prstGeom>
            <a:solidFill>
              <a:srgbClr val="DDFFDD"/>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117" name="Line 29"/>
            <p:cNvSpPr/>
            <p:nvPr>
              <p:custDataLst>
                <p:tags r:id="rId17"/>
              </p:custDataLst>
            </p:nvPr>
          </p:nvSpPr>
          <p:spPr>
            <a:xfrm rot="-10800000" flipH="1">
              <a:off x="3936" y="2832"/>
              <a:ext cx="576" cy="0"/>
            </a:xfrm>
            <a:prstGeom prst="line">
              <a:avLst/>
            </a:prstGeom>
            <a:ln w="25400" cap="flat" cmpd="sng">
              <a:solidFill>
                <a:srgbClr val="FF0066"/>
              </a:solidFill>
              <a:prstDash val="solid"/>
              <a:headEnd type="none" w="med" len="med"/>
              <a:tailEnd type="stealth" w="med" len="lg"/>
            </a:ln>
          </p:spPr>
        </p:sp>
        <p:sp>
          <p:nvSpPr>
            <p:cNvPr id="4118" name="Text Box 30"/>
            <p:cNvSpPr txBox="1"/>
            <p:nvPr>
              <p:custDataLst>
                <p:tags r:id="rId18"/>
              </p:custDataLst>
            </p:nvPr>
          </p:nvSpPr>
          <p:spPr>
            <a:xfrm>
              <a:off x="4080" y="2784"/>
              <a:ext cx="223" cy="288"/>
            </a:xfrm>
            <a:prstGeom prst="rect">
              <a:avLst/>
            </a:prstGeom>
            <a:noFill/>
            <a:ln w="9525">
              <a:noFill/>
            </a:ln>
          </p:spPr>
          <p:txBody>
            <a:bodyPr wrap="none">
              <a:spAutoFit/>
            </a:bodyPr>
            <a:lstStyle/>
            <a:p>
              <a:r>
                <a:rPr lang="en-US" altLang="zh-CN" b="1" i="1" dirty="0">
                  <a:solidFill>
                    <a:srgbClr val="FF0066"/>
                  </a:solidFill>
                  <a:latin typeface="Times New Roman" panose="02020603050405020304" pitchFamily="18" charset="0"/>
                </a:rPr>
                <a:t>u</a:t>
              </a:r>
            </a:p>
          </p:txBody>
        </p:sp>
        <p:sp>
          <p:nvSpPr>
            <p:cNvPr id="4119" name="Text Box 31"/>
            <p:cNvSpPr txBox="1"/>
            <p:nvPr>
              <p:custDataLst>
                <p:tags r:id="rId19"/>
              </p:custDataLst>
            </p:nvPr>
          </p:nvSpPr>
          <p:spPr>
            <a:xfrm>
              <a:off x="3697" y="3073"/>
              <a:ext cx="212" cy="288"/>
            </a:xfrm>
            <a:prstGeom prst="rect">
              <a:avLst/>
            </a:prstGeom>
            <a:noFill/>
            <a:ln w="9525">
              <a:noFill/>
            </a:ln>
          </p:spPr>
          <p:txBody>
            <a:bodyPr wrap="none">
              <a:spAutoFit/>
            </a:bodyPr>
            <a:lstStyle/>
            <a:p>
              <a:r>
                <a:rPr lang="en-US" altLang="zh-CN" b="1" dirty="0">
                  <a:solidFill>
                    <a:srgbClr val="FF0066"/>
                  </a:solidFill>
                  <a:latin typeface="Times New Roman" panose="02020603050405020304" pitchFamily="18" charset="0"/>
                </a:rPr>
                <a:t>a</a:t>
              </a:r>
            </a:p>
          </p:txBody>
        </p:sp>
        <p:sp>
          <p:nvSpPr>
            <p:cNvPr id="4120" name="Text Box 32"/>
            <p:cNvSpPr txBox="1"/>
            <p:nvPr>
              <p:custDataLst>
                <p:tags r:id="rId20"/>
              </p:custDataLst>
            </p:nvPr>
          </p:nvSpPr>
          <p:spPr>
            <a:xfrm>
              <a:off x="4513" y="3073"/>
              <a:ext cx="223" cy="288"/>
            </a:xfrm>
            <a:prstGeom prst="rect">
              <a:avLst/>
            </a:prstGeom>
            <a:noFill/>
            <a:ln w="9525">
              <a:noFill/>
            </a:ln>
          </p:spPr>
          <p:txBody>
            <a:bodyPr wrap="none">
              <a:spAutoFit/>
            </a:bodyPr>
            <a:lstStyle/>
            <a:p>
              <a:r>
                <a:rPr lang="en-US" altLang="zh-CN" b="1" dirty="0">
                  <a:solidFill>
                    <a:srgbClr val="FF0066"/>
                  </a:solidFill>
                  <a:latin typeface="Times New Roman" panose="02020603050405020304" pitchFamily="18" charset="0"/>
                </a:rPr>
                <a:t>b</a:t>
              </a:r>
            </a:p>
          </p:txBody>
        </p:sp>
      </p:grpSp>
      <p:sp>
        <p:nvSpPr>
          <p:cNvPr id="19489" name="Rectangle 33"/>
          <p:cNvSpPr/>
          <p:nvPr>
            <p:custDataLst>
              <p:tags r:id="rId9"/>
            </p:custDataLst>
          </p:nvPr>
        </p:nvSpPr>
        <p:spPr>
          <a:xfrm>
            <a:off x="395288" y="5910263"/>
            <a:ext cx="3440112" cy="519112"/>
          </a:xfrm>
          <a:prstGeom prst="rect">
            <a:avLst/>
          </a:prstGeom>
          <a:noFill/>
          <a:ln w="9525">
            <a:noFill/>
          </a:ln>
        </p:spPr>
        <p:txBody>
          <a:bodyPr wrap="none">
            <a:spAutoFit/>
          </a:bodyPr>
          <a:lstStyle/>
          <a:p>
            <a:r>
              <a:rPr lang="zh-CN" altLang="en-US" sz="2800" b="1" dirty="0">
                <a:solidFill>
                  <a:schemeClr val="accent2"/>
                </a:solidFill>
                <a:latin typeface="Times New Roman" panose="02020603050405020304" pitchFamily="18" charset="0"/>
              </a:rPr>
              <a:t>也可用</a:t>
            </a:r>
            <a:r>
              <a:rPr lang="en-US" altLang="zh-CN" sz="2800" b="1" dirty="0">
                <a:solidFill>
                  <a:srgbClr val="FF0066"/>
                </a:solidFill>
                <a:latin typeface="Times New Roman" panose="02020603050405020304" pitchFamily="18" charset="0"/>
              </a:rPr>
              <a:t>+</a:t>
            </a:r>
            <a:r>
              <a:rPr lang="zh-CN" altLang="en-US" sz="2800" b="1" dirty="0">
                <a:solidFill>
                  <a:schemeClr val="accent2"/>
                </a:solidFill>
                <a:latin typeface="Times New Roman" panose="02020603050405020304" pitchFamily="18" charset="0"/>
              </a:rPr>
              <a:t>，</a:t>
            </a:r>
            <a:r>
              <a:rPr lang="en-US" altLang="zh-CN" sz="2800" b="1" dirty="0">
                <a:solidFill>
                  <a:srgbClr val="FF0066"/>
                </a:solidFill>
                <a:latin typeface="Times New Roman" panose="02020603050405020304" pitchFamily="18" charset="0"/>
              </a:rPr>
              <a:t>-</a:t>
            </a:r>
            <a:r>
              <a:rPr lang="en-US" altLang="zh-CN" sz="2800" b="1" dirty="0">
                <a:solidFill>
                  <a:schemeClr val="accent2"/>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号表示。</a:t>
            </a:r>
          </a:p>
        </p:txBody>
      </p:sp>
      <p:sp>
        <p:nvSpPr>
          <p:cNvPr id="19490" name="Rectangle 34"/>
          <p:cNvSpPr/>
          <p:nvPr>
            <p:custDataLst>
              <p:tags r:id="rId10"/>
            </p:custDataLst>
          </p:nvPr>
        </p:nvSpPr>
        <p:spPr>
          <a:xfrm>
            <a:off x="395288" y="4713288"/>
            <a:ext cx="4543425" cy="519112"/>
          </a:xfrm>
          <a:prstGeom prst="rect">
            <a:avLst/>
          </a:prstGeom>
          <a:noFill/>
          <a:ln w="9525">
            <a:noFill/>
          </a:ln>
        </p:spPr>
        <p:txBody>
          <a:bodyPr>
            <a:spAutoFit/>
          </a:bodyPr>
          <a:lstStyle/>
          <a:p>
            <a:r>
              <a:rPr lang="zh-CN" altLang="en-US" sz="2800" b="1" dirty="0">
                <a:solidFill>
                  <a:schemeClr val="accent2"/>
                </a:solidFill>
                <a:latin typeface="Times New Roman" panose="02020603050405020304" pitchFamily="18" charset="0"/>
              </a:rPr>
              <a:t>电压的方向可用箭头表示</a:t>
            </a:r>
            <a:r>
              <a:rPr lang="en-US" altLang="zh-CN" sz="2800" b="1" dirty="0">
                <a:solidFill>
                  <a:schemeClr val="accent2"/>
                </a:solidFill>
                <a:latin typeface="Times New Roman" panose="02020603050405020304" pitchFamily="18" charset="0"/>
              </a:rPr>
              <a:t>,</a:t>
            </a:r>
          </a:p>
        </p:txBody>
      </p:sp>
      <p:sp>
        <p:nvSpPr>
          <p:cNvPr id="19491" name="Text Box 35"/>
          <p:cNvSpPr txBox="1"/>
          <p:nvPr>
            <p:custDataLst>
              <p:tags r:id="rId11"/>
            </p:custDataLst>
          </p:nvPr>
        </p:nvSpPr>
        <p:spPr>
          <a:xfrm>
            <a:off x="5580063" y="6281738"/>
            <a:ext cx="2124075" cy="519112"/>
          </a:xfrm>
          <a:prstGeom prst="rect">
            <a:avLst/>
          </a:prstGeom>
          <a:noFill/>
          <a:ln w="9525">
            <a:noFill/>
          </a:ln>
        </p:spPr>
        <p:txBody>
          <a:bodyPr wrap="none">
            <a:spAutoFit/>
          </a:bodyPr>
          <a:lstStyle/>
          <a:p>
            <a:r>
              <a:rPr lang="en-US" altLang="zh-CN" sz="2800" dirty="0">
                <a:solidFill>
                  <a:schemeClr val="accent2"/>
                </a:solidFill>
                <a:latin typeface="Times New Roman" panose="02020603050405020304" pitchFamily="18" charset="0"/>
              </a:rPr>
              <a:t>+      </a:t>
            </a:r>
            <a:r>
              <a:rPr lang="en-US" altLang="zh-CN" sz="2800" b="1" i="1" dirty="0">
                <a:solidFill>
                  <a:schemeClr val="accent2"/>
                </a:solidFill>
                <a:latin typeface="Times New Roman" panose="02020603050405020304" pitchFamily="18" charset="0"/>
              </a:rPr>
              <a:t> u </a:t>
            </a:r>
            <a:r>
              <a:rPr lang="en-US" altLang="zh-CN" sz="2800" dirty="0">
                <a:solidFill>
                  <a:schemeClr val="accent2"/>
                </a:solidFill>
                <a:latin typeface="Times New Roman" panose="02020603050405020304" pitchFamily="18" charset="0"/>
              </a:rPr>
              <a:t>        -</a:t>
            </a:r>
          </a:p>
        </p:txBody>
      </p:sp>
      <p:graphicFrame>
        <p:nvGraphicFramePr>
          <p:cNvPr id="19493" name="Object 37"/>
          <p:cNvGraphicFramePr/>
          <p:nvPr>
            <p:custDataLst>
              <p:tags r:id="rId12"/>
            </p:custDataLst>
          </p:nvPr>
        </p:nvGraphicFramePr>
        <p:xfrm>
          <a:off x="6011863" y="1833563"/>
          <a:ext cx="1781175" cy="1516062"/>
        </p:xfrm>
        <a:graphic>
          <a:graphicData uri="http://schemas.openxmlformats.org/presentationml/2006/ole">
            <mc:AlternateContent xmlns:mc="http://schemas.openxmlformats.org/markup-compatibility/2006">
              <mc:Choice xmlns:v="urn:schemas-microsoft-com:vml" Requires="v">
                <p:oleObj spid="_x0000_s6164" r:id="rId31" imgW="774065" imgH="660400" progId="Equation.3">
                  <p:embed/>
                </p:oleObj>
              </mc:Choice>
              <mc:Fallback>
                <p:oleObj r:id="rId31" imgW="774065" imgH="660400" progId="Equation.3">
                  <p:embed/>
                  <p:pic>
                    <p:nvPicPr>
                      <p:cNvPr id="0" name="图片 3121"/>
                      <p:cNvPicPr/>
                      <p:nvPr/>
                    </p:nvPicPr>
                    <p:blipFill>
                      <a:blip r:embed="rId32"/>
                      <a:stretch>
                        <a:fillRect/>
                      </a:stretch>
                    </p:blipFill>
                    <p:spPr>
                      <a:xfrm>
                        <a:off x="6011863" y="1833563"/>
                        <a:ext cx="1781175" cy="1516062"/>
                      </a:xfrm>
                      <a:prstGeom prst="rect">
                        <a:avLst/>
                      </a:prstGeom>
                      <a:noFill/>
                      <a:ln w="9525" cap="flat" cmpd="sng">
                        <a:solidFill>
                          <a:srgbClr val="CC0066"/>
                        </a:solidFill>
                        <a:prstDash val="solid"/>
                        <a:miter/>
                        <a:headEnd type="none" w="med" len="med"/>
                        <a:tailEnd type="none" w="med" len="med"/>
                      </a:ln>
                    </p:spPr>
                  </p:pic>
                </p:oleObj>
              </mc:Fallback>
            </mc:AlternateContent>
          </a:graphicData>
        </a:graphic>
      </p:graphicFrame>
      <p:sp>
        <p:nvSpPr>
          <p:cNvPr id="2" name="AutoShape 5">
            <a:hlinkClick r:id="rId33" action="ppaction://hlinksldjump"/>
          </p:cNvPr>
          <p:cNvSpPr>
            <a:spLocks noChangeArrowheads="1"/>
          </p:cNvSpPr>
          <p:nvPr>
            <p:custDataLst>
              <p:tags r:id="rId13"/>
            </p:custDataLst>
          </p:nvPr>
        </p:nvSpPr>
        <p:spPr bwMode="auto">
          <a:xfrm>
            <a:off x="1879600" y="495935"/>
            <a:ext cx="5182235" cy="720810"/>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Times New Roman" panose="02020603050405020304" pitchFamily="18" charset="0"/>
              </a:rPr>
              <a:t>1.2.2  </a:t>
            </a:r>
            <a:r>
              <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Times New Roman" panose="02020603050405020304" pitchFamily="18" charset="0"/>
              </a:rPr>
              <a:t>电压与电动势</a:t>
            </a:r>
          </a:p>
        </p:txBody>
      </p:sp>
      <p:sp>
        <p:nvSpPr>
          <p:cNvPr id="4" name="AutoShape 5">
            <a:hlinkClick r:id="rId33" action="ppaction://hlinksldjump"/>
          </p:cNvPr>
          <p:cNvSpPr>
            <a:spLocks noChangeArrowheads="1"/>
          </p:cNvSpPr>
          <p:nvPr>
            <p:custDataLst>
              <p:tags r:id="rId14"/>
            </p:custDataLst>
          </p:nvPr>
        </p:nvSpPr>
        <p:spPr bwMode="auto">
          <a:xfrm>
            <a:off x="395605" y="1532890"/>
            <a:ext cx="3047365" cy="714962"/>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rgbClr val="FF0000"/>
                </a:solidFill>
                <a:effectLst>
                  <a:outerShdw blurRad="38100" dist="38100" dir="2700000" algn="tl">
                    <a:srgbClr val="C0C0C0"/>
                  </a:outerShdw>
                </a:effectLst>
                <a:uLnTx/>
                <a:uFillTx/>
                <a:latin typeface="楷体_GB2312" pitchFamily="49" charset="-122"/>
                <a:ea typeface="楷体_GB2312" pitchFamily="49" charset="-122"/>
                <a:cs typeface="+mn-cs"/>
              </a:rPr>
              <a:t>一、电压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9469">
                                            <p:txEl>
                                              <p:pRg st="0" end="0"/>
                                            </p:txEl>
                                          </p:spTgt>
                                        </p:tgtEl>
                                        <p:attrNameLst>
                                          <p:attrName>style.visibility</p:attrName>
                                        </p:attrNameLst>
                                      </p:cBhvr>
                                      <p:to>
                                        <p:strVal val="visible"/>
                                      </p:to>
                                    </p:set>
                                    <p:animEffect transition="in" filter="box(out)">
                                      <p:cBhvr>
                                        <p:cTn id="7" dur="500"/>
                                        <p:tgtEl>
                                          <p:spTgt spid="1946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8"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iterate type="wd">
                                    <p:tmPct val="100000"/>
                                  </p:iterate>
                                  <p:childTnLst>
                                    <p:set>
                                      <p:cBhvr>
                                        <p:cTn id="11" dur="1" fill="hold">
                                          <p:stCondLst>
                                            <p:cond delay="0"/>
                                          </p:stCondLst>
                                        </p:cTn>
                                        <p:tgtEl>
                                          <p:spTgt spid="19465"/>
                                        </p:tgtEl>
                                        <p:attrNameLst>
                                          <p:attrName>style.visibility</p:attrName>
                                        </p:attrNameLst>
                                      </p:cBhvr>
                                      <p:to>
                                        <p:strVal val="visible"/>
                                      </p:to>
                                    </p:set>
                                    <p:animEffect transition="in" filter="box(out)">
                                      <p:cBhvr>
                                        <p:cTn id="12" dur="300"/>
                                        <p:tgtEl>
                                          <p:spTgt spid="19465"/>
                                        </p:tgtEl>
                                      </p:cBhvr>
                                    </p:animEffect>
                                  </p:childTnLst>
                                  <p:subTnLst>
                                    <p:audio>
                                      <p:cMediaNode>
                                        <p:cTn display="0" masterRel="sameClick">
                                          <p:stCondLst>
                                            <p:cond evt="begin" delay="0">
                                              <p:tn val="10"/>
                                            </p:cond>
                                          </p:stCondLst>
                                          <p:endCondLst>
                                            <p:cond evt="onStopAudio" delay="0">
                                              <p:tgtEl>
                                                <p:sldTgt/>
                                              </p:tgtEl>
                                            </p:cond>
                                          </p:endCondLst>
                                        </p:cTn>
                                        <p:tgtEl>
                                          <p:sndTgt r:embed="rId28" name="camera.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468">
                                            <p:txEl>
                                              <p:pRg st="0" end="0"/>
                                            </p:txEl>
                                          </p:spTgt>
                                        </p:tgtEl>
                                        <p:attrNameLst>
                                          <p:attrName>style.visibility</p:attrName>
                                        </p:attrNameLst>
                                      </p:cBhvr>
                                      <p:to>
                                        <p:strVal val="visible"/>
                                      </p:to>
                                    </p:set>
                                    <p:animEffect transition="in" filter="wipe(left)">
                                      <p:cBhvr>
                                        <p:cTn id="17" dur="500"/>
                                        <p:tgtEl>
                                          <p:spTgt spid="19468">
                                            <p:txEl>
                                              <p:pRg st="0" end="0"/>
                                            </p:txEl>
                                          </p:spTgt>
                                        </p:tgtEl>
                                      </p:cBhvr>
                                    </p:animEffect>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19470">
                                            <p:txEl>
                                              <p:pRg st="0" end="0"/>
                                            </p:txEl>
                                          </p:spTgt>
                                        </p:tgtEl>
                                        <p:attrNameLst>
                                          <p:attrName>style.visibility</p:attrName>
                                        </p:attrNameLst>
                                      </p:cBhvr>
                                      <p:to>
                                        <p:strVal val="visible"/>
                                      </p:to>
                                    </p:set>
                                    <p:animEffect transition="in" filter="wipe(left)">
                                      <p:cBhvr>
                                        <p:cTn id="21" dur="500"/>
                                        <p:tgtEl>
                                          <p:spTgt spid="19470">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9471">
                                            <p:txEl>
                                              <p:pRg st="0" end="0"/>
                                            </p:txEl>
                                          </p:spTgt>
                                        </p:tgtEl>
                                        <p:attrNameLst>
                                          <p:attrName>style.visibility</p:attrName>
                                        </p:attrNameLst>
                                      </p:cBhvr>
                                      <p:to>
                                        <p:strVal val="visible"/>
                                      </p:to>
                                    </p:set>
                                    <p:animEffect transition="in" filter="wipe(left)">
                                      <p:cBhvr>
                                        <p:cTn id="26" dur="500"/>
                                        <p:tgtEl>
                                          <p:spTgt spid="19471">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 presetClass="entr" presetSubtype="32" fill="hold" grpId="0" nodeType="clickEffect">
                                  <p:stCondLst>
                                    <p:cond delay="0"/>
                                  </p:stCondLst>
                                  <p:iterate type="lt">
                                    <p:tmPct val="100000"/>
                                  </p:iterate>
                                  <p:childTnLst>
                                    <p:set>
                                      <p:cBhvr>
                                        <p:cTn id="30" dur="1" fill="hold">
                                          <p:stCondLst>
                                            <p:cond delay="0"/>
                                          </p:stCondLst>
                                        </p:cTn>
                                        <p:tgtEl>
                                          <p:spTgt spid="19472"/>
                                        </p:tgtEl>
                                        <p:attrNameLst>
                                          <p:attrName>style.visibility</p:attrName>
                                        </p:attrNameLst>
                                      </p:cBhvr>
                                      <p:to>
                                        <p:strVal val="visible"/>
                                      </p:to>
                                    </p:set>
                                    <p:animEffect transition="in" filter="box(out)">
                                      <p:cBhvr>
                                        <p:cTn id="31" dur="75"/>
                                        <p:tgtEl>
                                          <p:spTgt spid="19472"/>
                                        </p:tgtEl>
                                      </p:cBhvr>
                                    </p:animEffect>
                                  </p:childTnLst>
                                </p:cTn>
                              </p:par>
                            </p:childTnLst>
                          </p:cTn>
                        </p:par>
                      </p:childTnLst>
                    </p:cTn>
                  </p:par>
                  <p:par>
                    <p:cTn id="32" fill="hold">
                      <p:stCondLst>
                        <p:cond delay="indefinite"/>
                      </p:stCondLst>
                      <p:childTnLst>
                        <p:par>
                          <p:cTn id="33" fill="hold">
                            <p:stCondLst>
                              <p:cond delay="0"/>
                            </p:stCondLst>
                            <p:childTnLst>
                              <p:par>
                                <p:cTn id="34" presetID="4" presetClass="entr" presetSubtype="32" fill="hold" grpId="0" nodeType="clickEffect">
                                  <p:stCondLst>
                                    <p:cond delay="0"/>
                                  </p:stCondLst>
                                  <p:childTnLst>
                                    <p:set>
                                      <p:cBhvr>
                                        <p:cTn id="35" dur="1" fill="hold">
                                          <p:stCondLst>
                                            <p:cond delay="0"/>
                                          </p:stCondLst>
                                        </p:cTn>
                                        <p:tgtEl>
                                          <p:spTgt spid="19490">
                                            <p:txEl>
                                              <p:pRg st="0" end="0"/>
                                            </p:txEl>
                                          </p:spTgt>
                                        </p:tgtEl>
                                        <p:attrNameLst>
                                          <p:attrName>style.visibility</p:attrName>
                                        </p:attrNameLst>
                                      </p:cBhvr>
                                      <p:to>
                                        <p:strVal val="visible"/>
                                      </p:to>
                                    </p:set>
                                    <p:animEffect transition="in" filter="box(out)">
                                      <p:cBhvr>
                                        <p:cTn id="36" dur="500"/>
                                        <p:tgtEl>
                                          <p:spTgt spid="19490">
                                            <p:txEl>
                                              <p:pRg st="0" end="0"/>
                                            </p:txEl>
                                          </p:spTgt>
                                        </p:tgtEl>
                                      </p:cBhvr>
                                    </p:animEffect>
                                  </p:childTnLst>
                                  <p:subTnLst>
                                    <p:audio>
                                      <p:cMediaNode>
                                        <p:cTn display="0" masterRel="sameClick">
                                          <p:stCondLst>
                                            <p:cond evt="begin" delay="0">
                                              <p:tn val="34"/>
                                            </p:cond>
                                          </p:stCondLst>
                                          <p:endCondLst>
                                            <p:cond evt="onStopAudio" delay="0">
                                              <p:tgtEl>
                                                <p:sldTgt/>
                                              </p:tgtEl>
                                            </p:cond>
                                          </p:endCondLst>
                                        </p:cTn>
                                        <p:tgtEl>
                                          <p:sndTgt r:embed="rId28" name="camera.wav"/>
                                        </p:tgtEl>
                                      </p:cMediaNode>
                                    </p:audio>
                                  </p:subTnLst>
                                </p:cTn>
                              </p:par>
                            </p:childTnLst>
                          </p:cTn>
                        </p:par>
                      </p:childTnLst>
                    </p:cTn>
                  </p:par>
                  <p:par>
                    <p:cTn id="37" fill="hold">
                      <p:stCondLst>
                        <p:cond delay="indefinite"/>
                      </p:stCondLst>
                      <p:childTnLst>
                        <p:par>
                          <p:cTn id="38" fill="hold">
                            <p:stCondLst>
                              <p:cond delay="0"/>
                            </p:stCondLst>
                            <p:childTnLst>
                              <p:par>
                                <p:cTn id="39" presetID="4" presetClass="entr" presetSubtype="32" fill="hold" nodeType="click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box(out)">
                                      <p:cBhvr>
                                        <p:cTn id="41" dur="500"/>
                                        <p:tgtEl>
                                          <p:spTgt spid="3"/>
                                        </p:tgtEl>
                                      </p:cBhvr>
                                    </p:animEffect>
                                  </p:childTnLst>
                                  <p:subTnLst>
                                    <p:audio>
                                      <p:cMediaNode>
                                        <p:cTn display="0" masterRel="sameClick">
                                          <p:stCondLst>
                                            <p:cond evt="begin" delay="0">
                                              <p:tn val="39"/>
                                            </p:cond>
                                          </p:stCondLst>
                                          <p:endCondLst>
                                            <p:cond evt="onStopAudio" delay="0">
                                              <p:tgtEl>
                                                <p:sldTgt/>
                                              </p:tgtEl>
                                            </p:cond>
                                          </p:endCondLst>
                                        </p:cTn>
                                        <p:tgtEl>
                                          <p:sndTgt r:embed="rId28" name="camera.wav"/>
                                        </p:tgtEl>
                                      </p:cMediaNode>
                                    </p:audio>
                                  </p:subTnLst>
                                </p:cTn>
                              </p:par>
                            </p:childTnLst>
                          </p:cTn>
                        </p:par>
                      </p:childTnLst>
                    </p:cTn>
                  </p:par>
                  <p:par>
                    <p:cTn id="42" fill="hold">
                      <p:stCondLst>
                        <p:cond delay="indefinite"/>
                      </p:stCondLst>
                      <p:childTnLst>
                        <p:par>
                          <p:cTn id="43" fill="hold">
                            <p:stCondLst>
                              <p:cond delay="0"/>
                            </p:stCondLst>
                            <p:childTnLst>
                              <p:par>
                                <p:cTn id="44" presetID="4" presetClass="entr" presetSubtype="32" fill="hold" grpId="0" nodeType="clickEffect">
                                  <p:stCondLst>
                                    <p:cond delay="0"/>
                                  </p:stCondLst>
                                  <p:childTnLst>
                                    <p:set>
                                      <p:cBhvr>
                                        <p:cTn id="45" dur="1" fill="hold">
                                          <p:stCondLst>
                                            <p:cond delay="0"/>
                                          </p:stCondLst>
                                        </p:cTn>
                                        <p:tgtEl>
                                          <p:spTgt spid="19489">
                                            <p:txEl>
                                              <p:pRg st="0" end="0"/>
                                            </p:txEl>
                                          </p:spTgt>
                                        </p:tgtEl>
                                        <p:attrNameLst>
                                          <p:attrName>style.visibility</p:attrName>
                                        </p:attrNameLst>
                                      </p:cBhvr>
                                      <p:to>
                                        <p:strVal val="visible"/>
                                      </p:to>
                                    </p:set>
                                    <p:animEffect transition="in" filter="box(out)">
                                      <p:cBhvr>
                                        <p:cTn id="46" dur="500"/>
                                        <p:tgtEl>
                                          <p:spTgt spid="19489">
                                            <p:txEl>
                                              <p:pRg st="0" end="0"/>
                                            </p:txEl>
                                          </p:spTgt>
                                        </p:tgtEl>
                                      </p:cBhvr>
                                    </p:animEffect>
                                  </p:childTnLst>
                                  <p:subTnLst>
                                    <p:audio>
                                      <p:cMediaNode>
                                        <p:cTn display="0" masterRel="sameClick">
                                          <p:stCondLst>
                                            <p:cond evt="begin" delay="0">
                                              <p:tn val="44"/>
                                            </p:cond>
                                          </p:stCondLst>
                                          <p:endCondLst>
                                            <p:cond evt="onStopAudio" delay="0">
                                              <p:tgtEl>
                                                <p:sldTgt/>
                                              </p:tgtEl>
                                            </p:cond>
                                          </p:endCondLst>
                                        </p:cTn>
                                        <p:tgtEl>
                                          <p:sndTgt r:embed="rId28" name="camera.wav"/>
                                        </p:tgtEl>
                                      </p:cMediaNode>
                                    </p:audio>
                                  </p:subTnLst>
                                </p:cTn>
                              </p:par>
                            </p:childTnLst>
                          </p:cTn>
                        </p:par>
                      </p:childTnLst>
                    </p:cTn>
                  </p:par>
                  <p:par>
                    <p:cTn id="47" fill="hold">
                      <p:stCondLst>
                        <p:cond delay="indefinite"/>
                      </p:stCondLst>
                      <p:childTnLst>
                        <p:par>
                          <p:cTn id="48" fill="hold">
                            <p:stCondLst>
                              <p:cond delay="0"/>
                            </p:stCondLst>
                            <p:childTnLst>
                              <p:par>
                                <p:cTn id="49" presetID="4" presetClass="entr" presetSubtype="32" fill="hold" grpId="0" nodeType="clickEffect">
                                  <p:stCondLst>
                                    <p:cond delay="0"/>
                                  </p:stCondLst>
                                  <p:childTnLst>
                                    <p:set>
                                      <p:cBhvr>
                                        <p:cTn id="50" dur="1" fill="hold">
                                          <p:stCondLst>
                                            <p:cond delay="0"/>
                                          </p:stCondLst>
                                        </p:cTn>
                                        <p:tgtEl>
                                          <p:spTgt spid="19491">
                                            <p:txEl>
                                              <p:pRg st="0" end="0"/>
                                            </p:txEl>
                                          </p:spTgt>
                                        </p:tgtEl>
                                        <p:attrNameLst>
                                          <p:attrName>style.visibility</p:attrName>
                                        </p:attrNameLst>
                                      </p:cBhvr>
                                      <p:to>
                                        <p:strVal val="visible"/>
                                      </p:to>
                                    </p:set>
                                    <p:animEffect transition="in" filter="box(out)">
                                      <p:cBhvr>
                                        <p:cTn id="51" dur="500"/>
                                        <p:tgtEl>
                                          <p:spTgt spid="19491">
                                            <p:txEl>
                                              <p:pRg st="0" end="0"/>
                                            </p:txEl>
                                          </p:spTgt>
                                        </p:tgtEl>
                                      </p:cBhvr>
                                    </p:animEffect>
                                  </p:childTnLst>
                                  <p:subTnLst>
                                    <p:audio>
                                      <p:cMediaNode>
                                        <p:cTn display="0" masterRel="sameClick">
                                          <p:stCondLst>
                                            <p:cond evt="begin" delay="0">
                                              <p:tn val="49"/>
                                            </p:cond>
                                          </p:stCondLst>
                                          <p:endCondLst>
                                            <p:cond evt="onStopAudio" delay="0">
                                              <p:tgtEl>
                                                <p:sldTgt/>
                                              </p:tgtEl>
                                            </p:cond>
                                          </p:endCondLst>
                                        </p:cTn>
                                        <p:tgtEl>
                                          <p:sndTgt r:embed="rId28" name="camera.wav"/>
                                        </p:tgtEl>
                                      </p:cMediaNode>
                                    </p:audio>
                                  </p:sub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19493"/>
                                        </p:tgtEl>
                                        <p:attrNameLst>
                                          <p:attrName>style.visibility</p:attrName>
                                        </p:attrNameLst>
                                      </p:cBhvr>
                                      <p:to>
                                        <p:strVal val="visible"/>
                                      </p:to>
                                    </p:set>
                                    <p:animEffect transition="in" filter="wipe(left)">
                                      <p:cBhvr>
                                        <p:cTn id="56" dur="500"/>
                                        <p:tgtEl>
                                          <p:spTgt spid="194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5" grpId="0"/>
      <p:bldP spid="19468" grpId="0" build="p"/>
      <p:bldP spid="19469" grpId="0" build="p"/>
      <p:bldP spid="19470" grpId="0" build="p" advAuto="1000"/>
      <p:bldP spid="19471" grpId="0" build="p"/>
      <p:bldP spid="19472" grpId="0"/>
      <p:bldP spid="19489" grpId="0" build="p"/>
      <p:bldP spid="19490" grpId="0" build="p"/>
      <p:bldP spid="19491"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30" action="ppaction://hlinksldjump"/>
          </p:cNvPr>
          <p:cNvSpPr>
            <a:spLocks noChangeArrowheads="1"/>
          </p:cNvSpPr>
          <p:nvPr>
            <p:custDataLst>
              <p:tags r:id="rId3"/>
            </p:custDataLst>
          </p:nvPr>
        </p:nvSpPr>
        <p:spPr bwMode="auto">
          <a:xfrm>
            <a:off x="3016250" y="495935"/>
            <a:ext cx="3047365" cy="714962"/>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二、电动势</a:t>
            </a:r>
          </a:p>
        </p:txBody>
      </p:sp>
      <p:sp>
        <p:nvSpPr>
          <p:cNvPr id="21506" name="Text Box 2"/>
          <p:cNvSpPr txBox="1"/>
          <p:nvPr>
            <p:custDataLst>
              <p:tags r:id="rId4"/>
            </p:custDataLst>
          </p:nvPr>
        </p:nvSpPr>
        <p:spPr>
          <a:xfrm>
            <a:off x="468313" y="1773238"/>
            <a:ext cx="1352550" cy="579437"/>
          </a:xfrm>
          <a:prstGeom prst="rect">
            <a:avLst/>
          </a:prstGeom>
          <a:noFill/>
          <a:ln w="25400">
            <a:noFill/>
          </a:ln>
        </p:spPr>
        <p:txBody>
          <a:bodyPr wrap="none">
            <a:spAutoFit/>
          </a:bodyPr>
          <a:lstStyle/>
          <a:p>
            <a:pPr eaLnBrk="0" hangingPunct="0"/>
            <a:r>
              <a:rPr lang="en-US" altLang="zh-CN" sz="3200" b="1" dirty="0">
                <a:solidFill>
                  <a:srgbClr val="0033CC"/>
                </a:solidFill>
                <a:latin typeface="Times New Roman" panose="02020603050405020304" pitchFamily="18" charset="0"/>
              </a:rPr>
              <a:t> </a:t>
            </a:r>
            <a:r>
              <a:rPr lang="zh-CN" altLang="en-US" sz="2800" b="1" dirty="0">
                <a:solidFill>
                  <a:srgbClr val="FF0066"/>
                </a:solidFill>
                <a:latin typeface="Times New Roman" panose="02020603050405020304" pitchFamily="18" charset="0"/>
              </a:rPr>
              <a:t>定义：</a:t>
            </a:r>
          </a:p>
        </p:txBody>
      </p:sp>
      <p:sp>
        <p:nvSpPr>
          <p:cNvPr id="21507" name="Text Box 3"/>
          <p:cNvSpPr txBox="1"/>
          <p:nvPr>
            <p:custDataLst>
              <p:tags r:id="rId5"/>
            </p:custDataLst>
          </p:nvPr>
        </p:nvSpPr>
        <p:spPr>
          <a:xfrm>
            <a:off x="1692275" y="1773238"/>
            <a:ext cx="5688013" cy="954087"/>
          </a:xfrm>
          <a:prstGeom prst="rect">
            <a:avLst/>
          </a:prstGeom>
          <a:noFill/>
          <a:ln w="25400">
            <a:noFill/>
          </a:ln>
        </p:spPr>
        <p:txBody>
          <a:bodyPr>
            <a:spAutoFit/>
          </a:bodyPr>
          <a:lstStyle/>
          <a:p>
            <a:pPr eaLnBrk="0" hangingPunct="0"/>
            <a:r>
              <a:rPr lang="zh-CN" altLang="en-US" sz="2800" b="1" dirty="0">
                <a:solidFill>
                  <a:schemeClr val="accent2"/>
                </a:solidFill>
                <a:latin typeface="Times New Roman" panose="02020603050405020304" pitchFamily="18" charset="0"/>
              </a:rPr>
              <a:t>电源力把单位正电荷从 </a:t>
            </a:r>
            <a:r>
              <a:rPr lang="zh-CN" altLang="en-US" sz="2800" b="1" dirty="0">
                <a:solidFill>
                  <a:srgbClr val="FF0066"/>
                </a:solidFill>
                <a:latin typeface="Times New Roman" panose="02020603050405020304" pitchFamily="18" charset="0"/>
              </a:rPr>
              <a:t>“</a:t>
            </a:r>
            <a:r>
              <a:rPr lang="en-US" altLang="zh-CN" sz="2800" b="1" dirty="0">
                <a:solidFill>
                  <a:srgbClr val="FF0066"/>
                </a:solidFill>
                <a:latin typeface="Times New Roman" panose="02020603050405020304" pitchFamily="18" charset="0"/>
              </a:rPr>
              <a:t>-”</a:t>
            </a:r>
            <a:r>
              <a:rPr lang="en-US" altLang="zh-CN" sz="2800" b="1" dirty="0">
                <a:solidFill>
                  <a:schemeClr val="accent2"/>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极板经电源内部移到 </a:t>
            </a:r>
            <a:r>
              <a:rPr lang="zh-CN" altLang="en-US" sz="2800" b="1" dirty="0">
                <a:solidFill>
                  <a:srgbClr val="FF0066"/>
                </a:solidFill>
                <a:latin typeface="Times New Roman" panose="02020603050405020304" pitchFamily="18" charset="0"/>
              </a:rPr>
              <a:t>“</a:t>
            </a:r>
            <a:r>
              <a:rPr lang="en-US" altLang="zh-CN" sz="2800" b="1" dirty="0">
                <a:solidFill>
                  <a:srgbClr val="FF0066"/>
                </a:solidFill>
                <a:latin typeface="Times New Roman" panose="02020603050405020304" pitchFamily="18" charset="0"/>
              </a:rPr>
              <a:t>+”</a:t>
            </a:r>
            <a:r>
              <a:rPr lang="en-US" altLang="zh-CN" sz="2800" b="1" dirty="0">
                <a:solidFill>
                  <a:schemeClr val="accent2"/>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极板所做的。</a:t>
            </a:r>
          </a:p>
        </p:txBody>
      </p:sp>
      <p:graphicFrame>
        <p:nvGraphicFramePr>
          <p:cNvPr id="21508" name="Object 4"/>
          <p:cNvGraphicFramePr/>
          <p:nvPr>
            <p:custDataLst>
              <p:tags r:id="rId6"/>
            </p:custDataLst>
          </p:nvPr>
        </p:nvGraphicFramePr>
        <p:xfrm>
          <a:off x="7380288" y="1773238"/>
          <a:ext cx="1109662" cy="962025"/>
        </p:xfrm>
        <a:graphic>
          <a:graphicData uri="http://schemas.openxmlformats.org/presentationml/2006/ole">
            <mc:AlternateContent xmlns:mc="http://schemas.openxmlformats.org/markup-compatibility/2006">
              <mc:Choice xmlns:v="urn:schemas-microsoft-com:vml" Requires="v">
                <p:oleObj spid="_x0000_s7179" r:id="rId31" imgW="482600" imgH="419100" progId="Equation.3">
                  <p:embed/>
                </p:oleObj>
              </mc:Choice>
              <mc:Fallback>
                <p:oleObj r:id="rId31" imgW="482600" imgH="419100" progId="Equation.3">
                  <p:embed/>
                  <p:pic>
                    <p:nvPicPr>
                      <p:cNvPr id="0" name="图片 3122"/>
                      <p:cNvPicPr/>
                      <p:nvPr/>
                    </p:nvPicPr>
                    <p:blipFill>
                      <a:blip r:embed="rId32"/>
                      <a:stretch>
                        <a:fillRect/>
                      </a:stretch>
                    </p:blipFill>
                    <p:spPr>
                      <a:xfrm>
                        <a:off x="7380288" y="1773238"/>
                        <a:ext cx="1109662" cy="962025"/>
                      </a:xfrm>
                      <a:prstGeom prst="rect">
                        <a:avLst/>
                      </a:prstGeom>
                      <a:noFill/>
                      <a:ln w="9525" cap="flat" cmpd="sng">
                        <a:solidFill>
                          <a:srgbClr val="CC0066"/>
                        </a:solidFill>
                        <a:prstDash val="solid"/>
                        <a:miter/>
                        <a:headEnd type="none" w="med" len="med"/>
                        <a:tailEnd type="none" w="med" len="med"/>
                      </a:ln>
                    </p:spPr>
                  </p:pic>
                </p:oleObj>
              </mc:Fallback>
            </mc:AlternateContent>
          </a:graphicData>
        </a:graphic>
      </p:graphicFrame>
      <p:sp>
        <p:nvSpPr>
          <p:cNvPr id="21509" name="Text Box 5"/>
          <p:cNvSpPr txBox="1"/>
          <p:nvPr>
            <p:custDataLst>
              <p:tags r:id="rId7"/>
            </p:custDataLst>
          </p:nvPr>
        </p:nvSpPr>
        <p:spPr>
          <a:xfrm>
            <a:off x="468313" y="2924175"/>
            <a:ext cx="1352550" cy="579438"/>
          </a:xfrm>
          <a:prstGeom prst="rect">
            <a:avLst/>
          </a:prstGeom>
          <a:noFill/>
          <a:ln w="25400">
            <a:noFill/>
          </a:ln>
        </p:spPr>
        <p:txBody>
          <a:bodyPr wrap="none">
            <a:spAutoFit/>
          </a:bodyPr>
          <a:lstStyle/>
          <a:p>
            <a:pPr eaLnBrk="0" hangingPunct="0"/>
            <a:r>
              <a:rPr lang="en-US" altLang="zh-CN" sz="3200" b="1" dirty="0">
                <a:solidFill>
                  <a:srgbClr val="0033CC"/>
                </a:solidFill>
                <a:latin typeface="Times New Roman" panose="02020603050405020304" pitchFamily="18" charset="0"/>
              </a:rPr>
              <a:t> </a:t>
            </a:r>
            <a:r>
              <a:rPr lang="zh-CN" altLang="en-US" sz="2800" b="1" dirty="0">
                <a:solidFill>
                  <a:srgbClr val="FF0066"/>
                </a:solidFill>
                <a:latin typeface="Times New Roman" panose="02020603050405020304" pitchFamily="18" charset="0"/>
              </a:rPr>
              <a:t>单位：</a:t>
            </a:r>
          </a:p>
        </p:txBody>
      </p:sp>
      <p:sp>
        <p:nvSpPr>
          <p:cNvPr id="21511" name="Text Box 7"/>
          <p:cNvSpPr txBox="1"/>
          <p:nvPr>
            <p:custDataLst>
              <p:tags r:id="rId8"/>
            </p:custDataLst>
          </p:nvPr>
        </p:nvSpPr>
        <p:spPr>
          <a:xfrm>
            <a:off x="1835150" y="3000375"/>
            <a:ext cx="6192838" cy="519113"/>
          </a:xfrm>
          <a:prstGeom prst="rect">
            <a:avLst/>
          </a:prstGeom>
          <a:noFill/>
          <a:ln w="25400">
            <a:noFill/>
          </a:ln>
        </p:spPr>
        <p:txBody>
          <a:bodyPr wrap="none">
            <a:spAutoFit/>
          </a:bodyPr>
          <a:lstStyle/>
          <a:p>
            <a:pPr eaLnBrk="0" hangingPunct="0"/>
            <a:r>
              <a:rPr lang="en-US" altLang="zh-CN" sz="2800" b="1" dirty="0">
                <a:solidFill>
                  <a:schemeClr val="accent2"/>
                </a:solidFill>
                <a:latin typeface="Times New Roman" panose="02020603050405020304" pitchFamily="18" charset="0"/>
              </a:rPr>
              <a:t>V</a:t>
            </a:r>
            <a:r>
              <a:rPr lang="zh-CN" altLang="en-US" sz="2800" b="1" dirty="0">
                <a:solidFill>
                  <a:schemeClr val="accent2"/>
                </a:solidFill>
                <a:latin typeface="Times New Roman" panose="02020603050405020304" pitchFamily="18" charset="0"/>
              </a:rPr>
              <a:t>（伏特）、</a:t>
            </a:r>
            <a:r>
              <a:rPr lang="en-US" altLang="zh-CN" sz="2800" b="1" dirty="0">
                <a:solidFill>
                  <a:schemeClr val="accent2"/>
                </a:solidFill>
                <a:latin typeface="Times New Roman" panose="02020603050405020304" pitchFamily="18" charset="0"/>
              </a:rPr>
              <a:t>kV</a:t>
            </a:r>
            <a:r>
              <a:rPr lang="zh-CN" altLang="en-US" sz="2800" b="1" dirty="0">
                <a:solidFill>
                  <a:schemeClr val="accent2"/>
                </a:solidFill>
                <a:latin typeface="Times New Roman" panose="02020603050405020304" pitchFamily="18" charset="0"/>
              </a:rPr>
              <a:t>（千伏）、</a:t>
            </a:r>
            <a:r>
              <a:rPr lang="en-US" altLang="zh-CN" sz="2800" b="1" dirty="0">
                <a:solidFill>
                  <a:schemeClr val="accent2"/>
                </a:solidFill>
                <a:latin typeface="Times New Roman" panose="02020603050405020304" pitchFamily="18" charset="0"/>
              </a:rPr>
              <a:t>mV(</a:t>
            </a:r>
            <a:r>
              <a:rPr lang="zh-CN" altLang="en-US" sz="2800" b="1" dirty="0">
                <a:solidFill>
                  <a:schemeClr val="accent2"/>
                </a:solidFill>
                <a:latin typeface="Times New Roman" panose="02020603050405020304" pitchFamily="18" charset="0"/>
              </a:rPr>
              <a:t>毫伏）</a:t>
            </a:r>
          </a:p>
        </p:txBody>
      </p:sp>
      <p:sp>
        <p:nvSpPr>
          <p:cNvPr id="21512" name="Text Box 8"/>
          <p:cNvSpPr txBox="1"/>
          <p:nvPr>
            <p:custDataLst>
              <p:tags r:id="rId9"/>
            </p:custDataLst>
          </p:nvPr>
        </p:nvSpPr>
        <p:spPr>
          <a:xfrm>
            <a:off x="609600" y="3609975"/>
            <a:ext cx="1962150" cy="519113"/>
          </a:xfrm>
          <a:prstGeom prst="rect">
            <a:avLst/>
          </a:prstGeom>
          <a:noFill/>
          <a:ln w="25400">
            <a:noFill/>
          </a:ln>
        </p:spPr>
        <p:txBody>
          <a:bodyPr wrap="none">
            <a:spAutoFit/>
          </a:bodyPr>
          <a:lstStyle/>
          <a:p>
            <a:pPr eaLnBrk="0" hangingPunct="0"/>
            <a:r>
              <a:rPr lang="zh-CN" altLang="en-US" sz="2800" b="1" dirty="0">
                <a:solidFill>
                  <a:srgbClr val="FF0066"/>
                </a:solidFill>
                <a:latin typeface="Times New Roman" panose="02020603050405020304" pitchFamily="18" charset="0"/>
              </a:rPr>
              <a:t>实际方向：</a:t>
            </a:r>
          </a:p>
        </p:txBody>
      </p:sp>
      <p:sp>
        <p:nvSpPr>
          <p:cNvPr id="21513" name="Text Box 9"/>
          <p:cNvSpPr txBox="1"/>
          <p:nvPr>
            <p:custDataLst>
              <p:tags r:id="rId10"/>
            </p:custDataLst>
          </p:nvPr>
        </p:nvSpPr>
        <p:spPr>
          <a:xfrm>
            <a:off x="2362200" y="3609975"/>
            <a:ext cx="4095750" cy="519113"/>
          </a:xfrm>
          <a:prstGeom prst="rect">
            <a:avLst/>
          </a:prstGeom>
          <a:noFill/>
          <a:ln w="9525">
            <a:noFill/>
          </a:ln>
        </p:spPr>
        <p:txBody>
          <a:bodyPr wrap="none" anchor="ctr" anchorCtr="0">
            <a:spAutoFit/>
          </a:bodyPr>
          <a:lstStyle/>
          <a:p>
            <a:r>
              <a:rPr lang="zh-CN" altLang="en-US" sz="2800" b="1" dirty="0">
                <a:solidFill>
                  <a:schemeClr val="tx2"/>
                </a:solidFill>
                <a:latin typeface="Times New Roman" panose="02020603050405020304" pitchFamily="18" charset="0"/>
              </a:rPr>
              <a:t>由</a:t>
            </a:r>
            <a:r>
              <a:rPr lang="zh-CN" altLang="en-US" sz="2800" b="1" dirty="0">
                <a:solidFill>
                  <a:srgbClr val="FF0066"/>
                </a:solidFill>
                <a:latin typeface="Times New Roman" panose="02020603050405020304" pitchFamily="18" charset="0"/>
              </a:rPr>
              <a:t>低</a:t>
            </a:r>
            <a:r>
              <a:rPr lang="zh-CN" altLang="en-US" sz="2800" b="1" dirty="0">
                <a:solidFill>
                  <a:schemeClr val="tx2"/>
                </a:solidFill>
                <a:latin typeface="Times New Roman" panose="02020603050405020304" pitchFamily="18" charset="0"/>
              </a:rPr>
              <a:t>电位端</a:t>
            </a:r>
            <a:r>
              <a:rPr lang="zh-CN" altLang="en-US" sz="2800" b="1" dirty="0">
                <a:solidFill>
                  <a:srgbClr val="FF0066"/>
                </a:solidFill>
                <a:latin typeface="Times New Roman" panose="02020603050405020304" pitchFamily="18" charset="0"/>
              </a:rPr>
              <a:t>指向高</a:t>
            </a:r>
            <a:r>
              <a:rPr lang="zh-CN" altLang="en-US" sz="2800" b="1" dirty="0">
                <a:solidFill>
                  <a:schemeClr val="tx2"/>
                </a:solidFill>
                <a:latin typeface="Times New Roman" panose="02020603050405020304" pitchFamily="18" charset="0"/>
              </a:rPr>
              <a:t>电位端</a:t>
            </a:r>
          </a:p>
        </p:txBody>
      </p:sp>
      <p:sp>
        <p:nvSpPr>
          <p:cNvPr id="21514" name="Rectangle 10"/>
          <p:cNvSpPr/>
          <p:nvPr>
            <p:custDataLst>
              <p:tags r:id="rId11"/>
            </p:custDataLst>
          </p:nvPr>
        </p:nvSpPr>
        <p:spPr>
          <a:xfrm>
            <a:off x="611188" y="4276725"/>
            <a:ext cx="5357812" cy="519113"/>
          </a:xfrm>
          <a:prstGeom prst="rect">
            <a:avLst/>
          </a:prstGeom>
          <a:noFill/>
          <a:ln w="9525">
            <a:noFill/>
          </a:ln>
        </p:spPr>
        <p:txBody>
          <a:bodyPr>
            <a:spAutoFit/>
          </a:bodyPr>
          <a:lstStyle/>
          <a:p>
            <a:r>
              <a:rPr lang="zh-CN" altLang="en-US" sz="2800" b="1" dirty="0">
                <a:solidFill>
                  <a:schemeClr val="accent2"/>
                </a:solidFill>
                <a:latin typeface="Times New Roman" panose="02020603050405020304" pitchFamily="18" charset="0"/>
              </a:rPr>
              <a:t>电动势的方向用</a:t>
            </a:r>
            <a:r>
              <a:rPr lang="en-US" altLang="zh-CN" sz="2800" b="1" dirty="0">
                <a:solidFill>
                  <a:srgbClr val="FF0066"/>
                </a:solidFill>
                <a:latin typeface="Times New Roman" panose="02020603050405020304" pitchFamily="18" charset="0"/>
              </a:rPr>
              <a:t>+</a:t>
            </a:r>
            <a:r>
              <a:rPr lang="zh-CN" altLang="en-US" sz="2800" b="1" dirty="0">
                <a:solidFill>
                  <a:schemeClr val="accent2"/>
                </a:solidFill>
                <a:latin typeface="Times New Roman" panose="02020603050405020304" pitchFamily="18" charset="0"/>
              </a:rPr>
              <a:t>，</a:t>
            </a:r>
            <a:r>
              <a:rPr lang="en-US" altLang="zh-CN" sz="2800" b="1" dirty="0">
                <a:solidFill>
                  <a:srgbClr val="FF0066"/>
                </a:solidFill>
                <a:latin typeface="Times New Roman" panose="02020603050405020304" pitchFamily="18" charset="0"/>
              </a:rPr>
              <a:t>-</a:t>
            </a:r>
            <a:r>
              <a:rPr lang="en-US" altLang="zh-CN" sz="2800" b="1" dirty="0">
                <a:solidFill>
                  <a:schemeClr val="accent2"/>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号表示，</a:t>
            </a:r>
          </a:p>
        </p:txBody>
      </p:sp>
      <p:grpSp>
        <p:nvGrpSpPr>
          <p:cNvPr id="2" name="Group 11"/>
          <p:cNvGrpSpPr/>
          <p:nvPr/>
        </p:nvGrpSpPr>
        <p:grpSpPr>
          <a:xfrm>
            <a:off x="5334000" y="4257675"/>
            <a:ext cx="2782888" cy="2233613"/>
            <a:chOff x="3744" y="2064"/>
            <a:chExt cx="1753" cy="1407"/>
          </a:xfrm>
        </p:grpSpPr>
        <p:sp>
          <p:nvSpPr>
            <p:cNvPr id="5134" name="Rectangle 12"/>
            <p:cNvSpPr/>
            <p:nvPr>
              <p:custDataLst>
                <p:tags r:id="rId14"/>
              </p:custDataLst>
            </p:nvPr>
          </p:nvSpPr>
          <p:spPr>
            <a:xfrm>
              <a:off x="4224" y="2400"/>
              <a:ext cx="928" cy="1032"/>
            </a:xfrm>
            <a:prstGeom prst="rect">
              <a:avLst/>
            </a:prstGeom>
            <a:noFill/>
            <a:ln w="2857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5135" name="Text Box 13"/>
            <p:cNvSpPr txBox="1"/>
            <p:nvPr>
              <p:custDataLst>
                <p:tags r:id="rId15"/>
              </p:custDataLst>
            </p:nvPr>
          </p:nvSpPr>
          <p:spPr>
            <a:xfrm>
              <a:off x="5232" y="2688"/>
              <a:ext cx="265" cy="327"/>
            </a:xfrm>
            <a:prstGeom prst="rect">
              <a:avLst/>
            </a:prstGeom>
            <a:noFill/>
            <a:ln w="9525">
              <a:noFill/>
            </a:ln>
          </p:spPr>
          <p:txBody>
            <a:bodyPr wrap="none" anchor="ctr" anchorCtr="0">
              <a:spAutoFit/>
            </a:bodyPr>
            <a:lstStyle/>
            <a:p>
              <a:pPr algn="ctr"/>
              <a:r>
                <a:rPr lang="en-US" altLang="zh-CN" sz="2800" b="1" i="1" dirty="0">
                  <a:solidFill>
                    <a:schemeClr val="accent2"/>
                  </a:solidFill>
                  <a:latin typeface="Times New Roman" panose="02020603050405020304" pitchFamily="18" charset="0"/>
                  <a:ea typeface="隶书" pitchFamily="49" charset="-122"/>
                </a:rPr>
                <a:t>R</a:t>
              </a:r>
            </a:p>
          </p:txBody>
        </p:sp>
        <p:grpSp>
          <p:nvGrpSpPr>
            <p:cNvPr id="5136" name="Group 14"/>
            <p:cNvGrpSpPr/>
            <p:nvPr/>
          </p:nvGrpSpPr>
          <p:grpSpPr>
            <a:xfrm>
              <a:off x="3888" y="2496"/>
              <a:ext cx="480" cy="677"/>
              <a:chOff x="4128" y="2424"/>
              <a:chExt cx="480" cy="677"/>
            </a:xfrm>
          </p:grpSpPr>
          <p:sp>
            <p:nvSpPr>
              <p:cNvPr id="5146" name="Text Box 15"/>
              <p:cNvSpPr txBox="1"/>
              <p:nvPr>
                <p:custDataLst>
                  <p:tags r:id="rId25"/>
                </p:custDataLst>
              </p:nvPr>
            </p:nvSpPr>
            <p:spPr>
              <a:xfrm>
                <a:off x="4140" y="2736"/>
                <a:ext cx="292" cy="365"/>
              </a:xfrm>
              <a:prstGeom prst="rect">
                <a:avLst/>
              </a:prstGeom>
              <a:noFill/>
              <a:ln w="9525">
                <a:noFill/>
              </a:ln>
            </p:spPr>
            <p:txBody>
              <a:bodyPr wrap="none" anchor="ctr" anchorCtr="0">
                <a:spAutoFit/>
              </a:bodyPr>
              <a:lstStyle/>
              <a:p>
                <a:pPr algn="ctr"/>
                <a:r>
                  <a:rPr lang="en-US" altLang="zh-CN" sz="2800" b="1" dirty="0">
                    <a:solidFill>
                      <a:srgbClr val="6600FF"/>
                    </a:solidFill>
                    <a:latin typeface="Times New Roman" panose="02020603050405020304" pitchFamily="18" charset="0"/>
                  </a:rPr>
                  <a:t>–</a:t>
                </a:r>
                <a:r>
                  <a:rPr lang="en-US" altLang="zh-CN" sz="3200" i="1" dirty="0">
                    <a:solidFill>
                      <a:srgbClr val="008000"/>
                    </a:solidFill>
                    <a:latin typeface="Times New Roman" panose="02020603050405020304" pitchFamily="18" charset="0"/>
                    <a:ea typeface="隶书" pitchFamily="49" charset="-122"/>
                  </a:rPr>
                  <a:t> </a:t>
                </a:r>
              </a:p>
            </p:txBody>
          </p:sp>
          <p:sp>
            <p:nvSpPr>
              <p:cNvPr id="5147" name="Oval 16"/>
              <p:cNvSpPr/>
              <p:nvPr>
                <p:custDataLst>
                  <p:tags r:id="rId26"/>
                </p:custDataLst>
              </p:nvPr>
            </p:nvSpPr>
            <p:spPr>
              <a:xfrm>
                <a:off x="4320" y="2640"/>
                <a:ext cx="288" cy="288"/>
              </a:xfrm>
              <a:prstGeom prst="ellipse">
                <a:avLst/>
              </a:prstGeom>
              <a:no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5148" name="Text Box 17"/>
              <p:cNvSpPr txBox="1"/>
              <p:nvPr>
                <p:custDataLst>
                  <p:tags r:id="rId27"/>
                </p:custDataLst>
              </p:nvPr>
            </p:nvSpPr>
            <p:spPr>
              <a:xfrm>
                <a:off x="4128" y="2424"/>
                <a:ext cx="244" cy="327"/>
              </a:xfrm>
              <a:prstGeom prst="rect">
                <a:avLst/>
              </a:prstGeom>
              <a:noFill/>
              <a:ln w="9525">
                <a:noFill/>
              </a:ln>
            </p:spPr>
            <p:txBody>
              <a:bodyPr wrap="none" anchor="ctr" anchorCtr="0">
                <a:spAutoFit/>
              </a:bodyPr>
              <a:lstStyle/>
              <a:p>
                <a:pPr algn="ctr"/>
                <a:r>
                  <a:rPr lang="en-US" altLang="zh-CN" sz="2800" b="1" dirty="0">
                    <a:solidFill>
                      <a:srgbClr val="6600FF"/>
                    </a:solidFill>
                    <a:latin typeface="Times New Roman" panose="02020603050405020304" pitchFamily="18" charset="0"/>
                  </a:rPr>
                  <a:t>+</a:t>
                </a:r>
                <a:endParaRPr lang="en-US" altLang="zh-CN" sz="2800" b="1" dirty="0">
                  <a:latin typeface="Times New Roman" panose="02020603050405020304" pitchFamily="18" charset="0"/>
                </a:endParaRPr>
              </a:p>
            </p:txBody>
          </p:sp>
        </p:grpSp>
        <p:sp>
          <p:nvSpPr>
            <p:cNvPr id="5137" name="Rectangle 18"/>
            <p:cNvSpPr/>
            <p:nvPr>
              <p:custDataLst>
                <p:tags r:id="rId16"/>
              </p:custDataLst>
            </p:nvPr>
          </p:nvSpPr>
          <p:spPr>
            <a:xfrm rot="-5400000">
              <a:off x="4968" y="2808"/>
              <a:ext cx="336" cy="96"/>
            </a:xfrm>
            <a:prstGeom prst="rect">
              <a:avLst/>
            </a:prstGeom>
            <a:solidFill>
              <a:srgbClr val="DDFFDD"/>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5138" name="Line 19"/>
            <p:cNvSpPr/>
            <p:nvPr>
              <p:custDataLst>
                <p:tags r:id="rId17"/>
              </p:custDataLst>
            </p:nvPr>
          </p:nvSpPr>
          <p:spPr>
            <a:xfrm>
              <a:off x="4608" y="2352"/>
              <a:ext cx="449" cy="0"/>
            </a:xfrm>
            <a:prstGeom prst="line">
              <a:avLst/>
            </a:prstGeom>
            <a:ln w="28575" cap="flat" cmpd="sng">
              <a:solidFill>
                <a:srgbClr val="FF0066"/>
              </a:solidFill>
              <a:prstDash val="solid"/>
              <a:headEnd type="none" w="med" len="med"/>
              <a:tailEnd type="stealth" w="med" len="lg"/>
            </a:ln>
          </p:spPr>
        </p:sp>
        <p:sp>
          <p:nvSpPr>
            <p:cNvPr id="5139" name="Text Box 20"/>
            <p:cNvSpPr txBox="1"/>
            <p:nvPr>
              <p:custDataLst>
                <p:tags r:id="rId18"/>
              </p:custDataLst>
            </p:nvPr>
          </p:nvSpPr>
          <p:spPr>
            <a:xfrm>
              <a:off x="4704" y="2064"/>
              <a:ext cx="203" cy="327"/>
            </a:xfrm>
            <a:prstGeom prst="rect">
              <a:avLst/>
            </a:prstGeom>
            <a:noFill/>
            <a:ln w="28575">
              <a:noFill/>
            </a:ln>
          </p:spPr>
          <p:txBody>
            <a:bodyPr wrap="none" anchor="ctr" anchorCtr="0">
              <a:spAutoFit/>
            </a:bodyPr>
            <a:lstStyle/>
            <a:p>
              <a:pPr algn="ctr"/>
              <a:r>
                <a:rPr lang="en-US" altLang="zh-CN" sz="2800" b="1" i="1" dirty="0">
                  <a:solidFill>
                    <a:srgbClr val="6600FF"/>
                  </a:solidFill>
                  <a:latin typeface="Times New Roman" panose="02020603050405020304" pitchFamily="18" charset="0"/>
                </a:rPr>
                <a:t>I</a:t>
              </a:r>
              <a:endParaRPr lang="en-US" altLang="zh-CN" sz="2800" b="1" dirty="0">
                <a:solidFill>
                  <a:srgbClr val="6600FF"/>
                </a:solidFill>
                <a:latin typeface="Times New Roman" panose="02020603050405020304" pitchFamily="18" charset="0"/>
              </a:endParaRPr>
            </a:p>
          </p:txBody>
        </p:sp>
        <p:sp>
          <p:nvSpPr>
            <p:cNvPr id="5140" name="Oval 21"/>
            <p:cNvSpPr/>
            <p:nvPr>
              <p:custDataLst>
                <p:tags r:id="rId19"/>
              </p:custDataLst>
            </p:nvPr>
          </p:nvSpPr>
          <p:spPr>
            <a:xfrm>
              <a:off x="4776" y="3408"/>
              <a:ext cx="48" cy="48"/>
            </a:xfrm>
            <a:prstGeom prst="ellipse">
              <a:avLst/>
            </a:prstGeom>
            <a:solidFill>
              <a:srgbClr val="FF0066"/>
            </a:solidFill>
            <a:ln w="28575"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5141" name="Oval 22"/>
            <p:cNvSpPr/>
            <p:nvPr>
              <p:custDataLst>
                <p:tags r:id="rId20"/>
              </p:custDataLst>
            </p:nvPr>
          </p:nvSpPr>
          <p:spPr>
            <a:xfrm>
              <a:off x="4740" y="2388"/>
              <a:ext cx="48" cy="48"/>
            </a:xfrm>
            <a:prstGeom prst="ellipse">
              <a:avLst/>
            </a:prstGeom>
            <a:solidFill>
              <a:srgbClr val="FF0066"/>
            </a:solidFill>
            <a:ln w="28575"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5142" name="Text Box 23"/>
            <p:cNvSpPr txBox="1"/>
            <p:nvPr>
              <p:custDataLst>
                <p:tags r:id="rId21"/>
              </p:custDataLst>
            </p:nvPr>
          </p:nvSpPr>
          <p:spPr>
            <a:xfrm>
              <a:off x="3744" y="2688"/>
              <a:ext cx="265" cy="327"/>
            </a:xfrm>
            <a:prstGeom prst="rect">
              <a:avLst/>
            </a:prstGeom>
            <a:noFill/>
            <a:ln w="9525">
              <a:noFill/>
            </a:ln>
          </p:spPr>
          <p:txBody>
            <a:bodyPr wrap="none" anchor="ctr" anchorCtr="0">
              <a:spAutoFit/>
            </a:bodyPr>
            <a:lstStyle/>
            <a:p>
              <a:pPr algn="ctr"/>
              <a:r>
                <a:rPr lang="en-US" altLang="zh-CN" sz="2800" b="1" i="1" dirty="0">
                  <a:solidFill>
                    <a:schemeClr val="accent2"/>
                  </a:solidFill>
                  <a:latin typeface="Times New Roman" panose="02020603050405020304" pitchFamily="18" charset="0"/>
                  <a:ea typeface="隶书" pitchFamily="49" charset="-122"/>
                </a:rPr>
                <a:t>E</a:t>
              </a:r>
            </a:p>
          </p:txBody>
        </p:sp>
        <p:sp>
          <p:nvSpPr>
            <p:cNvPr id="5143" name="Text Box 24"/>
            <p:cNvSpPr txBox="1"/>
            <p:nvPr>
              <p:custDataLst>
                <p:tags r:id="rId22"/>
              </p:custDataLst>
            </p:nvPr>
          </p:nvSpPr>
          <p:spPr>
            <a:xfrm>
              <a:off x="4658" y="2812"/>
              <a:ext cx="278" cy="327"/>
            </a:xfrm>
            <a:prstGeom prst="rect">
              <a:avLst/>
            </a:prstGeom>
            <a:noFill/>
            <a:ln w="9525">
              <a:noFill/>
            </a:ln>
          </p:spPr>
          <p:txBody>
            <a:bodyPr>
              <a:spAutoFit/>
            </a:bodyPr>
            <a:lstStyle/>
            <a:p>
              <a:r>
                <a:rPr lang="en-US" altLang="zh-CN" sz="2800" b="1" i="1" dirty="0">
                  <a:solidFill>
                    <a:srgbClr val="FF0066"/>
                  </a:solidFill>
                  <a:latin typeface="Times New Roman" panose="02020603050405020304" pitchFamily="18" charset="0"/>
                </a:rPr>
                <a:t>U</a:t>
              </a:r>
            </a:p>
          </p:txBody>
        </p:sp>
        <p:sp>
          <p:nvSpPr>
            <p:cNvPr id="5144" name="Rectangle 25"/>
            <p:cNvSpPr/>
            <p:nvPr>
              <p:custDataLst>
                <p:tags r:id="rId23"/>
              </p:custDataLst>
            </p:nvPr>
          </p:nvSpPr>
          <p:spPr>
            <a:xfrm>
              <a:off x="4656" y="2436"/>
              <a:ext cx="242" cy="327"/>
            </a:xfrm>
            <a:prstGeom prst="rect">
              <a:avLst/>
            </a:prstGeom>
            <a:noFill/>
            <a:ln w="9525">
              <a:noFill/>
            </a:ln>
          </p:spPr>
          <p:txBody>
            <a:bodyPr wrap="none">
              <a:spAutoFit/>
            </a:bodyPr>
            <a:lstStyle/>
            <a:p>
              <a:r>
                <a:rPr lang="en-US" altLang="zh-CN" sz="2800" dirty="0">
                  <a:solidFill>
                    <a:srgbClr val="FF0066"/>
                  </a:solidFill>
                  <a:latin typeface="Times New Roman" panose="02020603050405020304" pitchFamily="18" charset="0"/>
                </a:rPr>
                <a:t>+</a:t>
              </a:r>
            </a:p>
          </p:txBody>
        </p:sp>
        <p:sp>
          <p:nvSpPr>
            <p:cNvPr id="5145" name="Rectangle 26"/>
            <p:cNvSpPr/>
            <p:nvPr>
              <p:custDataLst>
                <p:tags r:id="rId24"/>
              </p:custDataLst>
            </p:nvPr>
          </p:nvSpPr>
          <p:spPr>
            <a:xfrm>
              <a:off x="4692" y="3144"/>
              <a:ext cx="191" cy="327"/>
            </a:xfrm>
            <a:prstGeom prst="rect">
              <a:avLst/>
            </a:prstGeom>
            <a:noFill/>
            <a:ln w="9525">
              <a:noFill/>
            </a:ln>
          </p:spPr>
          <p:txBody>
            <a:bodyPr wrap="none">
              <a:spAutoFit/>
            </a:bodyPr>
            <a:lstStyle/>
            <a:p>
              <a:r>
                <a:rPr lang="en-US" altLang="zh-CN" sz="2800" dirty="0">
                  <a:solidFill>
                    <a:srgbClr val="FF0066"/>
                  </a:solidFill>
                  <a:latin typeface="Times New Roman" panose="02020603050405020304" pitchFamily="18" charset="0"/>
                </a:rPr>
                <a:t>-</a:t>
              </a:r>
            </a:p>
          </p:txBody>
        </p:sp>
      </p:grpSp>
      <p:sp>
        <p:nvSpPr>
          <p:cNvPr id="21531" name="Rectangle 27"/>
          <p:cNvSpPr/>
          <p:nvPr>
            <p:custDataLst>
              <p:tags r:id="rId12"/>
            </p:custDataLst>
          </p:nvPr>
        </p:nvSpPr>
        <p:spPr>
          <a:xfrm>
            <a:off x="611188" y="4883150"/>
            <a:ext cx="3568700" cy="519113"/>
          </a:xfrm>
          <a:prstGeom prst="rect">
            <a:avLst/>
          </a:prstGeom>
          <a:noFill/>
          <a:ln w="9525">
            <a:noFill/>
          </a:ln>
        </p:spPr>
        <p:txBody>
          <a:bodyPr>
            <a:spAutoFit/>
          </a:bodyPr>
          <a:lstStyle/>
          <a:p>
            <a:r>
              <a:rPr lang="zh-CN" altLang="en-US" sz="2800" b="1" dirty="0">
                <a:solidFill>
                  <a:schemeClr val="accent2"/>
                </a:solidFill>
                <a:latin typeface="Times New Roman" panose="02020603050405020304" pitchFamily="18" charset="0"/>
              </a:rPr>
              <a:t>也可用箭头表示。</a:t>
            </a:r>
          </a:p>
        </p:txBody>
      </p:sp>
      <p:sp>
        <p:nvSpPr>
          <p:cNvPr id="21532" name="AutoShape 28"/>
          <p:cNvSpPr/>
          <p:nvPr>
            <p:custDataLst>
              <p:tags r:id="rId13"/>
            </p:custDataLst>
          </p:nvPr>
        </p:nvSpPr>
        <p:spPr>
          <a:xfrm>
            <a:off x="3276600" y="5838825"/>
            <a:ext cx="1447800" cy="685800"/>
          </a:xfrm>
          <a:prstGeom prst="wedgeRoundRectCallout">
            <a:avLst>
              <a:gd name="adj1" fmla="val 136843"/>
              <a:gd name="adj2" fmla="val -12731"/>
              <a:gd name="adj3" fmla="val 16667"/>
            </a:avLst>
          </a:prstGeom>
          <a:solidFill>
            <a:schemeClr val="bg1">
              <a:alpha val="50195"/>
            </a:schemeClr>
          </a:solidFill>
          <a:ln w="9525" cap="flat" cmpd="sng">
            <a:solidFill>
              <a:schemeClr val="tx1"/>
            </a:solidFill>
            <a:prstDash val="solid"/>
            <a:miter/>
            <a:headEnd type="none" w="med" len="med"/>
            <a:tailEnd type="none" w="med" len="med"/>
          </a:ln>
        </p:spPr>
        <p:txBody>
          <a:bodyPr/>
          <a:lstStyle/>
          <a:p>
            <a:r>
              <a:rPr lang="en-US" altLang="zh-CN" sz="2800" b="1" i="1" dirty="0">
                <a:solidFill>
                  <a:srgbClr val="FF0066"/>
                </a:solidFill>
                <a:latin typeface="Times New Roman" panose="02020603050405020304" pitchFamily="18" charset="0"/>
              </a:rPr>
              <a:t>U = E</a:t>
            </a:r>
            <a:endParaRPr lang="en-US" altLang="zh-CN" sz="2800" dirty="0">
              <a:solidFill>
                <a:srgbClr val="FF0066"/>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1506">
                                            <p:txEl>
                                              <p:pRg st="0" end="0"/>
                                            </p:txEl>
                                          </p:spTgt>
                                        </p:tgtEl>
                                        <p:attrNameLst>
                                          <p:attrName>style.visibility</p:attrName>
                                        </p:attrNameLst>
                                      </p:cBhvr>
                                      <p:to>
                                        <p:strVal val="visible"/>
                                      </p:to>
                                    </p:set>
                                    <p:animEffect transition="in" filter="dissolve">
                                      <p:cBhvr>
                                        <p:cTn id="7" dur="500"/>
                                        <p:tgtEl>
                                          <p:spTgt spid="2150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1507"/>
                                        </p:tgtEl>
                                        <p:attrNameLst>
                                          <p:attrName>style.visibility</p:attrName>
                                        </p:attrNameLst>
                                      </p:cBhvr>
                                      <p:to>
                                        <p:strVal val="visible"/>
                                      </p:to>
                                    </p:set>
                                    <p:animEffect transition="in" filter="wipe(left)">
                                      <p:cBhvr>
                                        <p:cTn id="12" dur="300"/>
                                        <p:tgtEl>
                                          <p:spTgt spid="2150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1508"/>
                                        </p:tgtEl>
                                        <p:attrNameLst>
                                          <p:attrName>style.visibility</p:attrName>
                                        </p:attrNameLst>
                                      </p:cBhvr>
                                      <p:to>
                                        <p:strVal val="visible"/>
                                      </p:to>
                                    </p:set>
                                    <p:animEffect transition="in" filter="wipe(left)">
                                      <p:cBhvr>
                                        <p:cTn id="17" dur="500"/>
                                        <p:tgtEl>
                                          <p:spTgt spid="21508"/>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1509">
                                            <p:txEl>
                                              <p:pRg st="0" end="0"/>
                                            </p:txEl>
                                          </p:spTgt>
                                        </p:tgtEl>
                                        <p:attrNameLst>
                                          <p:attrName>style.visibility</p:attrName>
                                        </p:attrNameLst>
                                      </p:cBhvr>
                                      <p:to>
                                        <p:strVal val="visible"/>
                                      </p:to>
                                    </p:set>
                                    <p:animEffect transition="in" filter="dissolve">
                                      <p:cBhvr>
                                        <p:cTn id="22" dur="500"/>
                                        <p:tgtEl>
                                          <p:spTgt spid="21509">
                                            <p:txEl>
                                              <p:pRg st="0" end="0"/>
                                            </p:txEl>
                                          </p:spTgt>
                                        </p:tgtEl>
                                      </p:cBhvr>
                                    </p:animEffect>
                                  </p:childTnLst>
                                </p:cTn>
                              </p:par>
                            </p:childTnLst>
                          </p:cTn>
                        </p:par>
                        <p:par>
                          <p:cTn id="23" fill="hold">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21511">
                                            <p:txEl>
                                              <p:pRg st="0" end="0"/>
                                            </p:txEl>
                                          </p:spTgt>
                                        </p:tgtEl>
                                        <p:attrNameLst>
                                          <p:attrName>style.visibility</p:attrName>
                                        </p:attrNameLst>
                                      </p:cBhvr>
                                      <p:to>
                                        <p:strVal val="visible"/>
                                      </p:to>
                                    </p:set>
                                    <p:animEffect transition="in" filter="wipe(left)">
                                      <p:cBhvr>
                                        <p:cTn id="26" dur="500"/>
                                        <p:tgtEl>
                                          <p:spTgt spid="21511">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21512">
                                            <p:txEl>
                                              <p:pRg st="0" end="0"/>
                                            </p:txEl>
                                          </p:spTgt>
                                        </p:tgtEl>
                                        <p:attrNameLst>
                                          <p:attrName>style.visibility</p:attrName>
                                        </p:attrNameLst>
                                      </p:cBhvr>
                                      <p:to>
                                        <p:strVal val="visible"/>
                                      </p:to>
                                    </p:set>
                                    <p:animEffect transition="in" filter="wipe(left)">
                                      <p:cBhvr>
                                        <p:cTn id="31" dur="500"/>
                                        <p:tgtEl>
                                          <p:spTgt spid="21512">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4" presetClass="entr" presetSubtype="32" fill="hold" grpId="0" nodeType="clickEffect">
                                  <p:stCondLst>
                                    <p:cond delay="0"/>
                                  </p:stCondLst>
                                  <p:iterate type="wd">
                                    <p:tmPct val="100000"/>
                                  </p:iterate>
                                  <p:childTnLst>
                                    <p:set>
                                      <p:cBhvr>
                                        <p:cTn id="35" dur="1" fill="hold">
                                          <p:stCondLst>
                                            <p:cond delay="0"/>
                                          </p:stCondLst>
                                        </p:cTn>
                                        <p:tgtEl>
                                          <p:spTgt spid="21513"/>
                                        </p:tgtEl>
                                        <p:attrNameLst>
                                          <p:attrName>style.visibility</p:attrName>
                                        </p:attrNameLst>
                                      </p:cBhvr>
                                      <p:to>
                                        <p:strVal val="visible"/>
                                      </p:to>
                                    </p:set>
                                    <p:animEffect transition="in" filter="box(out)">
                                      <p:cBhvr>
                                        <p:cTn id="36" dur="300"/>
                                        <p:tgtEl>
                                          <p:spTgt spid="21513"/>
                                        </p:tgtEl>
                                      </p:cBhvr>
                                    </p:animEffect>
                                  </p:childTnLst>
                                </p:cTn>
                              </p:par>
                            </p:childTnLst>
                          </p:cTn>
                        </p:par>
                      </p:childTnLst>
                    </p:cTn>
                  </p:par>
                  <p:par>
                    <p:cTn id="37" fill="hold">
                      <p:stCondLst>
                        <p:cond delay="indefinite"/>
                      </p:stCondLst>
                      <p:childTnLst>
                        <p:par>
                          <p:cTn id="38" fill="hold">
                            <p:stCondLst>
                              <p:cond delay="0"/>
                            </p:stCondLst>
                            <p:childTnLst>
                              <p:par>
                                <p:cTn id="39" presetID="4" presetClass="entr" presetSubtype="32" fill="hold" grpId="0" nodeType="clickEffect">
                                  <p:stCondLst>
                                    <p:cond delay="0"/>
                                  </p:stCondLst>
                                  <p:childTnLst>
                                    <p:set>
                                      <p:cBhvr>
                                        <p:cTn id="40" dur="1" fill="hold">
                                          <p:stCondLst>
                                            <p:cond delay="0"/>
                                          </p:stCondLst>
                                        </p:cTn>
                                        <p:tgtEl>
                                          <p:spTgt spid="21514">
                                            <p:txEl>
                                              <p:pRg st="0" end="0"/>
                                            </p:txEl>
                                          </p:spTgt>
                                        </p:tgtEl>
                                        <p:attrNameLst>
                                          <p:attrName>style.visibility</p:attrName>
                                        </p:attrNameLst>
                                      </p:cBhvr>
                                      <p:to>
                                        <p:strVal val="visible"/>
                                      </p:to>
                                    </p:set>
                                    <p:animEffect transition="in" filter="box(out)">
                                      <p:cBhvr>
                                        <p:cTn id="41" dur="500"/>
                                        <p:tgtEl>
                                          <p:spTgt spid="21514">
                                            <p:txEl>
                                              <p:pRg st="0" end="0"/>
                                            </p:txEl>
                                          </p:spTgt>
                                        </p:tgtEl>
                                      </p:cBhvr>
                                    </p:animEffect>
                                  </p:childTnLst>
                                  <p:subTnLst>
                                    <p:audio>
                                      <p:cMediaNode>
                                        <p:cTn display="0" masterRel="sameClick">
                                          <p:stCondLst>
                                            <p:cond evt="begin" delay="0">
                                              <p:tn val="39"/>
                                            </p:cond>
                                          </p:stCondLst>
                                          <p:endCondLst>
                                            <p:cond evt="onStopAudio" delay="0">
                                              <p:tgtEl>
                                                <p:sldTgt/>
                                              </p:tgtEl>
                                            </p:cond>
                                          </p:endCondLst>
                                        </p:cTn>
                                        <p:tgtEl>
                                          <p:sndTgt r:embed="rId29" name="camera.wav"/>
                                        </p:tgtEl>
                                      </p:cMediaNode>
                                    </p:audio>
                                  </p:subTnLst>
                                </p:cTn>
                              </p:par>
                            </p:childTnLst>
                          </p:cTn>
                        </p:par>
                      </p:childTnLst>
                    </p:cTn>
                  </p:par>
                  <p:par>
                    <p:cTn id="42" fill="hold">
                      <p:stCondLst>
                        <p:cond delay="indefinite"/>
                      </p:stCondLst>
                      <p:childTnLst>
                        <p:par>
                          <p:cTn id="43" fill="hold">
                            <p:stCondLst>
                              <p:cond delay="0"/>
                            </p:stCondLst>
                            <p:childTnLst>
                              <p:par>
                                <p:cTn id="44" presetID="4" presetClass="entr" presetSubtype="32" fill="hold" grpId="0" nodeType="clickEffect">
                                  <p:stCondLst>
                                    <p:cond delay="0"/>
                                  </p:stCondLst>
                                  <p:childTnLst>
                                    <p:set>
                                      <p:cBhvr>
                                        <p:cTn id="45" dur="1" fill="hold">
                                          <p:stCondLst>
                                            <p:cond delay="0"/>
                                          </p:stCondLst>
                                        </p:cTn>
                                        <p:tgtEl>
                                          <p:spTgt spid="21531">
                                            <p:txEl>
                                              <p:pRg st="0" end="0"/>
                                            </p:txEl>
                                          </p:spTgt>
                                        </p:tgtEl>
                                        <p:attrNameLst>
                                          <p:attrName>style.visibility</p:attrName>
                                        </p:attrNameLst>
                                      </p:cBhvr>
                                      <p:to>
                                        <p:strVal val="visible"/>
                                      </p:to>
                                    </p:set>
                                    <p:animEffect transition="in" filter="box(out)">
                                      <p:cBhvr>
                                        <p:cTn id="46" dur="500"/>
                                        <p:tgtEl>
                                          <p:spTgt spid="21531">
                                            <p:txEl>
                                              <p:pRg st="0" end="0"/>
                                            </p:txEl>
                                          </p:spTgt>
                                        </p:tgtEl>
                                      </p:cBhvr>
                                    </p:animEffect>
                                  </p:childTnLst>
                                  <p:subTnLst>
                                    <p:audio>
                                      <p:cMediaNode>
                                        <p:cTn display="0" masterRel="sameClick">
                                          <p:stCondLst>
                                            <p:cond evt="begin" delay="0">
                                              <p:tn val="44"/>
                                            </p:cond>
                                          </p:stCondLst>
                                          <p:endCondLst>
                                            <p:cond evt="onStopAudio" delay="0">
                                              <p:tgtEl>
                                                <p:sldTgt/>
                                              </p:tgtEl>
                                            </p:cond>
                                          </p:endCondLst>
                                        </p:cTn>
                                        <p:tgtEl>
                                          <p:sndTgt r:embed="rId29" name="camera.wav"/>
                                        </p:tgtEl>
                                      </p:cMediaNode>
                                    </p:audio>
                                  </p:subTnLst>
                                </p:cTn>
                              </p:par>
                            </p:childTnLst>
                          </p:cTn>
                        </p:par>
                      </p:childTnLst>
                    </p:cTn>
                  </p:par>
                  <p:par>
                    <p:cTn id="47" fill="hold">
                      <p:stCondLst>
                        <p:cond delay="indefinite"/>
                      </p:stCondLst>
                      <p:childTnLst>
                        <p:par>
                          <p:cTn id="48" fill="hold">
                            <p:stCondLst>
                              <p:cond delay="0"/>
                            </p:stCondLst>
                            <p:childTnLst>
                              <p:par>
                                <p:cTn id="49" presetID="4" presetClass="entr" presetSubtype="32" fill="hold" nodeType="click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box(out)">
                                      <p:cBhvr>
                                        <p:cTn id="51" dur="500"/>
                                        <p:tgtEl>
                                          <p:spTgt spid="2"/>
                                        </p:tgtEl>
                                      </p:cBhvr>
                                    </p:animEffect>
                                  </p:childTnLst>
                                  <p:subTnLst>
                                    <p:audio>
                                      <p:cMediaNode>
                                        <p:cTn display="0" masterRel="sameClick">
                                          <p:stCondLst>
                                            <p:cond evt="begin" delay="0">
                                              <p:tn val="49"/>
                                            </p:cond>
                                          </p:stCondLst>
                                          <p:endCondLst>
                                            <p:cond evt="onStopAudio" delay="0">
                                              <p:tgtEl>
                                                <p:sldTgt/>
                                              </p:tgtEl>
                                            </p:cond>
                                          </p:endCondLst>
                                        </p:cTn>
                                        <p:tgtEl>
                                          <p:sndTgt r:embed="rId29" name="camera.wav"/>
                                        </p:tgtEl>
                                      </p:cMediaNode>
                                    </p:audio>
                                  </p:sub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21532"/>
                                        </p:tgtEl>
                                        <p:attrNameLst>
                                          <p:attrName>style.visibility</p:attrName>
                                        </p:attrNameLst>
                                      </p:cBhvr>
                                      <p:to>
                                        <p:strVal val="visible"/>
                                      </p:to>
                                    </p:set>
                                    <p:animEffect transition="in" filter="wipe(left)">
                                      <p:cBhvr>
                                        <p:cTn id="56" dur="500"/>
                                        <p:tgtEl>
                                          <p:spTgt spid="21532"/>
                                        </p:tgtEl>
                                      </p:cBhvr>
                                    </p:animEffect>
                                  </p:childTnLst>
                                  <p:subTnLst>
                                    <p:audio>
                                      <p:cMediaNode>
                                        <p:cTn display="0" masterRel="sameClick">
                                          <p:stCondLst>
                                            <p:cond evt="begin" delay="0">
                                              <p:tn val="54"/>
                                            </p:cond>
                                          </p:stCondLst>
                                          <p:endCondLst>
                                            <p:cond evt="onStopAudio" delay="0">
                                              <p:tgtEl>
                                                <p:sldTgt/>
                                              </p:tgtEl>
                                            </p:cond>
                                          </p:endCondLst>
                                        </p:cTn>
                                        <p:tgtEl>
                                          <p:sndTgt r:embed="rId29"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build="p"/>
      <p:bldP spid="21507" grpId="0"/>
      <p:bldP spid="21509" grpId="0" build="p"/>
      <p:bldP spid="21511" grpId="0" build="p" advAuto="1000"/>
      <p:bldP spid="21512" grpId="0" build="p"/>
      <p:bldP spid="21513" grpId="0"/>
      <p:bldP spid="21514" grpId="0" build="p"/>
      <p:bldP spid="21531" grpId="0" build="p"/>
      <p:bldP spid="21532"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35" action="ppaction://hlinksldjump"/>
          </p:cNvPr>
          <p:cNvSpPr>
            <a:spLocks noChangeArrowheads="1"/>
          </p:cNvSpPr>
          <p:nvPr>
            <p:custDataLst>
              <p:tags r:id="rId2"/>
            </p:custDataLst>
          </p:nvPr>
        </p:nvSpPr>
        <p:spPr bwMode="auto">
          <a:xfrm>
            <a:off x="3016250" y="495935"/>
            <a:ext cx="4562475" cy="714962"/>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电流、电压参考方向</a:t>
            </a:r>
          </a:p>
        </p:txBody>
      </p:sp>
      <p:sp>
        <p:nvSpPr>
          <p:cNvPr id="30722" name="Text Box 2"/>
          <p:cNvSpPr txBox="1"/>
          <p:nvPr>
            <p:custDataLst>
              <p:tags r:id="rId3"/>
            </p:custDataLst>
          </p:nvPr>
        </p:nvSpPr>
        <p:spPr>
          <a:xfrm>
            <a:off x="287338" y="1265238"/>
            <a:ext cx="4284662" cy="588962"/>
          </a:xfrm>
          <a:prstGeom prst="rect">
            <a:avLst/>
          </a:prstGeom>
          <a:solidFill>
            <a:srgbClr val="3399FF"/>
          </a:solidFill>
          <a:ln w="9525" cap="flat" cmpd="sng">
            <a:solidFill>
              <a:srgbClr val="008000"/>
            </a:solidFill>
            <a:prstDash val="solid"/>
            <a:miter/>
            <a:headEnd type="none" w="med" len="med"/>
            <a:tailEnd type="none" w="med" len="med"/>
          </a:ln>
        </p:spPr>
        <p:txBody>
          <a:bodyPr>
            <a:spAutoFit/>
          </a:bodyPr>
          <a:lstStyle/>
          <a:p>
            <a:pPr eaLnBrk="0" hangingPunct="0">
              <a:spcBef>
                <a:spcPct val="50000"/>
              </a:spcBef>
            </a:pPr>
            <a:r>
              <a:rPr lang="zh-CN" altLang="en-US" sz="3200" b="1" dirty="0">
                <a:solidFill>
                  <a:schemeClr val="bg1"/>
                </a:solidFill>
                <a:latin typeface="Times New Roman" panose="02020603050405020304" pitchFamily="18" charset="0"/>
              </a:rPr>
              <a:t>电流、电压的参考方向</a:t>
            </a:r>
          </a:p>
        </p:txBody>
      </p:sp>
      <p:sp>
        <p:nvSpPr>
          <p:cNvPr id="30723" name="Rectangle 3"/>
          <p:cNvSpPr/>
          <p:nvPr>
            <p:custDataLst>
              <p:tags r:id="rId4"/>
            </p:custDataLst>
          </p:nvPr>
        </p:nvSpPr>
        <p:spPr>
          <a:xfrm>
            <a:off x="323850" y="2128838"/>
            <a:ext cx="8280400" cy="898525"/>
          </a:xfrm>
          <a:prstGeom prst="rect">
            <a:avLst/>
          </a:prstGeom>
          <a:noFill/>
          <a:ln w="9525">
            <a:noFill/>
          </a:ln>
        </p:spPr>
        <p:txBody>
          <a:bodyPr/>
          <a:lstStyle/>
          <a:p>
            <a:r>
              <a:rPr lang="en-US" altLang="zh-CN" sz="2800" b="1" dirty="0">
                <a:latin typeface="宋体" panose="02010600030101010101" pitchFamily="2" charset="-122"/>
              </a:rPr>
              <a:t>    </a:t>
            </a:r>
            <a:r>
              <a:rPr lang="zh-CN" altLang="en-US" sz="2800" b="1" dirty="0">
                <a:latin typeface="宋体" panose="02010600030101010101" pitchFamily="2" charset="-122"/>
              </a:rPr>
              <a:t>解题前在电路图上标示的电压、电流方向称为参考方向。</a:t>
            </a:r>
          </a:p>
        </p:txBody>
      </p:sp>
      <p:sp>
        <p:nvSpPr>
          <p:cNvPr id="30724" name="Rectangle 4"/>
          <p:cNvSpPr/>
          <p:nvPr>
            <p:custDataLst>
              <p:tags r:id="rId5"/>
            </p:custDataLst>
          </p:nvPr>
        </p:nvSpPr>
        <p:spPr>
          <a:xfrm>
            <a:off x="468313" y="3209925"/>
            <a:ext cx="3887787" cy="3240088"/>
          </a:xfrm>
          <a:prstGeom prst="rect">
            <a:avLst/>
          </a:prstGeom>
          <a:solidFill>
            <a:srgbClr val="FFCC99"/>
          </a:solidFill>
          <a:ln w="12700" cap="flat" cmpd="sng">
            <a:solidFill>
              <a:srgbClr val="FF9900"/>
            </a:solidFill>
            <a:prstDash val="solid"/>
            <a:miter/>
            <a:headEnd type="none" w="med" len="med"/>
            <a:tailEnd type="none" w="med" len="med"/>
          </a:ln>
        </p:spPr>
        <p:txBody>
          <a:bodyPr lIns="92075" tIns="46038" rIns="92075" bIns="46038"/>
          <a:lstStyle/>
          <a:p>
            <a:r>
              <a:rPr lang="en-US" altLang="zh-CN" sz="2800" b="1" dirty="0">
                <a:latin typeface="宋体" panose="02010600030101010101" pitchFamily="2" charset="-122"/>
              </a:rPr>
              <a:t>    </a:t>
            </a:r>
            <a:r>
              <a:rPr lang="zh-CN" altLang="en-US" sz="2800" b="1" dirty="0">
                <a:latin typeface="宋体" panose="02010600030101010101" pitchFamily="2" charset="-122"/>
              </a:rPr>
              <a:t>对一个元件，电流参考方向和电压参考方向可以相互独立地任意确定，但为了方便起见，常常将其取为一致，称关联方向</a:t>
            </a:r>
            <a:r>
              <a:rPr lang="en-US" altLang="zh-CN" sz="2800" b="1" dirty="0">
                <a:latin typeface="宋体" panose="02010600030101010101" pitchFamily="2" charset="-122"/>
              </a:rPr>
              <a:t>;</a:t>
            </a:r>
            <a:r>
              <a:rPr lang="zh-CN" altLang="en-US" sz="2800" b="1" dirty="0">
                <a:latin typeface="宋体" panose="02010600030101010101" pitchFamily="2" charset="-122"/>
              </a:rPr>
              <a:t>如不一致，称非关联方向。</a:t>
            </a:r>
          </a:p>
        </p:txBody>
      </p:sp>
      <p:grpSp>
        <p:nvGrpSpPr>
          <p:cNvPr id="2" name="Group 5"/>
          <p:cNvGrpSpPr/>
          <p:nvPr/>
        </p:nvGrpSpPr>
        <p:grpSpPr>
          <a:xfrm>
            <a:off x="4500563" y="2962275"/>
            <a:ext cx="1806575" cy="1873250"/>
            <a:chOff x="2318" y="1813"/>
            <a:chExt cx="1138" cy="1180"/>
          </a:xfrm>
        </p:grpSpPr>
        <p:grpSp>
          <p:nvGrpSpPr>
            <p:cNvPr id="80920" name="Group 6"/>
            <p:cNvGrpSpPr/>
            <p:nvPr/>
          </p:nvGrpSpPr>
          <p:grpSpPr>
            <a:xfrm>
              <a:off x="2575" y="2060"/>
              <a:ext cx="449" cy="667"/>
              <a:chOff x="2575" y="2060"/>
              <a:chExt cx="449" cy="667"/>
            </a:xfrm>
          </p:grpSpPr>
          <p:sp>
            <p:nvSpPr>
              <p:cNvPr id="80932" name="Line 7"/>
              <p:cNvSpPr/>
              <p:nvPr>
                <p:custDataLst>
                  <p:tags r:id="rId32"/>
                </p:custDataLst>
              </p:nvPr>
            </p:nvSpPr>
            <p:spPr>
              <a:xfrm>
                <a:off x="2676" y="2060"/>
                <a:ext cx="348" cy="0"/>
              </a:xfrm>
              <a:prstGeom prst="line">
                <a:avLst/>
              </a:prstGeom>
              <a:ln w="38100" cap="flat" cmpd="sng">
                <a:solidFill>
                  <a:srgbClr val="FF0000"/>
                </a:solidFill>
                <a:prstDash val="solid"/>
                <a:headEnd type="none" w="sm" len="sm"/>
                <a:tailEnd type="arrow" w="med" len="med"/>
              </a:ln>
            </p:spPr>
          </p:sp>
          <p:sp>
            <p:nvSpPr>
              <p:cNvPr id="80933" name="Line 8"/>
              <p:cNvSpPr/>
              <p:nvPr>
                <p:custDataLst>
                  <p:tags r:id="rId33"/>
                </p:custDataLst>
              </p:nvPr>
            </p:nvSpPr>
            <p:spPr>
              <a:xfrm>
                <a:off x="2575" y="2345"/>
                <a:ext cx="0" cy="382"/>
              </a:xfrm>
              <a:prstGeom prst="line">
                <a:avLst/>
              </a:prstGeom>
              <a:ln w="38100" cap="flat" cmpd="sng">
                <a:solidFill>
                  <a:srgbClr val="FF0000"/>
                </a:solidFill>
                <a:prstDash val="solid"/>
                <a:headEnd type="none" w="sm" len="sm"/>
                <a:tailEnd type="arrow" w="med" len="med"/>
              </a:ln>
            </p:spPr>
          </p:sp>
        </p:grpSp>
        <p:sp>
          <p:nvSpPr>
            <p:cNvPr id="80921" name="Text Box 9"/>
            <p:cNvSpPr txBox="1"/>
            <p:nvPr>
              <p:custDataLst>
                <p:tags r:id="rId21"/>
              </p:custDataLst>
            </p:nvPr>
          </p:nvSpPr>
          <p:spPr>
            <a:xfrm>
              <a:off x="2337" y="1991"/>
              <a:ext cx="212" cy="288"/>
            </a:xfrm>
            <a:prstGeom prst="rect">
              <a:avLst/>
            </a:prstGeom>
            <a:noFill/>
            <a:ln w="12700">
              <a:noFill/>
            </a:ln>
          </p:spPr>
          <p:txBody>
            <a:bodyPr wrap="none">
              <a:spAutoFit/>
            </a:bodyPr>
            <a:lstStyle/>
            <a:p>
              <a:pPr eaLnBrk="0" hangingPunct="0"/>
              <a:r>
                <a:rPr lang="en-US" altLang="zh-CN" b="1" i="1" dirty="0">
                  <a:solidFill>
                    <a:schemeClr val="bg2"/>
                  </a:solidFill>
                  <a:latin typeface="Times New Roman" panose="02020603050405020304" pitchFamily="18" charset="0"/>
                </a:rPr>
                <a:t>a</a:t>
              </a:r>
              <a:endParaRPr lang="en-US" altLang="zh-CN" i="1" dirty="0">
                <a:solidFill>
                  <a:schemeClr val="bg2"/>
                </a:solidFill>
                <a:latin typeface="Times New Roman" panose="02020603050405020304" pitchFamily="18" charset="0"/>
              </a:endParaRPr>
            </a:p>
          </p:txBody>
        </p:sp>
        <p:sp>
          <p:nvSpPr>
            <p:cNvPr id="80922" name="Text Box 10"/>
            <p:cNvSpPr txBox="1"/>
            <p:nvPr>
              <p:custDataLst>
                <p:tags r:id="rId22"/>
              </p:custDataLst>
            </p:nvPr>
          </p:nvSpPr>
          <p:spPr>
            <a:xfrm>
              <a:off x="2792" y="1813"/>
              <a:ext cx="191" cy="288"/>
            </a:xfrm>
            <a:prstGeom prst="rect">
              <a:avLst/>
            </a:prstGeom>
            <a:noFill/>
            <a:ln w="12700">
              <a:noFill/>
            </a:ln>
          </p:spPr>
          <p:txBody>
            <a:bodyPr wrap="none">
              <a:spAutoFit/>
            </a:bodyPr>
            <a:lstStyle/>
            <a:p>
              <a:pPr eaLnBrk="0" hangingPunct="0"/>
              <a:r>
                <a:rPr lang="en-US" altLang="zh-CN" b="1" i="1" dirty="0">
                  <a:solidFill>
                    <a:srgbClr val="006600"/>
                  </a:solidFill>
                  <a:latin typeface="Times New Roman" panose="02020603050405020304" pitchFamily="18" charset="0"/>
                </a:rPr>
                <a:t>I</a:t>
              </a:r>
              <a:endParaRPr lang="en-US" altLang="zh-CN" i="1" dirty="0">
                <a:solidFill>
                  <a:srgbClr val="006600"/>
                </a:solidFill>
                <a:latin typeface="Times New Roman" panose="02020603050405020304" pitchFamily="18" charset="0"/>
              </a:endParaRPr>
            </a:p>
          </p:txBody>
        </p:sp>
        <p:sp>
          <p:nvSpPr>
            <p:cNvPr id="80923" name="Line 11"/>
            <p:cNvSpPr/>
            <p:nvPr>
              <p:custDataLst>
                <p:tags r:id="rId23"/>
              </p:custDataLst>
            </p:nvPr>
          </p:nvSpPr>
          <p:spPr>
            <a:xfrm>
              <a:off x="3198" y="2124"/>
              <a:ext cx="0" cy="708"/>
            </a:xfrm>
            <a:prstGeom prst="line">
              <a:avLst/>
            </a:prstGeom>
            <a:ln w="38100" cap="flat" cmpd="sng">
              <a:solidFill>
                <a:srgbClr val="0000CC"/>
              </a:solidFill>
              <a:prstDash val="solid"/>
              <a:headEnd type="none" w="sm" len="sm"/>
              <a:tailEnd type="none" w="sm" len="sm"/>
            </a:ln>
          </p:spPr>
        </p:sp>
        <p:sp>
          <p:nvSpPr>
            <p:cNvPr id="80924" name="Rectangle 12"/>
            <p:cNvSpPr/>
            <p:nvPr>
              <p:custDataLst>
                <p:tags r:id="rId24"/>
              </p:custDataLst>
            </p:nvPr>
          </p:nvSpPr>
          <p:spPr>
            <a:xfrm>
              <a:off x="3134" y="2292"/>
              <a:ext cx="149" cy="323"/>
            </a:xfrm>
            <a:prstGeom prst="rect">
              <a:avLst/>
            </a:prstGeom>
            <a:solidFill>
              <a:schemeClr val="bg1"/>
            </a:solidFill>
            <a:ln w="38100" cap="flat" cmpd="sng">
              <a:solidFill>
                <a:srgbClr val="0000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80925" name="Rectangle 13"/>
            <p:cNvSpPr/>
            <p:nvPr>
              <p:custDataLst>
                <p:tags r:id="rId25"/>
              </p:custDataLst>
            </p:nvPr>
          </p:nvSpPr>
          <p:spPr>
            <a:xfrm>
              <a:off x="3248" y="2348"/>
              <a:ext cx="208" cy="288"/>
            </a:xfrm>
            <a:prstGeom prst="rect">
              <a:avLst/>
            </a:prstGeom>
            <a:noFill/>
            <a:ln w="9525">
              <a:noFill/>
            </a:ln>
          </p:spPr>
          <p:txBody>
            <a:bodyPr lIns="92075" tIns="46038" rIns="92075" bIns="46038">
              <a:spAutoFit/>
            </a:bodyPr>
            <a:lstStyle/>
            <a:p>
              <a:pPr eaLnBrk="0" hangingPunct="0"/>
              <a:r>
                <a:rPr lang="en-US" altLang="zh-CN" b="1" i="1" dirty="0">
                  <a:solidFill>
                    <a:srgbClr val="006600"/>
                  </a:solidFill>
                  <a:latin typeface="Times New Roman" panose="02020603050405020304" pitchFamily="18" charset="0"/>
                </a:rPr>
                <a:t>R</a:t>
              </a:r>
              <a:endParaRPr lang="en-US" altLang="zh-CN" i="1" dirty="0">
                <a:solidFill>
                  <a:srgbClr val="006600"/>
                </a:solidFill>
                <a:latin typeface="Times New Roman" panose="02020603050405020304" pitchFamily="18" charset="0"/>
              </a:endParaRPr>
            </a:p>
          </p:txBody>
        </p:sp>
        <p:sp>
          <p:nvSpPr>
            <p:cNvPr id="80926" name="Line 14"/>
            <p:cNvSpPr/>
            <p:nvPr>
              <p:custDataLst>
                <p:tags r:id="rId26"/>
              </p:custDataLst>
            </p:nvPr>
          </p:nvSpPr>
          <p:spPr>
            <a:xfrm flipH="1">
              <a:off x="2572" y="2124"/>
              <a:ext cx="631" cy="0"/>
            </a:xfrm>
            <a:prstGeom prst="line">
              <a:avLst/>
            </a:prstGeom>
            <a:ln w="38100" cap="flat" cmpd="sng">
              <a:solidFill>
                <a:srgbClr val="0000CC"/>
              </a:solidFill>
              <a:prstDash val="solid"/>
              <a:headEnd type="none" w="sm" len="sm"/>
              <a:tailEnd type="none" w="sm" len="sm"/>
            </a:ln>
          </p:spPr>
        </p:sp>
        <p:sp>
          <p:nvSpPr>
            <p:cNvPr id="80927" name="Line 15"/>
            <p:cNvSpPr/>
            <p:nvPr>
              <p:custDataLst>
                <p:tags r:id="rId27"/>
              </p:custDataLst>
            </p:nvPr>
          </p:nvSpPr>
          <p:spPr>
            <a:xfrm flipH="1">
              <a:off x="2542" y="2832"/>
              <a:ext cx="661" cy="0"/>
            </a:xfrm>
            <a:prstGeom prst="line">
              <a:avLst/>
            </a:prstGeom>
            <a:ln w="38100" cap="flat" cmpd="sng">
              <a:solidFill>
                <a:srgbClr val="0000CC"/>
              </a:solidFill>
              <a:prstDash val="solid"/>
              <a:headEnd type="none" w="sm" len="sm"/>
              <a:tailEnd type="none" w="sm" len="sm"/>
            </a:ln>
          </p:spPr>
        </p:sp>
        <p:sp>
          <p:nvSpPr>
            <p:cNvPr id="80928" name="Text Box 16"/>
            <p:cNvSpPr txBox="1"/>
            <p:nvPr>
              <p:custDataLst>
                <p:tags r:id="rId28"/>
              </p:custDataLst>
            </p:nvPr>
          </p:nvSpPr>
          <p:spPr>
            <a:xfrm>
              <a:off x="2318" y="2440"/>
              <a:ext cx="220" cy="231"/>
            </a:xfrm>
            <a:prstGeom prst="rect">
              <a:avLst/>
            </a:prstGeom>
            <a:noFill/>
            <a:ln w="12700">
              <a:noFill/>
            </a:ln>
          </p:spPr>
          <p:txBody>
            <a:bodyPr wrap="none">
              <a:spAutoFit/>
            </a:bodyPr>
            <a:lstStyle/>
            <a:p>
              <a:pPr eaLnBrk="0" hangingPunct="0"/>
              <a:r>
                <a:rPr lang="en-US" altLang="zh-CN" sz="1800" b="1" i="1" dirty="0">
                  <a:solidFill>
                    <a:srgbClr val="006600"/>
                  </a:solidFill>
                  <a:latin typeface="Times New Roman" panose="02020603050405020304" pitchFamily="18" charset="0"/>
                </a:rPr>
                <a:t>U</a:t>
              </a:r>
              <a:endParaRPr lang="en-US" altLang="zh-CN" sz="1800" i="1" dirty="0">
                <a:solidFill>
                  <a:srgbClr val="006600"/>
                </a:solidFill>
                <a:latin typeface="Times New Roman" panose="02020603050405020304" pitchFamily="18" charset="0"/>
              </a:endParaRPr>
            </a:p>
          </p:txBody>
        </p:sp>
        <p:sp>
          <p:nvSpPr>
            <p:cNvPr id="80929" name="Text Box 17"/>
            <p:cNvSpPr txBox="1"/>
            <p:nvPr>
              <p:custDataLst>
                <p:tags r:id="rId29"/>
              </p:custDataLst>
            </p:nvPr>
          </p:nvSpPr>
          <p:spPr>
            <a:xfrm>
              <a:off x="2337" y="2705"/>
              <a:ext cx="212" cy="288"/>
            </a:xfrm>
            <a:prstGeom prst="rect">
              <a:avLst/>
            </a:prstGeom>
            <a:noFill/>
            <a:ln w="12700">
              <a:noFill/>
            </a:ln>
          </p:spPr>
          <p:txBody>
            <a:bodyPr wrap="none">
              <a:spAutoFit/>
            </a:bodyPr>
            <a:lstStyle/>
            <a:p>
              <a:pPr eaLnBrk="0" hangingPunct="0"/>
              <a:r>
                <a:rPr lang="en-US" altLang="zh-CN" b="1" i="1" dirty="0">
                  <a:solidFill>
                    <a:schemeClr val="bg2"/>
                  </a:solidFill>
                  <a:latin typeface="Times New Roman" panose="02020603050405020304" pitchFamily="18" charset="0"/>
                </a:rPr>
                <a:t>b</a:t>
              </a:r>
              <a:endParaRPr lang="en-US" altLang="zh-CN" i="1" dirty="0">
                <a:solidFill>
                  <a:schemeClr val="bg2"/>
                </a:solidFill>
                <a:latin typeface="Times New Roman" panose="02020603050405020304" pitchFamily="18" charset="0"/>
              </a:endParaRPr>
            </a:p>
          </p:txBody>
        </p:sp>
        <p:sp>
          <p:nvSpPr>
            <p:cNvPr id="80930" name="Oval 18"/>
            <p:cNvSpPr/>
            <p:nvPr>
              <p:custDataLst>
                <p:tags r:id="rId30"/>
              </p:custDataLst>
            </p:nvPr>
          </p:nvSpPr>
          <p:spPr>
            <a:xfrm>
              <a:off x="2527" y="2104"/>
              <a:ext cx="57" cy="56"/>
            </a:xfrm>
            <a:prstGeom prst="ellipse">
              <a:avLst/>
            </a:prstGeom>
            <a:solidFill>
              <a:schemeClr val="accent1"/>
            </a:solid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80931" name="Oval 19"/>
            <p:cNvSpPr/>
            <p:nvPr>
              <p:custDataLst>
                <p:tags r:id="rId31"/>
              </p:custDataLst>
            </p:nvPr>
          </p:nvSpPr>
          <p:spPr>
            <a:xfrm>
              <a:off x="2489" y="2798"/>
              <a:ext cx="56" cy="57"/>
            </a:xfrm>
            <a:prstGeom prst="ellipse">
              <a:avLst/>
            </a:prstGeom>
            <a:solidFill>
              <a:schemeClr val="accent1"/>
            </a:solid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sp>
        <p:nvSpPr>
          <p:cNvPr id="30740" name="AutoShape 20"/>
          <p:cNvSpPr>
            <a:spLocks noChangeArrowheads="1"/>
          </p:cNvSpPr>
          <p:nvPr>
            <p:custDataLst>
              <p:tags r:id="rId6"/>
            </p:custDataLst>
          </p:nvPr>
        </p:nvSpPr>
        <p:spPr bwMode="auto">
          <a:xfrm>
            <a:off x="6751638" y="3151188"/>
            <a:ext cx="1466850" cy="1049338"/>
          </a:xfrm>
          <a:prstGeom prst="wedgeRoundRectCallout">
            <a:avLst>
              <a:gd name="adj1" fmla="val -109523"/>
              <a:gd name="adj2" fmla="val -9454"/>
              <a:gd name="adj3" fmla="val 16667"/>
            </a:avLst>
          </a:prstGeom>
          <a:solidFill>
            <a:srgbClr val="FFCCFF"/>
          </a:solidFill>
          <a:ln w="9525">
            <a:solidFill>
              <a:schemeClr val="hlink"/>
            </a:solidFill>
            <a:miter lim="800000"/>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1" lang="zh-CN" altLang="en-US" sz="2000" b="1" i="0" u="none" strike="noStrike" kern="1200" cap="none" spc="0" normalizeH="0" baseline="0" noProof="0">
                <a:ln>
                  <a:noFill/>
                </a:ln>
                <a:solidFill>
                  <a:srgbClr val="0066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关联参考方向下：</a:t>
            </a:r>
          </a:p>
          <a:p>
            <a:pPr marL="0" marR="0" lvl="0" indent="0" algn="l" defTabSz="914400" rtl="0" eaLnBrk="0" fontAlgn="base" latinLnBrk="0" hangingPunct="0">
              <a:lnSpc>
                <a:spcPct val="100000"/>
              </a:lnSpc>
              <a:spcBef>
                <a:spcPct val="0"/>
              </a:spcBef>
              <a:spcAft>
                <a:spcPct val="0"/>
              </a:spcAft>
              <a:buClrTx/>
              <a:buSzTx/>
              <a:buFontTx/>
              <a:buNone/>
              <a:defRPr/>
            </a:pPr>
            <a:r>
              <a:rPr kumimoji="1" lang="zh-CN" altLang="en-US" sz="2000" b="1" i="0" u="none" strike="noStrike" kern="1200" cap="none" spc="0" normalizeH="0" baseline="0" noProof="0">
                <a:ln>
                  <a:noFill/>
                </a:ln>
                <a:solidFill>
                  <a:srgbClr val="0066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    </a:t>
            </a:r>
            <a:r>
              <a:rPr kumimoji="1" lang="zh-CN" altLang="en-US" sz="20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1" lang="en-US" altLang="zh-CN" sz="2000" b="1" i="1" u="none" strike="noStrike" kern="1200" cap="none" spc="0" normalizeH="0" baseline="0" noProof="0">
                <a:ln>
                  <a:noFill/>
                </a:ln>
                <a:solidFill>
                  <a:srgbClr val="FF00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U=IR</a:t>
            </a:r>
          </a:p>
          <a:p>
            <a:pPr marL="0" marR="0" lvl="0" indent="0" algn="ctr" defTabSz="914400" rtl="0" eaLnBrk="0" fontAlgn="base" latinLnBrk="0" hangingPunct="0">
              <a:lnSpc>
                <a:spcPct val="100000"/>
              </a:lnSpc>
              <a:spcBef>
                <a:spcPct val="0"/>
              </a:spcBef>
              <a:spcAft>
                <a:spcPct val="0"/>
              </a:spcAft>
              <a:buClrTx/>
              <a:buSzTx/>
              <a:buFontTx/>
              <a:buNone/>
              <a:defRPr/>
            </a:pPr>
            <a:endParaRPr kumimoji="1" lang="en-US" altLang="zh-CN" sz="20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4" name="Group 21"/>
          <p:cNvGrpSpPr/>
          <p:nvPr/>
        </p:nvGrpSpPr>
        <p:grpSpPr>
          <a:xfrm>
            <a:off x="4822825" y="4454525"/>
            <a:ext cx="2146300" cy="2066925"/>
            <a:chOff x="3151" y="2502"/>
            <a:chExt cx="1352" cy="1302"/>
          </a:xfrm>
        </p:grpSpPr>
        <p:grpSp>
          <p:nvGrpSpPr>
            <p:cNvPr id="80905" name="Group 22"/>
            <p:cNvGrpSpPr/>
            <p:nvPr/>
          </p:nvGrpSpPr>
          <p:grpSpPr>
            <a:xfrm>
              <a:off x="3429" y="2746"/>
              <a:ext cx="616" cy="751"/>
              <a:chOff x="2608" y="2727"/>
              <a:chExt cx="616" cy="751"/>
            </a:xfrm>
          </p:grpSpPr>
          <p:sp>
            <p:nvSpPr>
              <p:cNvPr id="80918" name="Line 23"/>
              <p:cNvSpPr/>
              <p:nvPr>
                <p:custDataLst>
                  <p:tags r:id="rId19"/>
                </p:custDataLst>
              </p:nvPr>
            </p:nvSpPr>
            <p:spPr>
              <a:xfrm flipH="1">
                <a:off x="2721" y="2727"/>
                <a:ext cx="503" cy="0"/>
              </a:xfrm>
              <a:prstGeom prst="line">
                <a:avLst/>
              </a:prstGeom>
              <a:ln w="38100" cap="flat" cmpd="sng">
                <a:solidFill>
                  <a:srgbClr val="FF0000"/>
                </a:solidFill>
                <a:prstDash val="solid"/>
                <a:headEnd type="none" w="sm" len="sm"/>
                <a:tailEnd type="arrow" w="med" len="med"/>
              </a:ln>
            </p:spPr>
          </p:sp>
          <p:sp>
            <p:nvSpPr>
              <p:cNvPr id="80919" name="Line 24"/>
              <p:cNvSpPr/>
              <p:nvPr>
                <p:custDataLst>
                  <p:tags r:id="rId20"/>
                </p:custDataLst>
              </p:nvPr>
            </p:nvSpPr>
            <p:spPr>
              <a:xfrm>
                <a:off x="2608" y="2954"/>
                <a:ext cx="0" cy="524"/>
              </a:xfrm>
              <a:prstGeom prst="line">
                <a:avLst/>
              </a:prstGeom>
              <a:ln w="38100" cap="flat" cmpd="sng">
                <a:solidFill>
                  <a:srgbClr val="FF0000"/>
                </a:solidFill>
                <a:prstDash val="solid"/>
                <a:headEnd type="none" w="sm" len="sm"/>
                <a:tailEnd type="arrow" w="med" len="med"/>
              </a:ln>
            </p:spPr>
          </p:sp>
        </p:grpSp>
        <p:grpSp>
          <p:nvGrpSpPr>
            <p:cNvPr id="80906" name="Group 25"/>
            <p:cNvGrpSpPr/>
            <p:nvPr/>
          </p:nvGrpSpPr>
          <p:grpSpPr>
            <a:xfrm>
              <a:off x="3151" y="2502"/>
              <a:ext cx="1352" cy="1302"/>
              <a:chOff x="2358" y="2484"/>
              <a:chExt cx="1352" cy="1302"/>
            </a:xfrm>
          </p:grpSpPr>
          <p:sp>
            <p:nvSpPr>
              <p:cNvPr id="80907" name="Text Box 26"/>
              <p:cNvSpPr txBox="1"/>
              <p:nvPr>
                <p:custDataLst>
                  <p:tags r:id="rId8"/>
                </p:custDataLst>
              </p:nvPr>
            </p:nvSpPr>
            <p:spPr>
              <a:xfrm>
                <a:off x="2381" y="2636"/>
                <a:ext cx="212" cy="288"/>
              </a:xfrm>
              <a:prstGeom prst="rect">
                <a:avLst/>
              </a:prstGeom>
              <a:noFill/>
              <a:ln w="12700">
                <a:noFill/>
              </a:ln>
            </p:spPr>
            <p:txBody>
              <a:bodyPr wrap="none">
                <a:spAutoFit/>
              </a:bodyPr>
              <a:lstStyle/>
              <a:p>
                <a:pPr eaLnBrk="0" hangingPunct="0"/>
                <a:r>
                  <a:rPr lang="en-US" altLang="zh-CN" b="1" i="1" dirty="0">
                    <a:solidFill>
                      <a:schemeClr val="bg2"/>
                    </a:solidFill>
                    <a:latin typeface="Times New Roman" panose="02020603050405020304" pitchFamily="18" charset="0"/>
                  </a:rPr>
                  <a:t>a</a:t>
                </a:r>
                <a:endParaRPr lang="en-US" altLang="zh-CN" i="1" dirty="0">
                  <a:solidFill>
                    <a:schemeClr val="bg2"/>
                  </a:solidFill>
                  <a:latin typeface="Times New Roman" panose="02020603050405020304" pitchFamily="18" charset="0"/>
                </a:endParaRPr>
              </a:p>
            </p:txBody>
          </p:sp>
          <p:sp>
            <p:nvSpPr>
              <p:cNvPr id="80908" name="Text Box 27"/>
              <p:cNvSpPr txBox="1"/>
              <p:nvPr>
                <p:custDataLst>
                  <p:tags r:id="rId9"/>
                </p:custDataLst>
              </p:nvPr>
            </p:nvSpPr>
            <p:spPr>
              <a:xfrm>
                <a:off x="2916" y="2484"/>
                <a:ext cx="191" cy="288"/>
              </a:xfrm>
              <a:prstGeom prst="rect">
                <a:avLst/>
              </a:prstGeom>
              <a:noFill/>
              <a:ln w="12700">
                <a:noFill/>
              </a:ln>
            </p:spPr>
            <p:txBody>
              <a:bodyPr wrap="none">
                <a:spAutoFit/>
              </a:bodyPr>
              <a:lstStyle/>
              <a:p>
                <a:pPr eaLnBrk="0" hangingPunct="0"/>
                <a:r>
                  <a:rPr lang="en-US" altLang="zh-CN" b="1" i="1" dirty="0">
                    <a:solidFill>
                      <a:srgbClr val="006600"/>
                    </a:solidFill>
                    <a:latin typeface="Times New Roman" panose="02020603050405020304" pitchFamily="18" charset="0"/>
                  </a:rPr>
                  <a:t>I</a:t>
                </a:r>
                <a:endParaRPr lang="en-US" altLang="zh-CN" i="1" dirty="0">
                  <a:solidFill>
                    <a:srgbClr val="006600"/>
                  </a:solidFill>
                  <a:latin typeface="Times New Roman" panose="02020603050405020304" pitchFamily="18" charset="0"/>
                </a:endParaRPr>
              </a:p>
            </p:txBody>
          </p:sp>
          <p:sp>
            <p:nvSpPr>
              <p:cNvPr id="80909" name="Line 28"/>
              <p:cNvSpPr/>
              <p:nvPr>
                <p:custDataLst>
                  <p:tags r:id="rId10"/>
                </p:custDataLst>
              </p:nvPr>
            </p:nvSpPr>
            <p:spPr>
              <a:xfrm>
                <a:off x="3402" y="2795"/>
                <a:ext cx="0" cy="854"/>
              </a:xfrm>
              <a:prstGeom prst="line">
                <a:avLst/>
              </a:prstGeom>
              <a:ln w="38100" cap="flat" cmpd="sng">
                <a:solidFill>
                  <a:srgbClr val="0000CC"/>
                </a:solidFill>
                <a:prstDash val="solid"/>
                <a:headEnd type="none" w="sm" len="sm"/>
                <a:tailEnd type="none" w="sm" len="sm"/>
              </a:ln>
            </p:spPr>
          </p:sp>
          <p:sp>
            <p:nvSpPr>
              <p:cNvPr id="80910" name="Rectangle 29"/>
              <p:cNvSpPr/>
              <p:nvPr>
                <p:custDataLst>
                  <p:tags r:id="rId11"/>
                </p:custDataLst>
              </p:nvPr>
            </p:nvSpPr>
            <p:spPr>
              <a:xfrm>
                <a:off x="3325" y="2997"/>
                <a:ext cx="178" cy="390"/>
              </a:xfrm>
              <a:prstGeom prst="rect">
                <a:avLst/>
              </a:prstGeom>
              <a:solidFill>
                <a:schemeClr val="bg1"/>
              </a:solidFill>
              <a:ln w="38100" cap="flat" cmpd="sng">
                <a:solidFill>
                  <a:srgbClr val="0000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80911" name="Rectangle 30"/>
              <p:cNvSpPr/>
              <p:nvPr>
                <p:custDataLst>
                  <p:tags r:id="rId12"/>
                </p:custDataLst>
              </p:nvPr>
            </p:nvSpPr>
            <p:spPr>
              <a:xfrm>
                <a:off x="3461" y="3065"/>
                <a:ext cx="249" cy="288"/>
              </a:xfrm>
              <a:prstGeom prst="rect">
                <a:avLst/>
              </a:prstGeom>
              <a:noFill/>
              <a:ln w="9525">
                <a:noFill/>
              </a:ln>
            </p:spPr>
            <p:txBody>
              <a:bodyPr lIns="92075" tIns="46038" rIns="92075" bIns="46038">
                <a:spAutoFit/>
              </a:bodyPr>
              <a:lstStyle/>
              <a:p>
                <a:pPr eaLnBrk="0" hangingPunct="0"/>
                <a:r>
                  <a:rPr lang="en-US" altLang="zh-CN" b="1" i="1" dirty="0">
                    <a:solidFill>
                      <a:srgbClr val="006600"/>
                    </a:solidFill>
                    <a:latin typeface="Times New Roman" panose="02020603050405020304" pitchFamily="18" charset="0"/>
                  </a:rPr>
                  <a:t>R</a:t>
                </a:r>
                <a:endParaRPr lang="en-US" altLang="zh-CN" i="1" dirty="0">
                  <a:solidFill>
                    <a:srgbClr val="006600"/>
                  </a:solidFill>
                  <a:latin typeface="Times New Roman" panose="02020603050405020304" pitchFamily="18" charset="0"/>
                </a:endParaRPr>
              </a:p>
            </p:txBody>
          </p:sp>
          <p:sp>
            <p:nvSpPr>
              <p:cNvPr id="80912" name="Line 31"/>
              <p:cNvSpPr/>
              <p:nvPr>
                <p:custDataLst>
                  <p:tags r:id="rId13"/>
                </p:custDataLst>
              </p:nvPr>
            </p:nvSpPr>
            <p:spPr>
              <a:xfrm flipH="1">
                <a:off x="2653" y="2795"/>
                <a:ext cx="755" cy="0"/>
              </a:xfrm>
              <a:prstGeom prst="line">
                <a:avLst/>
              </a:prstGeom>
              <a:ln w="38100" cap="flat" cmpd="sng">
                <a:solidFill>
                  <a:srgbClr val="0000CC"/>
                </a:solidFill>
                <a:prstDash val="solid"/>
                <a:headEnd type="none" w="sm" len="sm"/>
                <a:tailEnd type="none" w="sm" len="sm"/>
              </a:ln>
            </p:spPr>
          </p:sp>
          <p:sp>
            <p:nvSpPr>
              <p:cNvPr id="80913" name="Line 32"/>
              <p:cNvSpPr/>
              <p:nvPr>
                <p:custDataLst>
                  <p:tags r:id="rId14"/>
                </p:custDataLst>
              </p:nvPr>
            </p:nvSpPr>
            <p:spPr>
              <a:xfrm flipH="1">
                <a:off x="2617" y="3649"/>
                <a:ext cx="791" cy="0"/>
              </a:xfrm>
              <a:prstGeom prst="line">
                <a:avLst/>
              </a:prstGeom>
              <a:ln w="38100" cap="flat" cmpd="sng">
                <a:solidFill>
                  <a:srgbClr val="0000CC"/>
                </a:solidFill>
                <a:prstDash val="solid"/>
                <a:headEnd type="none" w="sm" len="sm"/>
                <a:tailEnd type="none" w="sm" len="sm"/>
              </a:ln>
            </p:spPr>
          </p:sp>
          <p:sp>
            <p:nvSpPr>
              <p:cNvPr id="80914" name="Text Box 33"/>
              <p:cNvSpPr txBox="1"/>
              <p:nvPr>
                <p:custDataLst>
                  <p:tags r:id="rId15"/>
                </p:custDataLst>
              </p:nvPr>
            </p:nvSpPr>
            <p:spPr>
              <a:xfrm>
                <a:off x="2381" y="3099"/>
                <a:ext cx="255" cy="288"/>
              </a:xfrm>
              <a:prstGeom prst="rect">
                <a:avLst/>
              </a:prstGeom>
              <a:noFill/>
              <a:ln w="12700">
                <a:noFill/>
              </a:ln>
            </p:spPr>
            <p:txBody>
              <a:bodyPr wrap="none">
                <a:spAutoFit/>
              </a:bodyPr>
              <a:lstStyle/>
              <a:p>
                <a:pPr eaLnBrk="0" hangingPunct="0"/>
                <a:r>
                  <a:rPr lang="en-US" altLang="zh-CN" b="1" i="1" dirty="0">
                    <a:solidFill>
                      <a:srgbClr val="006600"/>
                    </a:solidFill>
                    <a:latin typeface="Times New Roman" panose="02020603050405020304" pitchFamily="18" charset="0"/>
                  </a:rPr>
                  <a:t>U</a:t>
                </a:r>
                <a:endParaRPr lang="en-US" altLang="zh-CN" i="1" dirty="0">
                  <a:solidFill>
                    <a:srgbClr val="006600"/>
                  </a:solidFill>
                  <a:latin typeface="Times New Roman" panose="02020603050405020304" pitchFamily="18" charset="0"/>
                </a:endParaRPr>
              </a:p>
            </p:txBody>
          </p:sp>
          <p:sp>
            <p:nvSpPr>
              <p:cNvPr id="80915" name="Text Box 34"/>
              <p:cNvSpPr txBox="1"/>
              <p:nvPr>
                <p:custDataLst>
                  <p:tags r:id="rId16"/>
                </p:custDataLst>
              </p:nvPr>
            </p:nvSpPr>
            <p:spPr>
              <a:xfrm>
                <a:off x="2358" y="3498"/>
                <a:ext cx="212" cy="288"/>
              </a:xfrm>
              <a:prstGeom prst="rect">
                <a:avLst/>
              </a:prstGeom>
              <a:noFill/>
              <a:ln w="12700">
                <a:noFill/>
              </a:ln>
            </p:spPr>
            <p:txBody>
              <a:bodyPr wrap="none">
                <a:spAutoFit/>
              </a:bodyPr>
              <a:lstStyle/>
              <a:p>
                <a:pPr eaLnBrk="0" hangingPunct="0"/>
                <a:r>
                  <a:rPr lang="en-US" altLang="zh-CN" b="1" i="1" dirty="0">
                    <a:solidFill>
                      <a:schemeClr val="bg2"/>
                    </a:solidFill>
                    <a:latin typeface="Times New Roman" panose="02020603050405020304" pitchFamily="18" charset="0"/>
                  </a:rPr>
                  <a:t>b</a:t>
                </a:r>
                <a:endParaRPr lang="en-US" altLang="zh-CN" i="1" dirty="0">
                  <a:solidFill>
                    <a:schemeClr val="bg2"/>
                  </a:solidFill>
                  <a:latin typeface="Times New Roman" panose="02020603050405020304" pitchFamily="18" charset="0"/>
                </a:endParaRPr>
              </a:p>
            </p:txBody>
          </p:sp>
          <p:sp>
            <p:nvSpPr>
              <p:cNvPr id="80916" name="Oval 35"/>
              <p:cNvSpPr/>
              <p:nvPr>
                <p:custDataLst>
                  <p:tags r:id="rId17"/>
                </p:custDataLst>
              </p:nvPr>
            </p:nvSpPr>
            <p:spPr>
              <a:xfrm>
                <a:off x="2599" y="2770"/>
                <a:ext cx="68" cy="68"/>
              </a:xfrm>
              <a:prstGeom prst="ellipse">
                <a:avLst/>
              </a:prstGeom>
              <a:solidFill>
                <a:schemeClr val="accent1"/>
              </a:solid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80917" name="Oval 36"/>
              <p:cNvSpPr/>
              <p:nvPr>
                <p:custDataLst>
                  <p:tags r:id="rId18"/>
                </p:custDataLst>
              </p:nvPr>
            </p:nvSpPr>
            <p:spPr>
              <a:xfrm>
                <a:off x="2553" y="3609"/>
                <a:ext cx="68" cy="68"/>
              </a:xfrm>
              <a:prstGeom prst="ellipse">
                <a:avLst/>
              </a:prstGeom>
              <a:solidFill>
                <a:schemeClr val="accent1"/>
              </a:solid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grpSp>
      <p:sp>
        <p:nvSpPr>
          <p:cNvPr id="30757" name="AutoShape 37"/>
          <p:cNvSpPr>
            <a:spLocks noChangeArrowheads="1"/>
          </p:cNvSpPr>
          <p:nvPr>
            <p:custDataLst>
              <p:tags r:id="rId7"/>
            </p:custDataLst>
          </p:nvPr>
        </p:nvSpPr>
        <p:spPr bwMode="auto">
          <a:xfrm>
            <a:off x="7048500" y="4545013"/>
            <a:ext cx="1649413" cy="995363"/>
          </a:xfrm>
          <a:prstGeom prst="wedgeRoundRectCallout">
            <a:avLst>
              <a:gd name="adj1" fmla="val -83880"/>
              <a:gd name="adj2" fmla="val -4866"/>
              <a:gd name="adj3" fmla="val 16667"/>
            </a:avLst>
          </a:prstGeom>
          <a:solidFill>
            <a:schemeClr val="hlink"/>
          </a:solidFill>
          <a:ln w="9525">
            <a:solidFill>
              <a:srgbClr val="CC3300"/>
            </a:solidFill>
            <a:miter lim="800000"/>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1" lang="zh-CN" altLang="en-US" sz="2000" b="1" i="0" u="none" strike="noStrike" kern="1200" cap="none" spc="0" normalizeH="0" baseline="0" noProof="0">
                <a:ln>
                  <a:noFill/>
                </a:ln>
                <a:solidFill>
                  <a:srgbClr val="0066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非关联参考方向下：</a:t>
            </a:r>
          </a:p>
          <a:p>
            <a:pPr marL="0" marR="0" lvl="0" indent="0" algn="l" defTabSz="914400" rtl="0" eaLnBrk="0" fontAlgn="base" latinLnBrk="0" hangingPunct="0">
              <a:lnSpc>
                <a:spcPct val="100000"/>
              </a:lnSpc>
              <a:spcBef>
                <a:spcPct val="0"/>
              </a:spcBef>
              <a:spcAft>
                <a:spcPct val="0"/>
              </a:spcAft>
              <a:buClrTx/>
              <a:buSzTx/>
              <a:buFontTx/>
              <a:buNone/>
              <a:defRPr/>
            </a:pPr>
            <a:r>
              <a:rPr kumimoji="1" lang="zh-CN" altLang="en-US" sz="2000" b="1" i="0" u="none" strike="noStrike" kern="1200" cap="none" spc="0" normalizeH="0" baseline="0" noProof="0">
                <a:ln>
                  <a:noFill/>
                </a:ln>
                <a:solidFill>
                  <a:srgbClr val="0066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    </a:t>
            </a:r>
            <a:r>
              <a:rPr kumimoji="1" lang="zh-CN" altLang="en-US" sz="20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1" lang="en-US" altLang="zh-CN" sz="2000" b="1" i="1" u="none" strike="noStrike" kern="1200" cap="none" spc="0" normalizeH="0" baseline="0" noProof="0">
                <a:ln>
                  <a:noFill/>
                </a:ln>
                <a:solidFill>
                  <a:srgbClr val="FF00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U=</a:t>
            </a:r>
            <a:r>
              <a:rPr kumimoji="1" lang="zh-CN" altLang="en-US" sz="2000" b="1" i="1" u="none" strike="noStrike" kern="1200" cap="none" spc="0" normalizeH="0" baseline="0" noProof="0">
                <a:ln>
                  <a:noFill/>
                </a:ln>
                <a:solidFill>
                  <a:srgbClr val="CC33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a:t>
            </a:r>
            <a:r>
              <a:rPr kumimoji="1" lang="en-US" altLang="zh-CN" sz="2000" b="1" i="1" u="none" strike="noStrike" kern="1200" cap="none" spc="0" normalizeH="0" baseline="0" noProof="0">
                <a:ln>
                  <a:noFill/>
                </a:ln>
                <a:solidFill>
                  <a:srgbClr val="FF00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IR</a:t>
            </a:r>
          </a:p>
          <a:p>
            <a:pPr marL="0" marR="0" lvl="0" indent="0" algn="ctr" defTabSz="914400" rtl="0" eaLnBrk="0" fontAlgn="base" latinLnBrk="0" hangingPunct="0">
              <a:lnSpc>
                <a:spcPct val="100000"/>
              </a:lnSpc>
              <a:spcBef>
                <a:spcPct val="0"/>
              </a:spcBef>
              <a:spcAft>
                <a:spcPct val="0"/>
              </a:spcAft>
              <a:buClrTx/>
              <a:buSzTx/>
              <a:buFontTx/>
              <a:buNone/>
              <a:defRPr/>
            </a:pPr>
            <a:endParaRPr kumimoji="1" lang="en-US"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checkerboard(across)">
                                      <p:cBhvr>
                                        <p:cTn id="7" dur="1000"/>
                                        <p:tgtEl>
                                          <p:spTgt spid="30722"/>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grpId="0" nodeType="clickEffect">
                                  <p:stCondLst>
                                    <p:cond delay="0"/>
                                  </p:stCondLst>
                                  <p:iterate type="lt">
                                    <p:tmPct val="10000"/>
                                  </p:iterate>
                                  <p:childTnLst>
                                    <p:set>
                                      <p:cBhvr>
                                        <p:cTn id="11" dur="1" fill="hold">
                                          <p:stCondLst>
                                            <p:cond delay="0"/>
                                          </p:stCondLst>
                                        </p:cTn>
                                        <p:tgtEl>
                                          <p:spTgt spid="30723">
                                            <p:txEl>
                                              <p:pRg st="0" end="0"/>
                                            </p:txEl>
                                          </p:spTgt>
                                        </p:tgtEl>
                                        <p:attrNameLst>
                                          <p:attrName>style.visibility</p:attrName>
                                        </p:attrNameLst>
                                      </p:cBhvr>
                                      <p:to>
                                        <p:strVal val="visible"/>
                                      </p:to>
                                    </p:set>
                                    <p:animEffect transition="in" filter="fade">
                                      <p:cBhvr>
                                        <p:cTn id="12" dur="500"/>
                                        <p:tgtEl>
                                          <p:spTgt spid="30723">
                                            <p:txEl>
                                              <p:pRg st="0" end="0"/>
                                            </p:txEl>
                                          </p:spTgt>
                                        </p:tgtEl>
                                      </p:cBhvr>
                                    </p:animEffect>
                                    <p:anim calcmode="lin" valueType="num">
                                      <p:cBhvr>
                                        <p:cTn id="13" dur="500" fill="hold"/>
                                        <p:tgtEl>
                                          <p:spTgt spid="30723">
                                            <p:txEl>
                                              <p:pRg st="0" end="0"/>
                                            </p:txEl>
                                          </p:spTgt>
                                        </p:tgtEl>
                                        <p:attrNameLst>
                                          <p:attrName>ppt_w</p:attrName>
                                        </p:attrNameLst>
                                      </p:cBhvr>
                                      <p:tavLst>
                                        <p:tav tm="0" fmla="#ppt_w*sin(2.5*pi*$)">
                                          <p:val>
                                            <p:fltVal val="0"/>
                                          </p:val>
                                        </p:tav>
                                        <p:tav tm="100000">
                                          <p:val>
                                            <p:fltVal val="1"/>
                                          </p:val>
                                        </p:tav>
                                      </p:tavLst>
                                    </p:anim>
                                    <p:anim calcmode="lin" valueType="num">
                                      <p:cBhvr>
                                        <p:cTn id="14" dur="500" fill="hold"/>
                                        <p:tgtEl>
                                          <p:spTgt spid="3072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45" presetClass="entr" presetSubtype="0" fill="hold" grpId="0" nodeType="clickEffect">
                                  <p:stCondLst>
                                    <p:cond delay="0"/>
                                  </p:stCondLst>
                                  <p:iterate type="lt">
                                    <p:tmPct val="10000"/>
                                  </p:iterate>
                                  <p:childTnLst>
                                    <p:set>
                                      <p:cBhvr>
                                        <p:cTn id="18" dur="1" fill="hold">
                                          <p:stCondLst>
                                            <p:cond delay="0"/>
                                          </p:stCondLst>
                                        </p:cTn>
                                        <p:tgtEl>
                                          <p:spTgt spid="30724">
                                            <p:bg/>
                                          </p:spTgt>
                                        </p:tgtEl>
                                        <p:attrNameLst>
                                          <p:attrName>style.visibility</p:attrName>
                                        </p:attrNameLst>
                                      </p:cBhvr>
                                      <p:to>
                                        <p:strVal val="visible"/>
                                      </p:to>
                                    </p:set>
                                    <p:animEffect transition="in" filter="fade">
                                      <p:cBhvr>
                                        <p:cTn id="19" dur="500"/>
                                        <p:tgtEl>
                                          <p:spTgt spid="30724">
                                            <p:bg/>
                                          </p:spTgt>
                                        </p:tgtEl>
                                      </p:cBhvr>
                                    </p:animEffect>
                                    <p:anim calcmode="lin" valueType="num">
                                      <p:cBhvr>
                                        <p:cTn id="20" dur="500" fill="hold"/>
                                        <p:tgtEl>
                                          <p:spTgt spid="30724">
                                            <p:bg/>
                                          </p:spTgt>
                                        </p:tgtEl>
                                        <p:attrNameLst>
                                          <p:attrName>ppt_w</p:attrName>
                                        </p:attrNameLst>
                                      </p:cBhvr>
                                      <p:tavLst>
                                        <p:tav tm="0" fmla="#ppt_w*sin(2.5*pi*$)">
                                          <p:val>
                                            <p:fltVal val="0"/>
                                          </p:val>
                                        </p:tav>
                                        <p:tav tm="100000">
                                          <p:val>
                                            <p:fltVal val="1"/>
                                          </p:val>
                                        </p:tav>
                                      </p:tavLst>
                                    </p:anim>
                                    <p:anim calcmode="lin" valueType="num">
                                      <p:cBhvr>
                                        <p:cTn id="21" dur="500" fill="hold"/>
                                        <p:tgtEl>
                                          <p:spTgt spid="30724">
                                            <p:bg/>
                                          </p:spTgt>
                                        </p:tgtEl>
                                        <p:attrNameLst>
                                          <p:attrName>ppt_h</p:attrName>
                                        </p:attrNameLst>
                                      </p:cBhvr>
                                      <p:tavLst>
                                        <p:tav tm="0">
                                          <p:val>
                                            <p:strVal val="#ppt_h"/>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45" presetClass="entr" presetSubtype="0" fill="hold" grpId="0" nodeType="clickEffect">
                                  <p:stCondLst>
                                    <p:cond delay="0"/>
                                  </p:stCondLst>
                                  <p:iterate type="lt">
                                    <p:tmPct val="10000"/>
                                  </p:iterate>
                                  <p:childTnLst>
                                    <p:set>
                                      <p:cBhvr>
                                        <p:cTn id="25" dur="1" fill="hold">
                                          <p:stCondLst>
                                            <p:cond delay="0"/>
                                          </p:stCondLst>
                                        </p:cTn>
                                        <p:tgtEl>
                                          <p:spTgt spid="30724">
                                            <p:txEl>
                                              <p:pRg st="0" end="0"/>
                                            </p:txEl>
                                          </p:spTgt>
                                        </p:tgtEl>
                                        <p:attrNameLst>
                                          <p:attrName>style.visibility</p:attrName>
                                        </p:attrNameLst>
                                      </p:cBhvr>
                                      <p:to>
                                        <p:strVal val="visible"/>
                                      </p:to>
                                    </p:set>
                                    <p:animEffect transition="in" filter="fade">
                                      <p:cBhvr>
                                        <p:cTn id="26" dur="500"/>
                                        <p:tgtEl>
                                          <p:spTgt spid="30724">
                                            <p:txEl>
                                              <p:pRg st="0" end="0"/>
                                            </p:txEl>
                                          </p:spTgt>
                                        </p:tgtEl>
                                      </p:cBhvr>
                                    </p:animEffect>
                                    <p:anim calcmode="lin" valueType="num">
                                      <p:cBhvr>
                                        <p:cTn id="27" dur="500" fill="hold"/>
                                        <p:tgtEl>
                                          <p:spTgt spid="30724">
                                            <p:txEl>
                                              <p:pRg st="0" end="0"/>
                                            </p:txEl>
                                          </p:spTgt>
                                        </p:tgtEl>
                                        <p:attrNameLst>
                                          <p:attrName>ppt_w</p:attrName>
                                        </p:attrNameLst>
                                      </p:cBhvr>
                                      <p:tavLst>
                                        <p:tav tm="0" fmla="#ppt_w*sin(2.5*pi*$)">
                                          <p:val>
                                            <p:fltVal val="0"/>
                                          </p:val>
                                        </p:tav>
                                        <p:tav tm="100000">
                                          <p:val>
                                            <p:fltVal val="1"/>
                                          </p:val>
                                        </p:tav>
                                      </p:tavLst>
                                    </p:anim>
                                    <p:anim calcmode="lin" valueType="num">
                                      <p:cBhvr>
                                        <p:cTn id="28" dur="500" fill="hold"/>
                                        <p:tgtEl>
                                          <p:spTgt spid="30724">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7" presetClass="entr" presetSubtype="4"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additive="base">
                                        <p:cTn id="33" dur="2000" fill="hold"/>
                                        <p:tgtEl>
                                          <p:spTgt spid="2"/>
                                        </p:tgtEl>
                                        <p:attrNameLst>
                                          <p:attrName>ppt_x</p:attrName>
                                        </p:attrNameLst>
                                      </p:cBhvr>
                                      <p:tavLst>
                                        <p:tav tm="0">
                                          <p:val>
                                            <p:strVal val="#ppt_x"/>
                                          </p:val>
                                        </p:tav>
                                        <p:tav tm="100000">
                                          <p:val>
                                            <p:strVal val="#ppt_x"/>
                                          </p:val>
                                        </p:tav>
                                      </p:tavLst>
                                    </p:anim>
                                    <p:anim calcmode="lin" valueType="num">
                                      <p:cBhvr additive="base">
                                        <p:cTn id="34"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3" fill="hold" grpId="0" nodeType="clickEffect">
                                  <p:stCondLst>
                                    <p:cond delay="0"/>
                                  </p:stCondLst>
                                  <p:childTnLst>
                                    <p:set>
                                      <p:cBhvr>
                                        <p:cTn id="38" dur="1" fill="hold">
                                          <p:stCondLst>
                                            <p:cond delay="0"/>
                                          </p:stCondLst>
                                        </p:cTn>
                                        <p:tgtEl>
                                          <p:spTgt spid="30740"/>
                                        </p:tgtEl>
                                        <p:attrNameLst>
                                          <p:attrName>style.visibility</p:attrName>
                                        </p:attrNameLst>
                                      </p:cBhvr>
                                      <p:to>
                                        <p:strVal val="visible"/>
                                      </p:to>
                                    </p:set>
                                    <p:anim calcmode="lin" valueType="num">
                                      <p:cBhvr additive="base">
                                        <p:cTn id="39" dur="1000" fill="hold"/>
                                        <p:tgtEl>
                                          <p:spTgt spid="30740"/>
                                        </p:tgtEl>
                                        <p:attrNameLst>
                                          <p:attrName>ppt_x</p:attrName>
                                        </p:attrNameLst>
                                      </p:cBhvr>
                                      <p:tavLst>
                                        <p:tav tm="0">
                                          <p:val>
                                            <p:strVal val="1+#ppt_w/2"/>
                                          </p:val>
                                        </p:tav>
                                        <p:tav tm="100000">
                                          <p:val>
                                            <p:strVal val="#ppt_x"/>
                                          </p:val>
                                        </p:tav>
                                      </p:tavLst>
                                    </p:anim>
                                    <p:anim calcmode="lin" valueType="num">
                                      <p:cBhvr additive="base">
                                        <p:cTn id="40" dur="1000" fill="hold"/>
                                        <p:tgtEl>
                                          <p:spTgt spid="30740"/>
                                        </p:tgtEl>
                                        <p:attrNameLst>
                                          <p:attrName>ppt_y</p:attrName>
                                        </p:attrNameLst>
                                      </p:cBhvr>
                                      <p:tavLst>
                                        <p:tav tm="0">
                                          <p:val>
                                            <p:strVal val="0-#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additive="base">
                                        <p:cTn id="45" dur="1000" fill="hold"/>
                                        <p:tgtEl>
                                          <p:spTgt spid="4"/>
                                        </p:tgtEl>
                                        <p:attrNameLst>
                                          <p:attrName>ppt_x</p:attrName>
                                        </p:attrNameLst>
                                      </p:cBhvr>
                                      <p:tavLst>
                                        <p:tav tm="0">
                                          <p:val>
                                            <p:strVal val="#ppt_x"/>
                                          </p:val>
                                        </p:tav>
                                        <p:tav tm="100000">
                                          <p:val>
                                            <p:strVal val="#ppt_x"/>
                                          </p:val>
                                        </p:tav>
                                      </p:tavLst>
                                    </p:anim>
                                    <p:anim calcmode="lin" valueType="num">
                                      <p:cBhvr additive="base">
                                        <p:cTn id="46"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2" fill="hold" grpId="0" nodeType="clickEffect">
                                  <p:stCondLst>
                                    <p:cond delay="0"/>
                                  </p:stCondLst>
                                  <p:childTnLst>
                                    <p:set>
                                      <p:cBhvr>
                                        <p:cTn id="50" dur="1" fill="hold">
                                          <p:stCondLst>
                                            <p:cond delay="0"/>
                                          </p:stCondLst>
                                        </p:cTn>
                                        <p:tgtEl>
                                          <p:spTgt spid="30757"/>
                                        </p:tgtEl>
                                        <p:attrNameLst>
                                          <p:attrName>style.visibility</p:attrName>
                                        </p:attrNameLst>
                                      </p:cBhvr>
                                      <p:to>
                                        <p:strVal val="visible"/>
                                      </p:to>
                                    </p:set>
                                    <p:anim calcmode="lin" valueType="num">
                                      <p:cBhvr additive="base">
                                        <p:cTn id="51" dur="1000" fill="hold"/>
                                        <p:tgtEl>
                                          <p:spTgt spid="30757"/>
                                        </p:tgtEl>
                                        <p:attrNameLst>
                                          <p:attrName>ppt_x</p:attrName>
                                        </p:attrNameLst>
                                      </p:cBhvr>
                                      <p:tavLst>
                                        <p:tav tm="0">
                                          <p:val>
                                            <p:strVal val="1+#ppt_w/2"/>
                                          </p:val>
                                        </p:tav>
                                        <p:tav tm="100000">
                                          <p:val>
                                            <p:strVal val="#ppt_x"/>
                                          </p:val>
                                        </p:tav>
                                      </p:tavLst>
                                    </p:anim>
                                    <p:anim calcmode="lin" valueType="num">
                                      <p:cBhvr additive="base">
                                        <p:cTn id="52" dur="1000" fill="hold"/>
                                        <p:tgtEl>
                                          <p:spTgt spid="307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bldLvl="0" animBg="1"/>
      <p:bldP spid="30723" grpId="0" build="p"/>
      <p:bldP spid="30724" grpId="0" build="p" animBg="1"/>
      <p:bldP spid="30740" grpId="0" bldLvl="0" animBg="1"/>
      <p:bldP spid="30757"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txBox="1">
            <a:spLocks noGrp="1"/>
          </p:cNvSpPr>
          <p:nvPr>
            <p:ph type="ftr" sz="quarter" idx="11"/>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p>
        </p:txBody>
      </p:sp>
      <p:sp>
        <p:nvSpPr>
          <p:cNvPr id="4099" name="Rectangle 2"/>
          <p:cNvSpPr>
            <a:spLocks noGrp="1"/>
          </p:cNvSpPr>
          <p:nvPr>
            <p:ph type="title"/>
          </p:nvPr>
        </p:nvSpPr>
        <p:spPr>
          <a:xfrm>
            <a:off x="250508" y="387668"/>
            <a:ext cx="7772400" cy="792162"/>
          </a:xfrm>
        </p:spPr>
        <p:txBody>
          <a:bodyPr vert="horz" wrap="square" lIns="91440" tIns="45720" rIns="91440" bIns="45720" anchor="ctr" anchorCtr="0"/>
          <a:lstStyle/>
          <a:p>
            <a:pPr eaLnBrk="1" hangingPunct="1"/>
            <a:r>
              <a:rPr lang="zh-CN" altLang="en-US" sz="3600" dirty="0">
                <a:solidFill>
                  <a:schemeClr val="bg1"/>
                </a:solidFill>
                <a:latin typeface="楷体" panose="02010609060101010101" charset="-122"/>
                <a:ea typeface="楷体" panose="02010609060101010101" charset="-122"/>
                <a:cs typeface="楷体" panose="02010609060101010101" charset="-122"/>
              </a:rPr>
              <a:t>第</a:t>
            </a:r>
            <a:r>
              <a:rPr lang="en-US" altLang="zh-CN" sz="3600" dirty="0">
                <a:solidFill>
                  <a:schemeClr val="bg1"/>
                </a:solidFill>
                <a:latin typeface="Times New Roman" panose="02020603050405020304" pitchFamily="18" charset="0"/>
                <a:ea typeface="楷体" panose="02010609060101010101" charset="-122"/>
                <a:cs typeface="Times New Roman" panose="02020603050405020304" pitchFamily="18" charset="0"/>
              </a:rPr>
              <a:t>1</a:t>
            </a:r>
            <a:r>
              <a:rPr lang="zh-CN" altLang="en-US" sz="3600" dirty="0">
                <a:solidFill>
                  <a:schemeClr val="bg1"/>
                </a:solidFill>
                <a:latin typeface="楷体" panose="02010609060101010101" charset="-122"/>
                <a:ea typeface="楷体" panose="02010609060101010101" charset="-122"/>
                <a:cs typeface="楷体" panose="02010609060101010101" charset="-122"/>
              </a:rPr>
              <a:t>章</a:t>
            </a:r>
            <a:r>
              <a:rPr lang="en-US" altLang="zh-CN" sz="3600" dirty="0">
                <a:solidFill>
                  <a:schemeClr val="bg1"/>
                </a:solidFill>
                <a:latin typeface="楷体" panose="02010609060101010101" charset="-122"/>
                <a:ea typeface="楷体" panose="02010609060101010101" charset="-122"/>
                <a:cs typeface="楷体" panose="02010609060101010101" charset="-122"/>
              </a:rPr>
              <a:t> </a:t>
            </a:r>
            <a:r>
              <a:rPr lang="zh-CN" altLang="en-US" sz="3600" dirty="0">
                <a:solidFill>
                  <a:schemeClr val="bg1"/>
                </a:solidFill>
                <a:latin typeface="楷体" panose="02010609060101010101" charset="-122"/>
                <a:ea typeface="楷体" panose="02010609060101010101" charset="-122"/>
                <a:cs typeface="楷体" panose="02010609060101010101" charset="-122"/>
              </a:rPr>
              <a:t>主要内容</a:t>
            </a:r>
          </a:p>
        </p:txBody>
      </p:sp>
      <p:sp>
        <p:nvSpPr>
          <p:cNvPr id="149506" name="Rectangle 2">
            <a:hlinkClick r:id="rId9"/>
          </p:cNvPr>
          <p:cNvSpPr>
            <a:spLocks noChangeArrowheads="1"/>
          </p:cNvSpPr>
          <p:nvPr>
            <p:custDataLst>
              <p:tags r:id="rId2"/>
            </p:custDataLst>
          </p:nvPr>
        </p:nvSpPr>
        <p:spPr bwMode="auto">
          <a:xfrm>
            <a:off x="971550" y="2133600"/>
            <a:ext cx="5410200" cy="58356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0" normalizeH="0" baseline="0" noProof="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1.1   </a:t>
            </a:r>
            <a:r>
              <a:rPr kumimoji="1" lang="zh-CN" altLang="en-US" sz="3200" b="1" i="0" u="none" strike="noStrike" kern="1200" cap="none" spc="0" normalizeH="0" baseline="0" noProof="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电路和电路模型</a:t>
            </a:r>
          </a:p>
        </p:txBody>
      </p:sp>
      <p:sp>
        <p:nvSpPr>
          <p:cNvPr id="149507" name="Rectangle 3">
            <a:hlinkClick r:id="rId10"/>
          </p:cNvPr>
          <p:cNvSpPr>
            <a:spLocks noChangeArrowheads="1"/>
          </p:cNvSpPr>
          <p:nvPr>
            <p:custDataLst>
              <p:tags r:id="rId3"/>
            </p:custDataLst>
          </p:nvPr>
        </p:nvSpPr>
        <p:spPr bwMode="auto">
          <a:xfrm>
            <a:off x="990600" y="2708275"/>
            <a:ext cx="4953000" cy="579438"/>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0" normalizeH="0" baseline="0" noProof="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1.2   </a:t>
            </a:r>
            <a:r>
              <a:rPr kumimoji="1" lang="zh-CN" altLang="en-US" sz="3200" b="1" i="0" u="none" strike="noStrike" kern="1200" cap="none" spc="0" normalizeH="0" baseline="0" noProof="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电路的主要物理量</a:t>
            </a:r>
          </a:p>
        </p:txBody>
      </p:sp>
      <p:sp>
        <p:nvSpPr>
          <p:cNvPr id="149508" name="Rectangle 4">
            <a:hlinkClick r:id="rId11"/>
          </p:cNvPr>
          <p:cNvSpPr>
            <a:spLocks noChangeArrowheads="1"/>
          </p:cNvSpPr>
          <p:nvPr>
            <p:custDataLst>
              <p:tags r:id="rId4"/>
            </p:custDataLst>
          </p:nvPr>
        </p:nvSpPr>
        <p:spPr bwMode="auto">
          <a:xfrm>
            <a:off x="990600" y="3281363"/>
            <a:ext cx="7696200" cy="579438"/>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0" normalizeH="0" baseline="0" noProof="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1.3   </a:t>
            </a:r>
            <a:r>
              <a:rPr kumimoji="1" lang="zh-CN" altLang="en-US" sz="3200" b="1" i="0" u="none" strike="noStrike" kern="1200" cap="none" spc="0" normalizeH="0" baseline="0" noProof="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电路的基本元件及其特性</a:t>
            </a:r>
          </a:p>
        </p:txBody>
      </p:sp>
      <p:sp>
        <p:nvSpPr>
          <p:cNvPr id="149509" name="Rectangle 5">
            <a:hlinkClick r:id="rId12"/>
          </p:cNvPr>
          <p:cNvSpPr>
            <a:spLocks noChangeArrowheads="1"/>
          </p:cNvSpPr>
          <p:nvPr>
            <p:custDataLst>
              <p:tags r:id="rId5"/>
            </p:custDataLst>
          </p:nvPr>
        </p:nvSpPr>
        <p:spPr bwMode="auto">
          <a:xfrm>
            <a:off x="990600" y="3857625"/>
            <a:ext cx="7696200" cy="58356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0" normalizeH="0" baseline="0" noProof="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1.4   </a:t>
            </a:r>
            <a:r>
              <a:rPr kumimoji="1" lang="zh-CN" altLang="en-US" sz="3200" b="1" i="0" u="none" strike="noStrike" kern="1200" cap="none" spc="0" normalizeH="0" baseline="0" noProof="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电压源和电流源及其等效变换</a:t>
            </a:r>
          </a:p>
        </p:txBody>
      </p:sp>
      <p:sp>
        <p:nvSpPr>
          <p:cNvPr id="149510" name="Rectangle 6">
            <a:hlinkClick r:id="rId13"/>
          </p:cNvPr>
          <p:cNvSpPr>
            <a:spLocks noChangeArrowheads="1"/>
          </p:cNvSpPr>
          <p:nvPr>
            <p:custDataLst>
              <p:tags r:id="rId6"/>
            </p:custDataLst>
          </p:nvPr>
        </p:nvSpPr>
        <p:spPr bwMode="auto">
          <a:xfrm>
            <a:off x="990600" y="4508500"/>
            <a:ext cx="5381625" cy="58356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0" normalizeH="0" baseline="0" noProof="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1.5   </a:t>
            </a:r>
            <a:r>
              <a:rPr kumimoji="1" lang="zh-CN" altLang="en-US" sz="3200" b="1" i="0" u="none" strike="noStrike" kern="1200" cap="none" spc="0" normalizeH="0" baseline="0" noProof="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基尔霍夫定律</a:t>
            </a:r>
          </a:p>
        </p:txBody>
      </p:sp>
      <p:sp>
        <p:nvSpPr>
          <p:cNvPr id="3" name="Rectangle 6">
            <a:hlinkClick r:id="rId13"/>
          </p:cNvPr>
          <p:cNvSpPr>
            <a:spLocks noChangeArrowheads="1"/>
          </p:cNvSpPr>
          <p:nvPr>
            <p:custDataLst>
              <p:tags r:id="rId7"/>
            </p:custDataLst>
          </p:nvPr>
        </p:nvSpPr>
        <p:spPr bwMode="auto">
          <a:xfrm>
            <a:off x="971550" y="5067935"/>
            <a:ext cx="5381625" cy="58356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0" normalizeH="0" baseline="0" noProof="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1.6   </a:t>
            </a:r>
            <a:r>
              <a:rPr kumimoji="1" lang="zh-CN" altLang="en-US" sz="3200" b="1" i="0" u="none" strike="noStrike" kern="1200" cap="none" spc="0" normalizeH="0" baseline="0" noProof="0">
                <a:ln>
                  <a:noFill/>
                </a:ln>
                <a:solidFill>
                  <a:srgbClr val="0033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电路的基本分析方法</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9506">
                                            <p:txEl>
                                              <p:pRg st="0" end="0"/>
                                            </p:txEl>
                                          </p:spTgt>
                                        </p:tgtEl>
                                        <p:attrNameLst>
                                          <p:attrName>style.visibility</p:attrName>
                                        </p:attrNameLst>
                                      </p:cBhvr>
                                      <p:to>
                                        <p:strVal val="visible"/>
                                      </p:to>
                                    </p:set>
                                    <p:animEffect transition="in" filter="wipe(left)">
                                      <p:cBhvr>
                                        <p:cTn id="7" dur="500"/>
                                        <p:tgtEl>
                                          <p:spTgt spid="149506">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9507">
                                            <p:txEl>
                                              <p:pRg st="0" end="0"/>
                                            </p:txEl>
                                          </p:spTgt>
                                        </p:tgtEl>
                                        <p:attrNameLst>
                                          <p:attrName>style.visibility</p:attrName>
                                        </p:attrNameLst>
                                      </p:cBhvr>
                                      <p:to>
                                        <p:strVal val="visible"/>
                                      </p:to>
                                    </p:set>
                                    <p:animEffect transition="in" filter="wipe(left)">
                                      <p:cBhvr>
                                        <p:cTn id="11" dur="500"/>
                                        <p:tgtEl>
                                          <p:spTgt spid="149507">
                                            <p:txEl>
                                              <p:pRg st="0" end="0"/>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9508">
                                            <p:txEl>
                                              <p:pRg st="0" end="0"/>
                                            </p:txEl>
                                          </p:spTgt>
                                        </p:tgtEl>
                                        <p:attrNameLst>
                                          <p:attrName>style.visibility</p:attrName>
                                        </p:attrNameLst>
                                      </p:cBhvr>
                                      <p:to>
                                        <p:strVal val="visible"/>
                                      </p:to>
                                    </p:set>
                                    <p:animEffect transition="in" filter="wipe(left)">
                                      <p:cBhvr>
                                        <p:cTn id="15" dur="500"/>
                                        <p:tgtEl>
                                          <p:spTgt spid="149508">
                                            <p:txEl>
                                              <p:pRg st="0" end="0"/>
                                            </p:tx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49509">
                                            <p:txEl>
                                              <p:pRg st="0" end="0"/>
                                            </p:txEl>
                                          </p:spTgt>
                                        </p:tgtEl>
                                        <p:attrNameLst>
                                          <p:attrName>style.visibility</p:attrName>
                                        </p:attrNameLst>
                                      </p:cBhvr>
                                      <p:to>
                                        <p:strVal val="visible"/>
                                      </p:to>
                                    </p:set>
                                    <p:animEffect transition="in" filter="wipe(left)">
                                      <p:cBhvr>
                                        <p:cTn id="19" dur="500"/>
                                        <p:tgtEl>
                                          <p:spTgt spid="149509">
                                            <p:txEl>
                                              <p:pRg st="0" end="0"/>
                                            </p:tx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49510">
                                            <p:txEl>
                                              <p:pRg st="0" end="0"/>
                                            </p:txEl>
                                          </p:spTgt>
                                        </p:tgtEl>
                                        <p:attrNameLst>
                                          <p:attrName>style.visibility</p:attrName>
                                        </p:attrNameLst>
                                      </p:cBhvr>
                                      <p:to>
                                        <p:strVal val="visible"/>
                                      </p:to>
                                    </p:set>
                                    <p:animEffect transition="in" filter="wipe(left)">
                                      <p:cBhvr>
                                        <p:cTn id="23" dur="500"/>
                                        <p:tgtEl>
                                          <p:spTgt spid="149510">
                                            <p:txEl>
                                              <p:pRg st="0" end="0"/>
                                            </p:txEl>
                                          </p:spTgt>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wipe(left)">
                                      <p:cBhvr>
                                        <p:cTn id="2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06" grpId="0" build="p"/>
      <p:bldP spid="149507" grpId="0" build="p" advAuto="1000"/>
      <p:bldP spid="149508" grpId="0" build="p" advAuto="1000"/>
      <p:bldP spid="149509" grpId="0" build="p" advAuto="1000"/>
      <p:bldP spid="149510" grpId="0" build="p" advAuto="1000"/>
      <p:bldP spid="3" grpId="0" build="p" advAuto="100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10" action="ppaction://hlinksldjump"/>
          </p:cNvPr>
          <p:cNvSpPr>
            <a:spLocks noChangeArrowheads="1"/>
          </p:cNvSpPr>
          <p:nvPr>
            <p:custDataLst>
              <p:tags r:id="rId3"/>
            </p:custDataLst>
          </p:nvPr>
        </p:nvSpPr>
        <p:spPr bwMode="auto">
          <a:xfrm>
            <a:off x="1987550" y="495935"/>
            <a:ext cx="5218430" cy="720756"/>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关联方向与非关联方向</a:t>
            </a:r>
          </a:p>
        </p:txBody>
      </p:sp>
      <p:graphicFrame>
        <p:nvGraphicFramePr>
          <p:cNvPr id="31746" name="Object 2"/>
          <p:cNvGraphicFramePr/>
          <p:nvPr>
            <p:custDataLst>
              <p:tags r:id="rId4"/>
            </p:custDataLst>
          </p:nvPr>
        </p:nvGraphicFramePr>
        <p:xfrm>
          <a:off x="915988" y="1450975"/>
          <a:ext cx="7127875" cy="2168525"/>
        </p:xfrm>
        <a:graphic>
          <a:graphicData uri="http://schemas.openxmlformats.org/presentationml/2006/ole">
            <mc:AlternateContent xmlns:mc="http://schemas.openxmlformats.org/markup-compatibility/2006">
              <mc:Choice xmlns:v="urn:schemas-microsoft-com:vml" Requires="v">
                <p:oleObj spid="_x0000_s8203" r:id="rId11" imgW="2286000" imgH="695325" progId="Word.Picture.8">
                  <p:embed/>
                </p:oleObj>
              </mc:Choice>
              <mc:Fallback>
                <p:oleObj r:id="rId11" imgW="2286000" imgH="695325" progId="Word.Picture.8">
                  <p:embed/>
                  <p:pic>
                    <p:nvPicPr>
                      <p:cNvPr id="0" name="图片 3117"/>
                      <p:cNvPicPr/>
                      <p:nvPr/>
                    </p:nvPicPr>
                    <p:blipFill>
                      <a:blip r:embed="rId12"/>
                      <a:stretch>
                        <a:fillRect/>
                      </a:stretch>
                    </p:blipFill>
                    <p:spPr>
                      <a:xfrm>
                        <a:off x="915988" y="1450975"/>
                        <a:ext cx="7127875" cy="2168525"/>
                      </a:xfrm>
                      <a:prstGeom prst="rect">
                        <a:avLst/>
                      </a:prstGeom>
                      <a:pattFill prst="pct90">
                        <a:fgClr>
                          <a:srgbClr val="CCECFF"/>
                        </a:fgClr>
                        <a:bgClr>
                          <a:srgbClr val="FFFFFF"/>
                        </a:bgClr>
                      </a:pattFill>
                      <a:ln w="38100">
                        <a:noFill/>
                        <a:miter/>
                      </a:ln>
                      <a:effectLst>
                        <a:outerShdw dist="107763" dir="2699999" algn="ctr" rotWithShape="0">
                          <a:srgbClr val="808080"/>
                        </a:outerShdw>
                      </a:effectLst>
                    </p:spPr>
                  </p:pic>
                </p:oleObj>
              </mc:Fallback>
            </mc:AlternateContent>
          </a:graphicData>
        </a:graphic>
      </p:graphicFrame>
      <p:sp>
        <p:nvSpPr>
          <p:cNvPr id="31747" name="Text Box 3"/>
          <p:cNvSpPr txBox="1"/>
          <p:nvPr>
            <p:custDataLst>
              <p:tags r:id="rId5"/>
            </p:custDataLst>
          </p:nvPr>
        </p:nvSpPr>
        <p:spPr>
          <a:xfrm>
            <a:off x="684213" y="3741738"/>
            <a:ext cx="3168650" cy="2870200"/>
          </a:xfrm>
          <a:prstGeom prst="rect">
            <a:avLst/>
          </a:prstGeom>
          <a:solidFill>
            <a:srgbClr val="CCFFCC"/>
          </a:solidFill>
          <a:ln w="9525">
            <a:noFill/>
          </a:ln>
        </p:spPr>
        <p:txBody>
          <a:bodyPr>
            <a:spAutoFit/>
          </a:bodyPr>
          <a:lstStyle/>
          <a:p>
            <a:pPr eaLnBrk="0" hangingPunct="0">
              <a:lnSpc>
                <a:spcPct val="130000"/>
              </a:lnSpc>
              <a:spcBef>
                <a:spcPct val="50000"/>
              </a:spcBef>
            </a:pPr>
            <a:r>
              <a:rPr lang="zh-CN" altLang="en-US" sz="2800" b="1" dirty="0">
                <a:solidFill>
                  <a:srgbClr val="0000FF"/>
                </a:solidFill>
                <a:latin typeface="宋体" panose="02010600030101010101" pitchFamily="2" charset="-122"/>
              </a:rPr>
              <a:t>如果采用关联方向，在标示时标出一种即可。如果采用非关联方向，则必须全部标示。</a:t>
            </a:r>
            <a:endParaRPr lang="zh-CN" altLang="en-US" sz="2800" dirty="0">
              <a:solidFill>
                <a:srgbClr val="0000FF"/>
              </a:solidFill>
              <a:latin typeface="宋体" panose="02010600030101010101" pitchFamily="2" charset="-122"/>
            </a:endParaRPr>
          </a:p>
        </p:txBody>
      </p:sp>
      <p:pic>
        <p:nvPicPr>
          <p:cNvPr id="31748" name="Picture 4" descr="sleep"/>
          <p:cNvPicPr>
            <a:picLocks noChangeAspect="1"/>
          </p:cNvPicPr>
          <p:nvPr>
            <p:custDataLst>
              <p:tags r:id="rId6"/>
            </p:custDataLst>
          </p:nvPr>
        </p:nvPicPr>
        <p:blipFill>
          <a:blip r:embed="rId13"/>
          <a:stretch>
            <a:fillRect/>
          </a:stretch>
        </p:blipFill>
        <p:spPr>
          <a:xfrm>
            <a:off x="4572000" y="5181600"/>
            <a:ext cx="1368425" cy="1584325"/>
          </a:xfrm>
          <a:prstGeom prst="rect">
            <a:avLst/>
          </a:prstGeom>
          <a:noFill/>
          <a:ln w="9525">
            <a:noFill/>
          </a:ln>
        </p:spPr>
      </p:pic>
      <p:sp>
        <p:nvSpPr>
          <p:cNvPr id="31749" name="AutoShape 5"/>
          <p:cNvSpPr>
            <a:spLocks noChangeArrowheads="1"/>
          </p:cNvSpPr>
          <p:nvPr>
            <p:custDataLst>
              <p:tags r:id="rId7"/>
            </p:custDataLst>
          </p:nvPr>
        </p:nvSpPr>
        <p:spPr bwMode="auto">
          <a:xfrm>
            <a:off x="3857625" y="3741738"/>
            <a:ext cx="3571875" cy="1430338"/>
          </a:xfrm>
          <a:prstGeom prst="cloudCallout">
            <a:avLst>
              <a:gd name="adj1" fmla="val -5824"/>
              <a:gd name="adj2" fmla="val 81535"/>
            </a:avLst>
          </a:prstGeom>
          <a:solidFill>
            <a:srgbClr val="99FFCC"/>
          </a:solidFill>
          <a:ln w="38100">
            <a:solidFill>
              <a:srgbClr val="0000CC"/>
            </a:solidFill>
            <a:round/>
            <a:headEnd type="none" w="sm" len="sm"/>
            <a:tailEnd type="none" w="sm" len="sm"/>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1" lang="zh-CN" altLang="en-US" sz="2000" b="1" i="0" u="none" strike="noStrike" kern="1200" cap="none" spc="0" normalizeH="0" baseline="0" noProof="0" dirty="0">
                <a:ln>
                  <a:noFill/>
                </a:ln>
                <a:solidFill>
                  <a:srgbClr val="CC66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为什么要在电路图中标示参考方向？</a:t>
            </a:r>
          </a:p>
        </p:txBody>
      </p:sp>
      <p:sp>
        <p:nvSpPr>
          <p:cNvPr id="31750" name="Rectangle 6"/>
          <p:cNvSpPr>
            <a:spLocks noChangeArrowheads="1"/>
          </p:cNvSpPr>
          <p:nvPr>
            <p:custDataLst>
              <p:tags r:id="rId8"/>
            </p:custDataLst>
          </p:nvPr>
        </p:nvSpPr>
        <p:spPr bwMode="auto">
          <a:xfrm>
            <a:off x="6948488" y="4246563"/>
            <a:ext cx="1579563" cy="2320925"/>
          </a:xfrm>
          <a:prstGeom prst="rect">
            <a:avLst/>
          </a:prstGeom>
          <a:gradFill rotWithShape="1">
            <a:gsLst>
              <a:gs pos="0">
                <a:srgbClr val="CCFF99"/>
              </a:gs>
              <a:gs pos="100000">
                <a:srgbClr val="CCFF99">
                  <a:gamma/>
                  <a:tint val="47451"/>
                  <a:invGamma/>
                </a:srgbClr>
              </a:gs>
            </a:gsLst>
            <a:path path="rect">
              <a:fillToRect t="100000" r="100000"/>
            </a:path>
          </a:gradFill>
          <a:ln w="38100">
            <a:solidFill>
              <a:srgbClr val="006600"/>
            </a:solidFill>
            <a:miter lim="800000"/>
            <a:headEnd type="none" w="sm" len="sm"/>
            <a:tailEnd type="none" w="sm" len="sm"/>
          </a:ln>
          <a:effec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1" lang="zh-CN" altLang="en-US" sz="2400" b="1" i="0" u="none" strike="noStrike" kern="1200" cap="none" spc="0" normalizeH="0" baseline="0" noProof="0" dirty="0">
                <a:ln>
                  <a:noFill/>
                </a:ln>
                <a:solidFill>
                  <a:srgbClr val="006600"/>
                </a:solidFill>
                <a:effectLst>
                  <a:outerShdw blurRad="38100" dist="38100" dir="2700000" algn="tl">
                    <a:srgbClr val="000000"/>
                  </a:outerShdw>
                </a:effectLst>
                <a:uLnTx/>
                <a:uFillTx/>
                <a:latin typeface="Times New Roman" panose="02020603050405020304" pitchFamily="18" charset="0"/>
                <a:ea typeface="隶书" pitchFamily="49" charset="-122"/>
                <a:cs typeface="+mn-cs"/>
              </a:rPr>
              <a:t>参考方向是为了给方程式中各量前面的正、负号以依据</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diamond(in)">
                                      <p:cBhvr>
                                        <p:cTn id="7" dur="2000"/>
                                        <p:tgtEl>
                                          <p:spTgt spid="31746"/>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31747"/>
                                        </p:tgtEl>
                                        <p:attrNameLst>
                                          <p:attrName>style.visibility</p:attrName>
                                        </p:attrNameLst>
                                      </p:cBhvr>
                                      <p:to>
                                        <p:strVal val="visible"/>
                                      </p:to>
                                    </p:set>
                                    <p:anim to="" calcmode="lin" valueType="num">
                                      <p:cBhvr>
                                        <p:cTn id="12" dur="1" fill="hold"/>
                                        <p:tgtEl>
                                          <p:spTgt spid="31747"/>
                                        </p:tgtEl>
                                        <p:attrNameLst>
                                          <p:attrName>style.visibility</p:attrName>
                                        </p:attrNameLst>
                                      </p:cBhvr>
                                    </p:anim>
                                  </p:childTnLst>
                                </p:cTn>
                              </p:par>
                            </p:childTnLst>
                          </p:cTn>
                        </p:par>
                      </p:childTnLst>
                    </p:cTn>
                  </p:par>
                  <p:par>
                    <p:cTn id="13" fill="hold">
                      <p:stCondLst>
                        <p:cond delay="indefinite"/>
                      </p:stCondLst>
                      <p:childTnLst>
                        <p:par>
                          <p:cTn id="14" fill="hold">
                            <p:stCondLst>
                              <p:cond delay="0"/>
                            </p:stCondLst>
                            <p:childTnLst>
                              <p:par>
                                <p:cTn id="15" presetID="55" presetClass="entr" presetSubtype="0" fill="hold" nodeType="clickEffect">
                                  <p:stCondLst>
                                    <p:cond delay="0"/>
                                  </p:stCondLst>
                                  <p:childTnLst>
                                    <p:set>
                                      <p:cBhvr>
                                        <p:cTn id="16" dur="1" fill="hold">
                                          <p:stCondLst>
                                            <p:cond delay="0"/>
                                          </p:stCondLst>
                                        </p:cTn>
                                        <p:tgtEl>
                                          <p:spTgt spid="31748"/>
                                        </p:tgtEl>
                                        <p:attrNameLst>
                                          <p:attrName>style.visibility</p:attrName>
                                        </p:attrNameLst>
                                      </p:cBhvr>
                                      <p:to>
                                        <p:strVal val="visible"/>
                                      </p:to>
                                    </p:set>
                                    <p:anim calcmode="lin" valueType="num">
                                      <p:cBhvr>
                                        <p:cTn id="17" dur="1000" fill="hold"/>
                                        <p:tgtEl>
                                          <p:spTgt spid="31748"/>
                                        </p:tgtEl>
                                        <p:attrNameLst>
                                          <p:attrName>ppt_w</p:attrName>
                                        </p:attrNameLst>
                                      </p:cBhvr>
                                      <p:tavLst>
                                        <p:tav tm="0">
                                          <p:val>
                                            <p:strVal val="#ppt_w*0.70"/>
                                          </p:val>
                                        </p:tav>
                                        <p:tav tm="100000">
                                          <p:val>
                                            <p:strVal val="#ppt_w"/>
                                          </p:val>
                                        </p:tav>
                                      </p:tavLst>
                                    </p:anim>
                                    <p:anim calcmode="lin" valueType="num">
                                      <p:cBhvr>
                                        <p:cTn id="18" dur="1000" fill="hold"/>
                                        <p:tgtEl>
                                          <p:spTgt spid="31748"/>
                                        </p:tgtEl>
                                        <p:attrNameLst>
                                          <p:attrName>ppt_h</p:attrName>
                                        </p:attrNameLst>
                                      </p:cBhvr>
                                      <p:tavLst>
                                        <p:tav tm="0">
                                          <p:val>
                                            <p:strVal val="#ppt_h"/>
                                          </p:val>
                                        </p:tav>
                                        <p:tav tm="100000">
                                          <p:val>
                                            <p:strVal val="#ppt_h"/>
                                          </p:val>
                                        </p:tav>
                                      </p:tavLst>
                                    </p:anim>
                                    <p:animEffect transition="in" filter="fade">
                                      <p:cBhvr>
                                        <p:cTn id="19" dur="1000"/>
                                        <p:tgtEl>
                                          <p:spTgt spid="31748"/>
                                        </p:tgtEl>
                                      </p:cBhvr>
                                    </p:animEffect>
                                  </p:childTnLst>
                                </p:cTn>
                              </p:par>
                            </p:childTnLst>
                          </p:cTn>
                        </p:par>
                        <p:par>
                          <p:cTn id="20" fill="hold">
                            <p:stCondLst>
                              <p:cond delay="1000"/>
                            </p:stCondLst>
                            <p:childTnLst>
                              <p:par>
                                <p:cTn id="21" presetID="24" presetClass="entr" presetSubtype="0" fill="hold" grpId="0" nodeType="afterEffect">
                                  <p:stCondLst>
                                    <p:cond delay="0"/>
                                  </p:stCondLst>
                                  <p:childTnLst>
                                    <p:set>
                                      <p:cBhvr>
                                        <p:cTn id="22" dur="1" fill="hold">
                                          <p:stCondLst>
                                            <p:cond delay="0"/>
                                          </p:stCondLst>
                                        </p:cTn>
                                        <p:tgtEl>
                                          <p:spTgt spid="31749"/>
                                        </p:tgtEl>
                                        <p:attrNameLst>
                                          <p:attrName>style.visibility</p:attrName>
                                        </p:attrNameLst>
                                      </p:cBhvr>
                                      <p:to>
                                        <p:strVal val="visible"/>
                                      </p:to>
                                    </p:set>
                                    <p:anim to="" calcmode="lin" valueType="num">
                                      <p:cBhvr>
                                        <p:cTn id="23" dur="1" fill="hold"/>
                                        <p:tgtEl>
                                          <p:spTgt spid="31749"/>
                                        </p:tgtEl>
                                        <p:attrNameLst>
                                          <p:attrName>style.visibility</p:attrName>
                                        </p:attrNameLst>
                                      </p:cBhvr>
                                    </p:anim>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31750"/>
                                        </p:tgtEl>
                                        <p:attrNameLst>
                                          <p:attrName>style.visibility</p:attrName>
                                        </p:attrNameLst>
                                      </p:cBhvr>
                                      <p:to>
                                        <p:strVal val="visible"/>
                                      </p:to>
                                    </p:set>
                                    <p:anim calcmode="discrete" valueType="clr">
                                      <p:cBhvr override="childStyle">
                                        <p:cTn id="28" dur="500"/>
                                        <p:tgtEl>
                                          <p:spTgt spid="31750"/>
                                        </p:tgtEl>
                                        <p:attrNameLst>
                                          <p:attrName>style.color</p:attrName>
                                        </p:attrNameLst>
                                      </p:cBhvr>
                                      <p:tavLst>
                                        <p:tav tm="0">
                                          <p:val>
                                            <p:clrVal>
                                              <a:schemeClr val="accent2"/>
                                            </p:clrVal>
                                          </p:val>
                                        </p:tav>
                                        <p:tav tm="50000">
                                          <p:val>
                                            <p:clrVal>
                                              <a:schemeClr val="hlink"/>
                                            </p:clrVal>
                                          </p:val>
                                        </p:tav>
                                      </p:tavLst>
                                    </p:anim>
                                    <p:anim calcmode="discrete" valueType="clr">
                                      <p:cBhvr>
                                        <p:cTn id="29" dur="500"/>
                                        <p:tgtEl>
                                          <p:spTgt spid="31750"/>
                                        </p:tgtEl>
                                        <p:attrNameLst>
                                          <p:attrName>fillcolor</p:attrName>
                                        </p:attrNameLst>
                                      </p:cBhvr>
                                      <p:tavLst>
                                        <p:tav tm="0">
                                          <p:val>
                                            <p:clrVal>
                                              <a:schemeClr val="accent2"/>
                                            </p:clrVal>
                                          </p:val>
                                        </p:tav>
                                        <p:tav tm="50000">
                                          <p:val>
                                            <p:clrVal>
                                              <a:schemeClr val="hlink"/>
                                            </p:clrVal>
                                          </p:val>
                                        </p:tav>
                                      </p:tavLst>
                                    </p:anim>
                                    <p:set>
                                      <p:cBhvr>
                                        <p:cTn id="30" dur="500"/>
                                        <p:tgtEl>
                                          <p:spTgt spid="3175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bldLvl="0" animBg="1"/>
      <p:bldP spid="31749" grpId="0" bldLvl="0" animBg="1"/>
      <p:bldP spid="3175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10" action="ppaction://hlinksldjump"/>
          </p:cNvPr>
          <p:cNvSpPr>
            <a:spLocks noChangeArrowheads="1"/>
          </p:cNvSpPr>
          <p:nvPr>
            <p:custDataLst>
              <p:tags r:id="rId2"/>
            </p:custDataLst>
          </p:nvPr>
        </p:nvSpPr>
        <p:spPr bwMode="auto">
          <a:xfrm>
            <a:off x="3625850" y="495935"/>
            <a:ext cx="1247775" cy="714962"/>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电位</a:t>
            </a:r>
          </a:p>
        </p:txBody>
      </p:sp>
      <p:sp>
        <p:nvSpPr>
          <p:cNvPr id="20504" name="Text Box 24"/>
          <p:cNvSpPr txBox="1"/>
          <p:nvPr>
            <p:custDataLst>
              <p:tags r:id="rId3"/>
            </p:custDataLst>
          </p:nvPr>
        </p:nvSpPr>
        <p:spPr>
          <a:xfrm>
            <a:off x="327025" y="2322513"/>
            <a:ext cx="8493125" cy="946150"/>
          </a:xfrm>
          <a:prstGeom prst="rect">
            <a:avLst/>
          </a:prstGeom>
          <a:noFill/>
          <a:ln w="25400">
            <a:noFill/>
          </a:ln>
        </p:spPr>
        <p:txBody>
          <a:bodyPr>
            <a:spAutoFit/>
          </a:bodyPr>
          <a:lstStyle/>
          <a:p>
            <a:pPr eaLnBrk="0" hangingPunct="0"/>
            <a:r>
              <a:rPr lang="zh-CN" altLang="en-US" sz="2800" b="1" dirty="0">
                <a:solidFill>
                  <a:srgbClr val="FF0066"/>
                </a:solidFill>
                <a:latin typeface="Times New Roman" panose="02020603050405020304" pitchFamily="18" charset="0"/>
              </a:rPr>
              <a:t>定义：</a:t>
            </a:r>
            <a:r>
              <a:rPr lang="zh-CN" altLang="en-US" sz="2800" b="1" dirty="0">
                <a:latin typeface="Times New Roman" panose="02020603050405020304" pitchFamily="18" charset="0"/>
              </a:rPr>
              <a:t>电场力把单位正电荷从一点移到</a:t>
            </a:r>
            <a:r>
              <a:rPr lang="zh-CN" altLang="en-US" sz="2800" b="1" dirty="0">
                <a:solidFill>
                  <a:srgbClr val="CC0066"/>
                </a:solidFill>
                <a:latin typeface="Times New Roman" panose="02020603050405020304" pitchFamily="18" charset="0"/>
              </a:rPr>
              <a:t>参考点</a:t>
            </a:r>
            <a:r>
              <a:rPr lang="zh-CN" altLang="en-US" sz="2800" b="1" dirty="0">
                <a:latin typeface="Times New Roman" panose="02020603050405020304" pitchFamily="18" charset="0"/>
              </a:rPr>
              <a:t>所做</a:t>
            </a:r>
          </a:p>
          <a:p>
            <a:pPr eaLnBrk="0" hangingPunct="0"/>
            <a:r>
              <a:rPr lang="zh-CN" altLang="en-US" sz="2800" b="1" dirty="0">
                <a:latin typeface="Times New Roman" panose="02020603050405020304" pitchFamily="18" charset="0"/>
              </a:rPr>
              <a:t>            的功。</a:t>
            </a:r>
          </a:p>
        </p:txBody>
      </p:sp>
      <p:sp>
        <p:nvSpPr>
          <p:cNvPr id="20505" name="Text Box 25"/>
          <p:cNvSpPr txBox="1"/>
          <p:nvPr>
            <p:custDataLst>
              <p:tags r:id="rId4"/>
            </p:custDataLst>
          </p:nvPr>
        </p:nvSpPr>
        <p:spPr>
          <a:xfrm>
            <a:off x="360363" y="4138613"/>
            <a:ext cx="1250950" cy="519112"/>
          </a:xfrm>
          <a:prstGeom prst="rect">
            <a:avLst/>
          </a:prstGeom>
          <a:noFill/>
          <a:ln w="25400">
            <a:noFill/>
          </a:ln>
        </p:spPr>
        <p:txBody>
          <a:bodyPr wrap="none">
            <a:spAutoFit/>
          </a:bodyPr>
          <a:lstStyle/>
          <a:p>
            <a:pPr eaLnBrk="0" hangingPunct="0"/>
            <a:r>
              <a:rPr lang="zh-CN" altLang="en-US" sz="2800" b="1" dirty="0">
                <a:solidFill>
                  <a:srgbClr val="FF0066"/>
                </a:solidFill>
                <a:latin typeface="Times New Roman" panose="02020603050405020304" pitchFamily="18" charset="0"/>
              </a:rPr>
              <a:t>单位：</a:t>
            </a:r>
            <a:endParaRPr lang="zh-CN" altLang="en-US" sz="2800" b="1" dirty="0">
              <a:solidFill>
                <a:srgbClr val="FF33CC"/>
              </a:solidFill>
              <a:latin typeface="Times New Roman" panose="02020603050405020304" pitchFamily="18" charset="0"/>
            </a:endParaRPr>
          </a:p>
        </p:txBody>
      </p:sp>
      <p:sp>
        <p:nvSpPr>
          <p:cNvPr id="20506" name="Text Box 26"/>
          <p:cNvSpPr txBox="1"/>
          <p:nvPr>
            <p:custDataLst>
              <p:tags r:id="rId5"/>
            </p:custDataLst>
          </p:nvPr>
        </p:nvSpPr>
        <p:spPr>
          <a:xfrm>
            <a:off x="1547813" y="4152900"/>
            <a:ext cx="6192837" cy="519113"/>
          </a:xfrm>
          <a:prstGeom prst="rect">
            <a:avLst/>
          </a:prstGeom>
          <a:noFill/>
          <a:ln w="25400">
            <a:noFill/>
          </a:ln>
        </p:spPr>
        <p:txBody>
          <a:bodyPr wrap="none">
            <a:spAutoFit/>
          </a:bodyPr>
          <a:lstStyle/>
          <a:p>
            <a:pPr eaLnBrk="0" hangingPunct="0"/>
            <a:r>
              <a:rPr lang="en-US" altLang="zh-CN" sz="2800" b="1" dirty="0">
                <a:solidFill>
                  <a:schemeClr val="accent2"/>
                </a:solidFill>
                <a:latin typeface="Times New Roman" panose="02020603050405020304" pitchFamily="18" charset="0"/>
              </a:rPr>
              <a:t>V</a:t>
            </a:r>
            <a:r>
              <a:rPr lang="zh-CN" altLang="en-US" sz="2800" b="1" dirty="0">
                <a:solidFill>
                  <a:schemeClr val="accent2"/>
                </a:solidFill>
                <a:latin typeface="Times New Roman" panose="02020603050405020304" pitchFamily="18" charset="0"/>
              </a:rPr>
              <a:t>（伏特）、</a:t>
            </a:r>
            <a:r>
              <a:rPr lang="en-US" altLang="zh-CN" sz="2800" b="1" dirty="0">
                <a:solidFill>
                  <a:schemeClr val="accent2"/>
                </a:solidFill>
                <a:latin typeface="Times New Roman" panose="02020603050405020304" pitchFamily="18" charset="0"/>
              </a:rPr>
              <a:t>kV</a:t>
            </a:r>
            <a:r>
              <a:rPr lang="zh-CN" altLang="en-US" sz="2800" b="1" dirty="0">
                <a:solidFill>
                  <a:schemeClr val="accent2"/>
                </a:solidFill>
                <a:latin typeface="Times New Roman" panose="02020603050405020304" pitchFamily="18" charset="0"/>
              </a:rPr>
              <a:t>（千伏）、</a:t>
            </a:r>
            <a:r>
              <a:rPr lang="en-US" altLang="zh-CN" sz="2800" b="1" dirty="0">
                <a:solidFill>
                  <a:schemeClr val="accent2"/>
                </a:solidFill>
                <a:latin typeface="Times New Roman" panose="02020603050405020304" pitchFamily="18" charset="0"/>
              </a:rPr>
              <a:t>mV(</a:t>
            </a:r>
            <a:r>
              <a:rPr lang="zh-CN" altLang="en-US" sz="2800" b="1" dirty="0">
                <a:solidFill>
                  <a:schemeClr val="accent2"/>
                </a:solidFill>
                <a:latin typeface="Times New Roman" panose="02020603050405020304" pitchFamily="18" charset="0"/>
              </a:rPr>
              <a:t>毫伏）</a:t>
            </a:r>
          </a:p>
        </p:txBody>
      </p:sp>
      <p:sp>
        <p:nvSpPr>
          <p:cNvPr id="20507" name="Text Box 27"/>
          <p:cNvSpPr txBox="1"/>
          <p:nvPr>
            <p:custDataLst>
              <p:tags r:id="rId6"/>
            </p:custDataLst>
          </p:nvPr>
        </p:nvSpPr>
        <p:spPr>
          <a:xfrm>
            <a:off x="1619250" y="3417888"/>
            <a:ext cx="6697663" cy="519112"/>
          </a:xfrm>
          <a:prstGeom prst="rect">
            <a:avLst/>
          </a:prstGeom>
          <a:solidFill>
            <a:srgbClr val="FBFEDA"/>
          </a:solidFill>
          <a:ln w="25400">
            <a:noFill/>
          </a:ln>
        </p:spPr>
        <p:txBody>
          <a:bodyPr>
            <a:spAutoFit/>
          </a:bodyPr>
          <a:lstStyle/>
          <a:p>
            <a:pPr eaLnBrk="0" hangingPunct="0"/>
            <a:r>
              <a:rPr lang="zh-CN" altLang="en-US" sz="2800" b="1" dirty="0">
                <a:latin typeface="Times New Roman" panose="02020603050405020304" pitchFamily="18" charset="0"/>
              </a:rPr>
              <a:t>（电路中电位</a:t>
            </a:r>
            <a:r>
              <a:rPr lang="zh-CN" altLang="en-US" sz="2800" b="1" dirty="0">
                <a:solidFill>
                  <a:srgbClr val="CC0066"/>
                </a:solidFill>
                <a:latin typeface="Times New Roman" panose="02020603050405020304" pitchFamily="18" charset="0"/>
              </a:rPr>
              <a:t>参考点：</a:t>
            </a:r>
            <a:r>
              <a:rPr lang="zh-CN" altLang="en-US" sz="2800" b="1" dirty="0">
                <a:latin typeface="Times New Roman" panose="02020603050405020304" pitchFamily="18" charset="0"/>
              </a:rPr>
              <a:t>接地点，</a:t>
            </a:r>
            <a:r>
              <a:rPr lang="en-US" altLang="zh-CN" sz="2800" b="1" dirty="0">
                <a:latin typeface="Times New Roman" panose="02020603050405020304" pitchFamily="18" charset="0"/>
              </a:rPr>
              <a:t>V</a:t>
            </a:r>
            <a:r>
              <a:rPr lang="en-US" altLang="zh-CN" sz="2800" b="1" baseline="-25000" dirty="0">
                <a:latin typeface="Times New Roman" panose="02020603050405020304" pitchFamily="18" charset="0"/>
              </a:rPr>
              <a:t>o</a:t>
            </a:r>
            <a:r>
              <a:rPr lang="en-US" altLang="zh-CN" sz="2800" b="1" dirty="0">
                <a:latin typeface="Times New Roman" panose="02020603050405020304" pitchFamily="18" charset="0"/>
              </a:rPr>
              <a:t>= 0</a:t>
            </a:r>
            <a:r>
              <a:rPr lang="zh-CN" altLang="en-US" sz="2800" b="1" dirty="0">
                <a:latin typeface="Times New Roman" panose="02020603050405020304" pitchFamily="18" charset="0"/>
              </a:rPr>
              <a:t>）</a:t>
            </a:r>
          </a:p>
        </p:txBody>
      </p:sp>
      <p:sp>
        <p:nvSpPr>
          <p:cNvPr id="20508" name="Rectangle 28"/>
          <p:cNvSpPr>
            <a:spLocks noChangeArrowheads="1"/>
          </p:cNvSpPr>
          <p:nvPr>
            <p:custDataLst>
              <p:tags r:id="rId7"/>
            </p:custDataLst>
          </p:nvPr>
        </p:nvSpPr>
        <p:spPr bwMode="auto">
          <a:xfrm>
            <a:off x="323850" y="1552575"/>
            <a:ext cx="4248150" cy="64135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1.2.3  </a:t>
            </a:r>
            <a:r>
              <a:rPr kumimoji="1" lang="zh-CN" altLang="en-US" sz="36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电位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20504">
                                            <p:txEl>
                                              <p:pRg st="0" end="0"/>
                                            </p:txEl>
                                          </p:spTgt>
                                        </p:tgtEl>
                                        <p:attrNameLst>
                                          <p:attrName>style.visibility</p:attrName>
                                        </p:attrNameLst>
                                      </p:cBhvr>
                                      <p:to>
                                        <p:strVal val="visible"/>
                                      </p:to>
                                    </p:set>
                                    <p:animEffect transition="in" filter="wipe(left)">
                                      <p:cBhvr>
                                        <p:cTn id="7" dur="300"/>
                                        <p:tgtEl>
                                          <p:spTgt spid="2050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0504">
                                            <p:txEl>
                                              <p:pRg st="1" end="1"/>
                                            </p:txEl>
                                          </p:spTgt>
                                        </p:tgtEl>
                                        <p:attrNameLst>
                                          <p:attrName>style.visibility</p:attrName>
                                        </p:attrNameLst>
                                      </p:cBhvr>
                                      <p:to>
                                        <p:strVal val="visible"/>
                                      </p:to>
                                    </p:set>
                                    <p:animEffect transition="in" filter="wipe(left)">
                                      <p:cBhvr>
                                        <p:cTn id="12" dur="300"/>
                                        <p:tgtEl>
                                          <p:spTgt spid="2050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20507"/>
                                        </p:tgtEl>
                                        <p:attrNameLst>
                                          <p:attrName>style.visibility</p:attrName>
                                        </p:attrNameLst>
                                      </p:cBhvr>
                                      <p:to>
                                        <p:strVal val="visible"/>
                                      </p:to>
                                    </p:set>
                                    <p:animEffect transition="in" filter="box(out)">
                                      <p:cBhvr>
                                        <p:cTn id="17" dur="500"/>
                                        <p:tgtEl>
                                          <p:spTgt spid="20507"/>
                                        </p:tgtEl>
                                      </p:cBhvr>
                                    </p:animEffect>
                                  </p:childTnLst>
                                  <p:subTnLst>
                                    <p:audio>
                                      <p:cMediaNode>
                                        <p:cTn display="0" masterRel="sameClick">
                                          <p:stCondLst>
                                            <p:cond evt="begin" delay="0">
                                              <p:tn val="15"/>
                                            </p:cond>
                                          </p:stCondLst>
                                          <p:endCondLst>
                                            <p:cond evt="onStopAudio" delay="0">
                                              <p:tgtEl>
                                                <p:sldTgt/>
                                              </p:tgtEl>
                                            </p:cond>
                                          </p:endCondLst>
                                        </p:cTn>
                                        <p:tgtEl>
                                          <p:sndTgt r:embed="rId9" name="camera.wav"/>
                                        </p:tgtEl>
                                      </p:cMediaNode>
                                    </p:audio>
                                  </p:sub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0505">
                                            <p:txEl>
                                              <p:pRg st="0" end="0"/>
                                            </p:txEl>
                                          </p:spTgt>
                                        </p:tgtEl>
                                        <p:attrNameLst>
                                          <p:attrName>style.visibility</p:attrName>
                                        </p:attrNameLst>
                                      </p:cBhvr>
                                      <p:to>
                                        <p:strVal val="visible"/>
                                      </p:to>
                                    </p:set>
                                    <p:animEffect transition="in" filter="dissolve">
                                      <p:cBhvr>
                                        <p:cTn id="22" dur="500"/>
                                        <p:tgtEl>
                                          <p:spTgt spid="20505">
                                            <p:txEl>
                                              <p:pRg st="0" end="0"/>
                                            </p:txEl>
                                          </p:spTgt>
                                        </p:tgtEl>
                                      </p:cBhvr>
                                    </p:animEffect>
                                  </p:childTnLst>
                                </p:cTn>
                              </p:par>
                            </p:childTnLst>
                          </p:cTn>
                        </p:par>
                        <p:par>
                          <p:cTn id="23" fill="hold">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20506">
                                            <p:txEl>
                                              <p:pRg st="0" end="0"/>
                                            </p:txEl>
                                          </p:spTgt>
                                        </p:tgtEl>
                                        <p:attrNameLst>
                                          <p:attrName>style.visibility</p:attrName>
                                        </p:attrNameLst>
                                      </p:cBhvr>
                                      <p:to>
                                        <p:strVal val="visible"/>
                                      </p:to>
                                    </p:set>
                                    <p:animEffect transition="in" filter="wipe(left)">
                                      <p:cBhvr>
                                        <p:cTn id="26" dur="500"/>
                                        <p:tgtEl>
                                          <p:spTgt spid="2050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4" grpId="0" build="p"/>
      <p:bldP spid="20505" grpId="0" build="p"/>
      <p:bldP spid="20506" grpId="0" build="p" advAuto="1000"/>
      <p:bldP spid="20507"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32774" name="Text Box 6"/>
          <p:cNvSpPr txBox="1"/>
          <p:nvPr>
            <p:custDataLst>
              <p:tags r:id="rId3"/>
            </p:custDataLst>
          </p:nvPr>
        </p:nvSpPr>
        <p:spPr>
          <a:xfrm>
            <a:off x="250825" y="421958"/>
            <a:ext cx="8351838" cy="675640"/>
          </a:xfrm>
          <a:prstGeom prst="rect">
            <a:avLst/>
          </a:prstGeom>
          <a:noFill/>
          <a:ln w="9525">
            <a:noFill/>
          </a:ln>
        </p:spPr>
        <p:txBody>
          <a:bodyPr>
            <a:spAutoFit/>
          </a:bodyPr>
          <a:lstStyle/>
          <a:p>
            <a:pPr eaLnBrk="0" hangingPunct="0">
              <a:spcBef>
                <a:spcPct val="50000"/>
              </a:spcBef>
            </a:pPr>
            <a:r>
              <a:rPr lang="zh-CN" altLang="en-US" sz="1800" b="1" dirty="0">
                <a:solidFill>
                  <a:schemeClr val="bg1"/>
                </a:solidFill>
                <a:latin typeface="Times New Roman" panose="02020603050405020304" pitchFamily="18" charset="0"/>
              </a:rPr>
              <a:t>例 </a:t>
            </a:r>
            <a:r>
              <a:rPr lang="en-US" altLang="zh-CN" sz="1800" b="1" dirty="0">
                <a:solidFill>
                  <a:schemeClr val="bg1"/>
                </a:solidFill>
                <a:latin typeface="Times New Roman" panose="02020603050405020304" pitchFamily="18" charset="0"/>
              </a:rPr>
              <a:t>: </a:t>
            </a:r>
            <a:r>
              <a:rPr lang="zh-CN" altLang="en-US" sz="1800" b="1" dirty="0">
                <a:solidFill>
                  <a:schemeClr val="bg1"/>
                </a:solidFill>
                <a:latin typeface="Times New Roman" panose="02020603050405020304" pitchFamily="18" charset="0"/>
                <a:ea typeface="隶书" pitchFamily="49" charset="-122"/>
              </a:rPr>
              <a:t>如图（</a:t>
            </a:r>
            <a:r>
              <a:rPr lang="en-US" altLang="zh-CN" sz="1800" b="1" dirty="0">
                <a:solidFill>
                  <a:schemeClr val="bg1"/>
                </a:solidFill>
                <a:latin typeface="Times New Roman" panose="02020603050405020304" pitchFamily="18" charset="0"/>
                <a:ea typeface="隶书" pitchFamily="49" charset="-122"/>
              </a:rPr>
              <a:t>a</a:t>
            </a:r>
            <a:r>
              <a:rPr lang="zh-CN" altLang="en-US" sz="1800" b="1" dirty="0">
                <a:solidFill>
                  <a:schemeClr val="bg1"/>
                </a:solidFill>
                <a:latin typeface="Times New Roman" panose="02020603050405020304" pitchFamily="18" charset="0"/>
                <a:ea typeface="隶书" pitchFamily="49" charset="-122"/>
              </a:rPr>
              <a:t>）所示，</a:t>
            </a:r>
            <a:r>
              <a:rPr lang="en-US" altLang="zh-CN" sz="1800" b="1" dirty="0">
                <a:solidFill>
                  <a:schemeClr val="bg1"/>
                </a:solidFill>
                <a:latin typeface="Times New Roman" panose="02020603050405020304" pitchFamily="18" charset="0"/>
                <a:ea typeface="隶书" pitchFamily="49" charset="-122"/>
              </a:rPr>
              <a:t>E</a:t>
            </a:r>
            <a:r>
              <a:rPr lang="en-US" altLang="zh-CN" sz="1800" b="1" baseline="-25000" dirty="0">
                <a:solidFill>
                  <a:schemeClr val="bg1"/>
                </a:solidFill>
                <a:latin typeface="Times New Roman" panose="02020603050405020304" pitchFamily="18" charset="0"/>
                <a:ea typeface="隶书" pitchFamily="49" charset="-122"/>
              </a:rPr>
              <a:t>1</a:t>
            </a:r>
            <a:r>
              <a:rPr lang="en-US" altLang="zh-CN" sz="1800" b="1" dirty="0">
                <a:solidFill>
                  <a:schemeClr val="bg1"/>
                </a:solidFill>
                <a:latin typeface="Times New Roman" panose="02020603050405020304" pitchFamily="18" charset="0"/>
                <a:ea typeface="隶书" pitchFamily="49" charset="-122"/>
              </a:rPr>
              <a:t>=12V</a:t>
            </a:r>
            <a:r>
              <a:rPr lang="zh-CN" altLang="en-US" sz="1800" b="1" dirty="0">
                <a:solidFill>
                  <a:schemeClr val="bg1"/>
                </a:solidFill>
                <a:latin typeface="Times New Roman" panose="02020603050405020304" pitchFamily="18" charset="0"/>
                <a:ea typeface="隶书" pitchFamily="49" charset="-122"/>
              </a:rPr>
              <a:t>，</a:t>
            </a:r>
            <a:r>
              <a:rPr lang="en-US" altLang="zh-CN" sz="1800" b="1" dirty="0">
                <a:solidFill>
                  <a:schemeClr val="bg1"/>
                </a:solidFill>
                <a:latin typeface="Times New Roman" panose="02020603050405020304" pitchFamily="18" charset="0"/>
                <a:ea typeface="隶书" pitchFamily="49" charset="-122"/>
              </a:rPr>
              <a:t>E</a:t>
            </a:r>
            <a:r>
              <a:rPr lang="en-US" altLang="zh-CN" sz="1800" b="1" baseline="-25000" dirty="0">
                <a:solidFill>
                  <a:schemeClr val="bg1"/>
                </a:solidFill>
                <a:latin typeface="Times New Roman" panose="02020603050405020304" pitchFamily="18" charset="0"/>
                <a:ea typeface="隶书" pitchFamily="49" charset="-122"/>
              </a:rPr>
              <a:t>2</a:t>
            </a:r>
            <a:r>
              <a:rPr lang="en-US" altLang="zh-CN" sz="1800" b="1" dirty="0">
                <a:solidFill>
                  <a:schemeClr val="bg1"/>
                </a:solidFill>
                <a:latin typeface="Times New Roman" panose="02020603050405020304" pitchFamily="18" charset="0"/>
                <a:ea typeface="隶书" pitchFamily="49" charset="-122"/>
              </a:rPr>
              <a:t>=3V</a:t>
            </a:r>
            <a:r>
              <a:rPr lang="zh-CN" altLang="en-US" sz="1800" b="1" dirty="0">
                <a:solidFill>
                  <a:schemeClr val="bg1"/>
                </a:solidFill>
                <a:latin typeface="Times New Roman" panose="02020603050405020304" pitchFamily="18" charset="0"/>
                <a:ea typeface="隶书" pitchFamily="49" charset="-122"/>
              </a:rPr>
              <a:t>，</a:t>
            </a:r>
            <a:r>
              <a:rPr lang="en-US" altLang="zh-CN" sz="1800" b="1" dirty="0">
                <a:solidFill>
                  <a:schemeClr val="bg1"/>
                </a:solidFill>
                <a:latin typeface="Times New Roman" panose="02020603050405020304" pitchFamily="18" charset="0"/>
                <a:ea typeface="隶书" pitchFamily="49" charset="-122"/>
              </a:rPr>
              <a:t>R</a:t>
            </a:r>
            <a:r>
              <a:rPr lang="en-US" altLang="zh-CN" sz="1800" b="1" baseline="-25000" dirty="0">
                <a:solidFill>
                  <a:schemeClr val="bg1"/>
                </a:solidFill>
                <a:latin typeface="Times New Roman" panose="02020603050405020304" pitchFamily="18" charset="0"/>
                <a:ea typeface="隶书" pitchFamily="49" charset="-122"/>
              </a:rPr>
              <a:t>1</a:t>
            </a:r>
            <a:r>
              <a:rPr lang="en-US" altLang="zh-CN" sz="1800" b="1" dirty="0">
                <a:solidFill>
                  <a:schemeClr val="bg1"/>
                </a:solidFill>
                <a:latin typeface="Times New Roman" panose="02020603050405020304" pitchFamily="18" charset="0"/>
                <a:ea typeface="隶书" pitchFamily="49" charset="-122"/>
              </a:rPr>
              <a:t>= R</a:t>
            </a:r>
            <a:r>
              <a:rPr lang="en-US" altLang="zh-CN" sz="1800" b="1" baseline="-25000" dirty="0">
                <a:solidFill>
                  <a:schemeClr val="bg1"/>
                </a:solidFill>
                <a:latin typeface="Times New Roman" panose="02020603050405020304" pitchFamily="18" charset="0"/>
                <a:ea typeface="隶书" pitchFamily="49" charset="-122"/>
              </a:rPr>
              <a:t>2</a:t>
            </a:r>
            <a:r>
              <a:rPr lang="en-US" altLang="zh-CN" sz="1800" b="1" dirty="0">
                <a:solidFill>
                  <a:schemeClr val="bg1"/>
                </a:solidFill>
                <a:latin typeface="Times New Roman" panose="02020603050405020304" pitchFamily="18" charset="0"/>
                <a:ea typeface="隶书" pitchFamily="49" charset="-122"/>
              </a:rPr>
              <a:t>= R</a:t>
            </a:r>
            <a:r>
              <a:rPr lang="en-US" altLang="zh-CN" sz="1800" b="1" baseline="-25000" dirty="0">
                <a:solidFill>
                  <a:schemeClr val="bg1"/>
                </a:solidFill>
                <a:latin typeface="Times New Roman" panose="02020603050405020304" pitchFamily="18" charset="0"/>
                <a:ea typeface="隶书" pitchFamily="49" charset="-122"/>
              </a:rPr>
              <a:t>3</a:t>
            </a:r>
            <a:r>
              <a:rPr lang="en-US" altLang="zh-CN" sz="1800" b="1" dirty="0">
                <a:solidFill>
                  <a:schemeClr val="bg1"/>
                </a:solidFill>
                <a:latin typeface="Times New Roman" panose="02020603050405020304" pitchFamily="18" charset="0"/>
                <a:ea typeface="隶书" pitchFamily="49" charset="-122"/>
              </a:rPr>
              <a:t>=3Ω</a:t>
            </a:r>
            <a:r>
              <a:rPr lang="zh-CN" altLang="en-US" sz="1800" b="1" dirty="0">
                <a:solidFill>
                  <a:schemeClr val="bg1"/>
                </a:solidFill>
                <a:latin typeface="Times New Roman" panose="02020603050405020304" pitchFamily="18" charset="0"/>
                <a:ea typeface="隶书" pitchFamily="49" charset="-122"/>
              </a:rPr>
              <a:t>，</a:t>
            </a:r>
            <a:r>
              <a:rPr lang="en-US" altLang="zh-CN" sz="1800" b="1" dirty="0">
                <a:solidFill>
                  <a:schemeClr val="bg1"/>
                </a:solidFill>
                <a:latin typeface="Times New Roman" panose="02020603050405020304" pitchFamily="18" charset="0"/>
                <a:ea typeface="隶书" pitchFamily="49" charset="-122"/>
              </a:rPr>
              <a:t>I</a:t>
            </a:r>
            <a:r>
              <a:rPr lang="en-US" altLang="zh-CN" sz="1800" b="1" baseline="-25000" dirty="0">
                <a:solidFill>
                  <a:schemeClr val="bg1"/>
                </a:solidFill>
                <a:latin typeface="Times New Roman" panose="02020603050405020304" pitchFamily="18" charset="0"/>
                <a:ea typeface="隶书" pitchFamily="49" charset="-122"/>
              </a:rPr>
              <a:t>1</a:t>
            </a:r>
            <a:r>
              <a:rPr lang="en-US" altLang="zh-CN" sz="1800" b="1" dirty="0">
                <a:solidFill>
                  <a:schemeClr val="bg1"/>
                </a:solidFill>
                <a:latin typeface="Times New Roman" panose="02020603050405020304" pitchFamily="18" charset="0"/>
                <a:ea typeface="隶书" pitchFamily="49" charset="-122"/>
              </a:rPr>
              <a:t>=3A</a:t>
            </a:r>
            <a:r>
              <a:rPr lang="zh-CN" altLang="en-US" sz="1800" b="1" dirty="0">
                <a:solidFill>
                  <a:schemeClr val="bg1"/>
                </a:solidFill>
                <a:latin typeface="Times New Roman" panose="02020603050405020304" pitchFamily="18" charset="0"/>
                <a:ea typeface="隶书" pitchFamily="49" charset="-122"/>
              </a:rPr>
              <a:t>，</a:t>
            </a:r>
            <a:r>
              <a:rPr lang="en-US" altLang="zh-CN" sz="1800" b="1" dirty="0">
                <a:solidFill>
                  <a:schemeClr val="bg1"/>
                </a:solidFill>
                <a:latin typeface="Times New Roman" panose="02020603050405020304" pitchFamily="18" charset="0"/>
                <a:ea typeface="隶书" pitchFamily="49" charset="-122"/>
              </a:rPr>
              <a:t>I</a:t>
            </a:r>
            <a:r>
              <a:rPr lang="en-US" altLang="zh-CN" sz="1800" b="1" baseline="-25000" dirty="0">
                <a:solidFill>
                  <a:schemeClr val="bg1"/>
                </a:solidFill>
                <a:latin typeface="Times New Roman" panose="02020603050405020304" pitchFamily="18" charset="0"/>
                <a:ea typeface="隶书" pitchFamily="49" charset="-122"/>
              </a:rPr>
              <a:t>2</a:t>
            </a:r>
            <a:r>
              <a:rPr lang="en-US" altLang="zh-CN" sz="1800" b="1" dirty="0">
                <a:solidFill>
                  <a:schemeClr val="bg1"/>
                </a:solidFill>
                <a:latin typeface="Times New Roman" panose="02020603050405020304" pitchFamily="18" charset="0"/>
                <a:ea typeface="隶书" pitchFamily="49" charset="-122"/>
              </a:rPr>
              <a:t>=2A</a:t>
            </a:r>
            <a:r>
              <a:rPr lang="zh-CN" altLang="en-US" sz="1800" b="1" dirty="0">
                <a:solidFill>
                  <a:schemeClr val="bg1"/>
                </a:solidFill>
                <a:latin typeface="Times New Roman" panose="02020603050405020304" pitchFamily="18" charset="0"/>
                <a:ea typeface="隶书" pitchFamily="49" charset="-122"/>
              </a:rPr>
              <a:t>，</a:t>
            </a:r>
            <a:r>
              <a:rPr lang="en-US" altLang="zh-CN" sz="1800" b="1" dirty="0">
                <a:solidFill>
                  <a:schemeClr val="bg1"/>
                </a:solidFill>
                <a:latin typeface="Times New Roman" panose="02020603050405020304" pitchFamily="18" charset="0"/>
                <a:ea typeface="隶书" pitchFamily="49" charset="-122"/>
              </a:rPr>
              <a:t>I</a:t>
            </a:r>
            <a:r>
              <a:rPr lang="en-US" altLang="zh-CN" sz="1800" b="1" baseline="-25000" dirty="0">
                <a:solidFill>
                  <a:schemeClr val="bg1"/>
                </a:solidFill>
                <a:latin typeface="Times New Roman" panose="02020603050405020304" pitchFamily="18" charset="0"/>
                <a:ea typeface="隶书" pitchFamily="49" charset="-122"/>
              </a:rPr>
              <a:t>3</a:t>
            </a:r>
            <a:r>
              <a:rPr lang="en-US" altLang="zh-CN" sz="1800" b="1" dirty="0">
                <a:solidFill>
                  <a:schemeClr val="bg1"/>
                </a:solidFill>
                <a:latin typeface="Times New Roman" panose="02020603050405020304" pitchFamily="18" charset="0"/>
                <a:ea typeface="隶书" pitchFamily="49" charset="-122"/>
              </a:rPr>
              <a:t>=1A</a:t>
            </a:r>
            <a:r>
              <a:rPr lang="zh-CN" altLang="en-US" sz="1800" b="1" dirty="0">
                <a:solidFill>
                  <a:schemeClr val="bg1"/>
                </a:solidFill>
                <a:latin typeface="Times New Roman" panose="02020603050405020304" pitchFamily="18" charset="0"/>
                <a:ea typeface="隶书" pitchFamily="49" charset="-122"/>
              </a:rPr>
              <a:t>，以</a:t>
            </a:r>
            <a:r>
              <a:rPr lang="en-US" altLang="zh-CN" sz="1800" b="1" dirty="0">
                <a:solidFill>
                  <a:schemeClr val="bg1"/>
                </a:solidFill>
                <a:latin typeface="Times New Roman" panose="02020603050405020304" pitchFamily="18" charset="0"/>
                <a:ea typeface="隶书" pitchFamily="49" charset="-122"/>
              </a:rPr>
              <a:t>a</a:t>
            </a:r>
            <a:r>
              <a:rPr lang="zh-CN" altLang="en-US" sz="1800" b="1" dirty="0">
                <a:solidFill>
                  <a:schemeClr val="bg1"/>
                </a:solidFill>
                <a:latin typeface="Times New Roman" panose="02020603050405020304" pitchFamily="18" charset="0"/>
                <a:ea typeface="隶书" pitchFamily="49" charset="-122"/>
              </a:rPr>
              <a:t>点和</a:t>
            </a:r>
            <a:r>
              <a:rPr lang="en-US" altLang="zh-CN" sz="1800" b="1" dirty="0">
                <a:solidFill>
                  <a:schemeClr val="bg1"/>
                </a:solidFill>
                <a:latin typeface="Times New Roman" panose="02020603050405020304" pitchFamily="18" charset="0"/>
                <a:ea typeface="隶书" pitchFamily="49" charset="-122"/>
              </a:rPr>
              <a:t>b</a:t>
            </a:r>
            <a:r>
              <a:rPr lang="zh-CN" altLang="en-US" sz="1800" b="1" dirty="0">
                <a:solidFill>
                  <a:schemeClr val="bg1"/>
                </a:solidFill>
                <a:latin typeface="Times New Roman" panose="02020603050405020304" pitchFamily="18" charset="0"/>
                <a:ea typeface="隶书" pitchFamily="49" charset="-122"/>
              </a:rPr>
              <a:t>点为参考点，分别求</a:t>
            </a:r>
            <a:r>
              <a:rPr lang="en-US" altLang="zh-CN" sz="1800" b="1" dirty="0">
                <a:solidFill>
                  <a:schemeClr val="bg1"/>
                </a:solidFill>
                <a:latin typeface="Times New Roman" panose="02020603050405020304" pitchFamily="18" charset="0"/>
                <a:ea typeface="隶书" pitchFamily="49" charset="-122"/>
              </a:rPr>
              <a:t>V</a:t>
            </a:r>
            <a:r>
              <a:rPr lang="en-US" altLang="zh-CN" sz="1800" b="1" baseline="-25000" dirty="0">
                <a:solidFill>
                  <a:schemeClr val="bg1"/>
                </a:solidFill>
                <a:latin typeface="Times New Roman" panose="02020603050405020304" pitchFamily="18" charset="0"/>
                <a:ea typeface="隶书" pitchFamily="49" charset="-122"/>
              </a:rPr>
              <a:t>a</a:t>
            </a:r>
            <a:r>
              <a:rPr lang="zh-CN" altLang="en-US" sz="1800" b="1" dirty="0">
                <a:solidFill>
                  <a:schemeClr val="bg1"/>
                </a:solidFill>
                <a:latin typeface="Times New Roman" panose="02020603050405020304" pitchFamily="18" charset="0"/>
                <a:ea typeface="隶书" pitchFamily="49" charset="-122"/>
              </a:rPr>
              <a:t>，</a:t>
            </a:r>
            <a:r>
              <a:rPr lang="en-US" altLang="zh-CN" sz="1800" b="1" dirty="0">
                <a:solidFill>
                  <a:schemeClr val="bg1"/>
                </a:solidFill>
                <a:latin typeface="Times New Roman" panose="02020603050405020304" pitchFamily="18" charset="0"/>
                <a:ea typeface="隶书" pitchFamily="49" charset="-122"/>
              </a:rPr>
              <a:t>V</a:t>
            </a:r>
            <a:r>
              <a:rPr lang="en-US" altLang="zh-CN" sz="1800" b="1" baseline="-25000" dirty="0">
                <a:solidFill>
                  <a:schemeClr val="bg1"/>
                </a:solidFill>
                <a:latin typeface="Times New Roman" panose="02020603050405020304" pitchFamily="18" charset="0"/>
                <a:ea typeface="隶书" pitchFamily="49" charset="-122"/>
              </a:rPr>
              <a:t>b</a:t>
            </a:r>
            <a:r>
              <a:rPr lang="zh-CN" altLang="en-US" sz="1800" b="1" dirty="0">
                <a:solidFill>
                  <a:schemeClr val="bg1"/>
                </a:solidFill>
                <a:latin typeface="Times New Roman" panose="02020603050405020304" pitchFamily="18" charset="0"/>
                <a:ea typeface="隶书" pitchFamily="49" charset="-122"/>
              </a:rPr>
              <a:t>，</a:t>
            </a:r>
            <a:r>
              <a:rPr lang="en-US" altLang="zh-CN" sz="1800" b="1" dirty="0">
                <a:solidFill>
                  <a:schemeClr val="bg1"/>
                </a:solidFill>
                <a:latin typeface="Times New Roman" panose="02020603050405020304" pitchFamily="18" charset="0"/>
                <a:ea typeface="隶书" pitchFamily="49" charset="-122"/>
              </a:rPr>
              <a:t>V</a:t>
            </a:r>
            <a:r>
              <a:rPr lang="en-US" altLang="zh-CN" sz="1800" b="1" baseline="-25000" dirty="0">
                <a:solidFill>
                  <a:schemeClr val="bg1"/>
                </a:solidFill>
                <a:latin typeface="Times New Roman" panose="02020603050405020304" pitchFamily="18" charset="0"/>
                <a:ea typeface="隶书" pitchFamily="49" charset="-122"/>
              </a:rPr>
              <a:t>c</a:t>
            </a:r>
            <a:r>
              <a:rPr lang="zh-CN" altLang="en-US" sz="1800" b="1" dirty="0">
                <a:solidFill>
                  <a:schemeClr val="bg1"/>
                </a:solidFill>
                <a:latin typeface="Times New Roman" panose="02020603050405020304" pitchFamily="18" charset="0"/>
                <a:ea typeface="隶书" pitchFamily="49" charset="-122"/>
              </a:rPr>
              <a:t>，</a:t>
            </a:r>
            <a:r>
              <a:rPr lang="en-US" altLang="zh-CN" sz="1800" b="1" dirty="0">
                <a:solidFill>
                  <a:schemeClr val="bg1"/>
                </a:solidFill>
                <a:latin typeface="Times New Roman" panose="02020603050405020304" pitchFamily="18" charset="0"/>
                <a:ea typeface="隶书" pitchFamily="49" charset="-122"/>
              </a:rPr>
              <a:t>V</a:t>
            </a:r>
            <a:r>
              <a:rPr lang="en-US" altLang="zh-CN" sz="1800" b="1" baseline="-25000" dirty="0">
                <a:solidFill>
                  <a:schemeClr val="bg1"/>
                </a:solidFill>
                <a:latin typeface="Times New Roman" panose="02020603050405020304" pitchFamily="18" charset="0"/>
                <a:ea typeface="隶书" pitchFamily="49" charset="-122"/>
              </a:rPr>
              <a:t>d</a:t>
            </a:r>
            <a:r>
              <a:rPr lang="zh-CN" altLang="en-US" sz="1800" b="1" dirty="0">
                <a:solidFill>
                  <a:schemeClr val="bg1"/>
                </a:solidFill>
                <a:latin typeface="Times New Roman" panose="02020603050405020304" pitchFamily="18" charset="0"/>
                <a:ea typeface="隶书" pitchFamily="49" charset="-122"/>
              </a:rPr>
              <a:t>及</a:t>
            </a:r>
            <a:r>
              <a:rPr lang="en-US" altLang="zh-CN" sz="1800" b="1" dirty="0">
                <a:solidFill>
                  <a:schemeClr val="bg1"/>
                </a:solidFill>
                <a:latin typeface="Times New Roman" panose="02020603050405020304" pitchFamily="18" charset="0"/>
                <a:ea typeface="隶书" pitchFamily="49" charset="-122"/>
              </a:rPr>
              <a:t>U</a:t>
            </a:r>
            <a:r>
              <a:rPr lang="en-US" altLang="zh-CN" sz="1800" b="1" baseline="-25000" dirty="0">
                <a:solidFill>
                  <a:schemeClr val="bg1"/>
                </a:solidFill>
                <a:latin typeface="Times New Roman" panose="02020603050405020304" pitchFamily="18" charset="0"/>
                <a:ea typeface="隶书" pitchFamily="49" charset="-122"/>
              </a:rPr>
              <a:t>ab</a:t>
            </a:r>
            <a:r>
              <a:rPr lang="zh-CN" altLang="en-US" sz="1800" b="1" dirty="0">
                <a:solidFill>
                  <a:schemeClr val="bg1"/>
                </a:solidFill>
                <a:latin typeface="Times New Roman" panose="02020603050405020304" pitchFamily="18" charset="0"/>
                <a:ea typeface="隶书" pitchFamily="49" charset="-122"/>
              </a:rPr>
              <a:t>，</a:t>
            </a:r>
            <a:r>
              <a:rPr lang="en-US" altLang="zh-CN" sz="1800" b="1" dirty="0">
                <a:solidFill>
                  <a:schemeClr val="bg1"/>
                </a:solidFill>
                <a:latin typeface="Times New Roman" panose="02020603050405020304" pitchFamily="18" charset="0"/>
                <a:ea typeface="隶书" pitchFamily="49" charset="-122"/>
              </a:rPr>
              <a:t>U</a:t>
            </a:r>
            <a:r>
              <a:rPr lang="en-US" altLang="zh-CN" sz="1800" b="1" baseline="-25000" dirty="0">
                <a:solidFill>
                  <a:schemeClr val="bg1"/>
                </a:solidFill>
                <a:latin typeface="Times New Roman" panose="02020603050405020304" pitchFamily="18" charset="0"/>
                <a:ea typeface="隶书" pitchFamily="49" charset="-122"/>
              </a:rPr>
              <a:t>ad</a:t>
            </a:r>
            <a:r>
              <a:rPr lang="zh-CN" altLang="en-US" sz="1800" b="1" dirty="0">
                <a:solidFill>
                  <a:schemeClr val="bg1"/>
                </a:solidFill>
                <a:latin typeface="Times New Roman" panose="02020603050405020304" pitchFamily="18" charset="0"/>
                <a:ea typeface="隶书" pitchFamily="49" charset="-122"/>
              </a:rPr>
              <a:t>和</a:t>
            </a:r>
            <a:r>
              <a:rPr lang="en-US" altLang="zh-CN" sz="1800" b="1" dirty="0">
                <a:solidFill>
                  <a:schemeClr val="bg1"/>
                </a:solidFill>
                <a:latin typeface="Times New Roman" panose="02020603050405020304" pitchFamily="18" charset="0"/>
                <a:ea typeface="隶书" pitchFamily="49" charset="-122"/>
              </a:rPr>
              <a:t>U</a:t>
            </a:r>
            <a:r>
              <a:rPr lang="en-US" altLang="zh-CN" sz="1800" b="1" baseline="-25000" dirty="0">
                <a:solidFill>
                  <a:schemeClr val="bg1"/>
                </a:solidFill>
                <a:latin typeface="Times New Roman" panose="02020603050405020304" pitchFamily="18" charset="0"/>
                <a:ea typeface="隶书" pitchFamily="49" charset="-122"/>
              </a:rPr>
              <a:t>ca</a:t>
            </a:r>
            <a:r>
              <a:rPr lang="zh-CN" altLang="en-US" sz="2000" b="1" dirty="0">
                <a:solidFill>
                  <a:schemeClr val="bg1"/>
                </a:solidFill>
                <a:latin typeface="Times New Roman" panose="02020603050405020304" pitchFamily="18" charset="0"/>
                <a:ea typeface="隶书" pitchFamily="49" charset="-122"/>
              </a:rPr>
              <a:t>。</a:t>
            </a:r>
          </a:p>
        </p:txBody>
      </p:sp>
      <p:graphicFrame>
        <p:nvGraphicFramePr>
          <p:cNvPr id="6" name="对象 5"/>
          <p:cNvGraphicFramePr/>
          <p:nvPr>
            <p:custDataLst>
              <p:tags r:id="rId4"/>
            </p:custDataLst>
          </p:nvPr>
        </p:nvGraphicFramePr>
        <p:xfrm>
          <a:off x="1945640" y="1422400"/>
          <a:ext cx="5252720" cy="4013200"/>
        </p:xfrm>
        <a:graphic>
          <a:graphicData uri="http://schemas.openxmlformats.org/presentationml/2006/ole">
            <mc:AlternateContent xmlns:mc="http://schemas.openxmlformats.org/markup-compatibility/2006">
              <mc:Choice xmlns:v="urn:schemas-microsoft-com:vml" Requires="v">
                <p:oleObj spid="_x0000_s9227" r:id="rId6" imgW="5248275" imgH="4010025" progId="Paint.Picture">
                  <p:embed/>
                </p:oleObj>
              </mc:Choice>
              <mc:Fallback>
                <p:oleObj r:id="rId6" imgW="5248275" imgH="4010025" progId="Paint.Picture">
                  <p:embed/>
                  <p:pic>
                    <p:nvPicPr>
                      <p:cNvPr id="0" name="图片 6"/>
                      <p:cNvPicPr/>
                      <p:nvPr/>
                    </p:nvPicPr>
                    <p:blipFill>
                      <a:blip r:embed="rId7"/>
                      <a:stretch>
                        <a:fillRect/>
                      </a:stretch>
                    </p:blipFill>
                    <p:spPr>
                      <a:xfrm>
                        <a:off x="1945640" y="1422400"/>
                        <a:ext cx="5252720" cy="40132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2774"/>
                                        </p:tgtEl>
                                        <p:attrNameLst>
                                          <p:attrName>style.visibility</p:attrName>
                                        </p:attrNameLst>
                                      </p:cBhvr>
                                      <p:to>
                                        <p:strVal val="visible"/>
                                      </p:to>
                                    </p:set>
                                    <p:anim calcmode="discrete" valueType="clr">
                                      <p:cBhvr override="childStyle">
                                        <p:cTn id="7" dur="80"/>
                                        <p:tgtEl>
                                          <p:spTgt spid="3277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2774"/>
                                        </p:tgtEl>
                                        <p:attrNameLst>
                                          <p:attrName>fillcolor</p:attrName>
                                        </p:attrNameLst>
                                      </p:cBhvr>
                                      <p:tavLst>
                                        <p:tav tm="0">
                                          <p:val>
                                            <p:clrVal>
                                              <a:schemeClr val="accent2"/>
                                            </p:clrVal>
                                          </p:val>
                                        </p:tav>
                                        <p:tav tm="50000">
                                          <p:val>
                                            <p:clrVal>
                                              <a:schemeClr val="hlink"/>
                                            </p:clrVal>
                                          </p:val>
                                        </p:tav>
                                      </p:tavLst>
                                    </p:anim>
                                    <p:set>
                                      <p:cBhvr>
                                        <p:cTn id="9" dur="80"/>
                                        <p:tgtEl>
                                          <p:spTgt spid="3277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32774" name="Text Box 6"/>
          <p:cNvSpPr txBox="1"/>
          <p:nvPr>
            <p:custDataLst>
              <p:tags r:id="rId2"/>
            </p:custDataLst>
          </p:nvPr>
        </p:nvSpPr>
        <p:spPr>
          <a:xfrm>
            <a:off x="250825" y="421958"/>
            <a:ext cx="8351838" cy="675640"/>
          </a:xfrm>
          <a:prstGeom prst="rect">
            <a:avLst/>
          </a:prstGeom>
          <a:noFill/>
          <a:ln w="9525">
            <a:noFill/>
          </a:ln>
        </p:spPr>
        <p:txBody>
          <a:bodyPr>
            <a:spAutoFit/>
          </a:bodyPr>
          <a:lstStyle/>
          <a:p>
            <a:pPr eaLnBrk="0" hangingPunct="0">
              <a:spcBef>
                <a:spcPct val="50000"/>
              </a:spcBef>
            </a:pPr>
            <a:r>
              <a:rPr lang="zh-CN" altLang="en-US" sz="1800" b="1" dirty="0">
                <a:solidFill>
                  <a:schemeClr val="bg1"/>
                </a:solidFill>
                <a:latin typeface="Times New Roman" panose="02020603050405020304" pitchFamily="18" charset="0"/>
              </a:rPr>
              <a:t>例 </a:t>
            </a:r>
            <a:r>
              <a:rPr lang="en-US" altLang="zh-CN" sz="1800" b="1" dirty="0">
                <a:solidFill>
                  <a:schemeClr val="bg1"/>
                </a:solidFill>
                <a:latin typeface="Times New Roman" panose="02020603050405020304" pitchFamily="18" charset="0"/>
              </a:rPr>
              <a:t>: </a:t>
            </a:r>
            <a:r>
              <a:rPr lang="zh-CN" altLang="en-US" sz="1800" b="1" dirty="0">
                <a:solidFill>
                  <a:schemeClr val="bg1"/>
                </a:solidFill>
                <a:latin typeface="Times New Roman" panose="02020603050405020304" pitchFamily="18" charset="0"/>
                <a:ea typeface="隶书" pitchFamily="49" charset="-122"/>
              </a:rPr>
              <a:t>如图（</a:t>
            </a:r>
            <a:r>
              <a:rPr lang="en-US" altLang="zh-CN" sz="1800" b="1" dirty="0">
                <a:solidFill>
                  <a:schemeClr val="bg1"/>
                </a:solidFill>
                <a:latin typeface="Times New Roman" panose="02020603050405020304" pitchFamily="18" charset="0"/>
                <a:ea typeface="隶书" pitchFamily="49" charset="-122"/>
              </a:rPr>
              <a:t>a</a:t>
            </a:r>
            <a:r>
              <a:rPr lang="zh-CN" altLang="en-US" sz="1800" b="1" dirty="0">
                <a:solidFill>
                  <a:schemeClr val="bg1"/>
                </a:solidFill>
                <a:latin typeface="Times New Roman" panose="02020603050405020304" pitchFamily="18" charset="0"/>
                <a:ea typeface="隶书" pitchFamily="49" charset="-122"/>
              </a:rPr>
              <a:t>）所示，</a:t>
            </a:r>
            <a:r>
              <a:rPr lang="en-US" altLang="zh-CN" sz="1800" b="1" dirty="0">
                <a:solidFill>
                  <a:schemeClr val="bg1"/>
                </a:solidFill>
                <a:latin typeface="Times New Roman" panose="02020603050405020304" pitchFamily="18" charset="0"/>
                <a:ea typeface="隶书" pitchFamily="49" charset="-122"/>
              </a:rPr>
              <a:t>E</a:t>
            </a:r>
            <a:r>
              <a:rPr lang="en-US" altLang="zh-CN" sz="1800" b="1" baseline="-25000" dirty="0">
                <a:solidFill>
                  <a:schemeClr val="bg1"/>
                </a:solidFill>
                <a:latin typeface="Times New Roman" panose="02020603050405020304" pitchFamily="18" charset="0"/>
                <a:ea typeface="隶书" pitchFamily="49" charset="-122"/>
              </a:rPr>
              <a:t>1</a:t>
            </a:r>
            <a:r>
              <a:rPr lang="en-US" altLang="zh-CN" sz="1800" b="1" dirty="0">
                <a:solidFill>
                  <a:schemeClr val="bg1"/>
                </a:solidFill>
                <a:latin typeface="Times New Roman" panose="02020603050405020304" pitchFamily="18" charset="0"/>
                <a:ea typeface="隶书" pitchFamily="49" charset="-122"/>
              </a:rPr>
              <a:t>=12V</a:t>
            </a:r>
            <a:r>
              <a:rPr lang="zh-CN" altLang="en-US" sz="1800" b="1" dirty="0">
                <a:solidFill>
                  <a:schemeClr val="bg1"/>
                </a:solidFill>
                <a:latin typeface="Times New Roman" panose="02020603050405020304" pitchFamily="18" charset="0"/>
                <a:ea typeface="隶书" pitchFamily="49" charset="-122"/>
              </a:rPr>
              <a:t>，</a:t>
            </a:r>
            <a:r>
              <a:rPr lang="en-US" altLang="zh-CN" sz="1800" b="1" dirty="0">
                <a:solidFill>
                  <a:schemeClr val="bg1"/>
                </a:solidFill>
                <a:latin typeface="Times New Roman" panose="02020603050405020304" pitchFamily="18" charset="0"/>
                <a:ea typeface="隶书" pitchFamily="49" charset="-122"/>
              </a:rPr>
              <a:t>E</a:t>
            </a:r>
            <a:r>
              <a:rPr lang="en-US" altLang="zh-CN" sz="1800" b="1" baseline="-25000" dirty="0">
                <a:solidFill>
                  <a:schemeClr val="bg1"/>
                </a:solidFill>
                <a:latin typeface="Times New Roman" panose="02020603050405020304" pitchFamily="18" charset="0"/>
                <a:ea typeface="隶书" pitchFamily="49" charset="-122"/>
              </a:rPr>
              <a:t>2</a:t>
            </a:r>
            <a:r>
              <a:rPr lang="en-US" altLang="zh-CN" sz="1800" b="1" dirty="0">
                <a:solidFill>
                  <a:schemeClr val="bg1"/>
                </a:solidFill>
                <a:latin typeface="Times New Roman" panose="02020603050405020304" pitchFamily="18" charset="0"/>
                <a:ea typeface="隶书" pitchFamily="49" charset="-122"/>
              </a:rPr>
              <a:t>=3V</a:t>
            </a:r>
            <a:r>
              <a:rPr lang="zh-CN" altLang="en-US" sz="1800" b="1" dirty="0">
                <a:solidFill>
                  <a:schemeClr val="bg1"/>
                </a:solidFill>
                <a:latin typeface="Times New Roman" panose="02020603050405020304" pitchFamily="18" charset="0"/>
                <a:ea typeface="隶书" pitchFamily="49" charset="-122"/>
              </a:rPr>
              <a:t>，</a:t>
            </a:r>
            <a:r>
              <a:rPr lang="en-US" altLang="zh-CN" sz="1800" b="1" dirty="0">
                <a:solidFill>
                  <a:schemeClr val="bg1"/>
                </a:solidFill>
                <a:latin typeface="Times New Roman" panose="02020603050405020304" pitchFamily="18" charset="0"/>
                <a:ea typeface="隶书" pitchFamily="49" charset="-122"/>
              </a:rPr>
              <a:t>R</a:t>
            </a:r>
            <a:r>
              <a:rPr lang="en-US" altLang="zh-CN" sz="1800" b="1" baseline="-25000" dirty="0">
                <a:solidFill>
                  <a:schemeClr val="bg1"/>
                </a:solidFill>
                <a:latin typeface="Times New Roman" panose="02020603050405020304" pitchFamily="18" charset="0"/>
                <a:ea typeface="隶书" pitchFamily="49" charset="-122"/>
              </a:rPr>
              <a:t>1</a:t>
            </a:r>
            <a:r>
              <a:rPr lang="en-US" altLang="zh-CN" sz="1800" b="1" dirty="0">
                <a:solidFill>
                  <a:schemeClr val="bg1"/>
                </a:solidFill>
                <a:latin typeface="Times New Roman" panose="02020603050405020304" pitchFamily="18" charset="0"/>
                <a:ea typeface="隶书" pitchFamily="49" charset="-122"/>
              </a:rPr>
              <a:t>= R</a:t>
            </a:r>
            <a:r>
              <a:rPr lang="en-US" altLang="zh-CN" sz="1800" b="1" baseline="-25000" dirty="0">
                <a:solidFill>
                  <a:schemeClr val="bg1"/>
                </a:solidFill>
                <a:latin typeface="Times New Roman" panose="02020603050405020304" pitchFamily="18" charset="0"/>
                <a:ea typeface="隶书" pitchFamily="49" charset="-122"/>
              </a:rPr>
              <a:t>2</a:t>
            </a:r>
            <a:r>
              <a:rPr lang="en-US" altLang="zh-CN" sz="1800" b="1" dirty="0">
                <a:solidFill>
                  <a:schemeClr val="bg1"/>
                </a:solidFill>
                <a:latin typeface="Times New Roman" panose="02020603050405020304" pitchFamily="18" charset="0"/>
                <a:ea typeface="隶书" pitchFamily="49" charset="-122"/>
              </a:rPr>
              <a:t>= R</a:t>
            </a:r>
            <a:r>
              <a:rPr lang="en-US" altLang="zh-CN" sz="1800" b="1" baseline="-25000" dirty="0">
                <a:solidFill>
                  <a:schemeClr val="bg1"/>
                </a:solidFill>
                <a:latin typeface="Times New Roman" panose="02020603050405020304" pitchFamily="18" charset="0"/>
                <a:ea typeface="隶书" pitchFamily="49" charset="-122"/>
              </a:rPr>
              <a:t>3</a:t>
            </a:r>
            <a:r>
              <a:rPr lang="en-US" altLang="zh-CN" sz="1800" b="1" dirty="0">
                <a:solidFill>
                  <a:schemeClr val="bg1"/>
                </a:solidFill>
                <a:latin typeface="Times New Roman" panose="02020603050405020304" pitchFamily="18" charset="0"/>
                <a:ea typeface="隶书" pitchFamily="49" charset="-122"/>
              </a:rPr>
              <a:t>=3Ω</a:t>
            </a:r>
            <a:r>
              <a:rPr lang="zh-CN" altLang="en-US" sz="1800" b="1" dirty="0">
                <a:solidFill>
                  <a:schemeClr val="bg1"/>
                </a:solidFill>
                <a:latin typeface="Times New Roman" panose="02020603050405020304" pitchFamily="18" charset="0"/>
                <a:ea typeface="隶书" pitchFamily="49" charset="-122"/>
              </a:rPr>
              <a:t>，</a:t>
            </a:r>
            <a:r>
              <a:rPr lang="en-US" altLang="zh-CN" sz="1800" b="1" dirty="0">
                <a:solidFill>
                  <a:schemeClr val="bg1"/>
                </a:solidFill>
                <a:latin typeface="Times New Roman" panose="02020603050405020304" pitchFamily="18" charset="0"/>
                <a:ea typeface="隶书" pitchFamily="49" charset="-122"/>
              </a:rPr>
              <a:t>I</a:t>
            </a:r>
            <a:r>
              <a:rPr lang="en-US" altLang="zh-CN" sz="1800" b="1" baseline="-25000" dirty="0">
                <a:solidFill>
                  <a:schemeClr val="bg1"/>
                </a:solidFill>
                <a:latin typeface="Times New Roman" panose="02020603050405020304" pitchFamily="18" charset="0"/>
                <a:ea typeface="隶书" pitchFamily="49" charset="-122"/>
              </a:rPr>
              <a:t>1</a:t>
            </a:r>
            <a:r>
              <a:rPr lang="en-US" altLang="zh-CN" sz="1800" b="1" dirty="0">
                <a:solidFill>
                  <a:schemeClr val="bg1"/>
                </a:solidFill>
                <a:latin typeface="Times New Roman" panose="02020603050405020304" pitchFamily="18" charset="0"/>
                <a:ea typeface="隶书" pitchFamily="49" charset="-122"/>
              </a:rPr>
              <a:t>=3A</a:t>
            </a:r>
            <a:r>
              <a:rPr lang="zh-CN" altLang="en-US" sz="1800" b="1" dirty="0">
                <a:solidFill>
                  <a:schemeClr val="bg1"/>
                </a:solidFill>
                <a:latin typeface="Times New Roman" panose="02020603050405020304" pitchFamily="18" charset="0"/>
                <a:ea typeface="隶书" pitchFamily="49" charset="-122"/>
              </a:rPr>
              <a:t>，</a:t>
            </a:r>
            <a:r>
              <a:rPr lang="en-US" altLang="zh-CN" sz="1800" b="1" dirty="0">
                <a:solidFill>
                  <a:schemeClr val="bg1"/>
                </a:solidFill>
                <a:latin typeface="Times New Roman" panose="02020603050405020304" pitchFamily="18" charset="0"/>
                <a:ea typeface="隶书" pitchFamily="49" charset="-122"/>
              </a:rPr>
              <a:t>I</a:t>
            </a:r>
            <a:r>
              <a:rPr lang="en-US" altLang="zh-CN" sz="1800" b="1" baseline="-25000" dirty="0">
                <a:solidFill>
                  <a:schemeClr val="bg1"/>
                </a:solidFill>
                <a:latin typeface="Times New Roman" panose="02020603050405020304" pitchFamily="18" charset="0"/>
                <a:ea typeface="隶书" pitchFamily="49" charset="-122"/>
              </a:rPr>
              <a:t>2</a:t>
            </a:r>
            <a:r>
              <a:rPr lang="en-US" altLang="zh-CN" sz="1800" b="1" dirty="0">
                <a:solidFill>
                  <a:schemeClr val="bg1"/>
                </a:solidFill>
                <a:latin typeface="Times New Roman" panose="02020603050405020304" pitchFamily="18" charset="0"/>
                <a:ea typeface="隶书" pitchFamily="49" charset="-122"/>
              </a:rPr>
              <a:t>=2A</a:t>
            </a:r>
            <a:r>
              <a:rPr lang="zh-CN" altLang="en-US" sz="1800" b="1" dirty="0">
                <a:solidFill>
                  <a:schemeClr val="bg1"/>
                </a:solidFill>
                <a:latin typeface="Times New Roman" panose="02020603050405020304" pitchFamily="18" charset="0"/>
                <a:ea typeface="隶书" pitchFamily="49" charset="-122"/>
              </a:rPr>
              <a:t>，</a:t>
            </a:r>
            <a:r>
              <a:rPr lang="en-US" altLang="zh-CN" sz="1800" b="1" dirty="0">
                <a:solidFill>
                  <a:schemeClr val="bg1"/>
                </a:solidFill>
                <a:latin typeface="Times New Roman" panose="02020603050405020304" pitchFamily="18" charset="0"/>
                <a:ea typeface="隶书" pitchFamily="49" charset="-122"/>
              </a:rPr>
              <a:t>I</a:t>
            </a:r>
            <a:r>
              <a:rPr lang="en-US" altLang="zh-CN" sz="1800" b="1" baseline="-25000" dirty="0">
                <a:solidFill>
                  <a:schemeClr val="bg1"/>
                </a:solidFill>
                <a:latin typeface="Times New Roman" panose="02020603050405020304" pitchFamily="18" charset="0"/>
                <a:ea typeface="隶书" pitchFamily="49" charset="-122"/>
              </a:rPr>
              <a:t>3</a:t>
            </a:r>
            <a:r>
              <a:rPr lang="en-US" altLang="zh-CN" sz="1800" b="1" dirty="0">
                <a:solidFill>
                  <a:schemeClr val="bg1"/>
                </a:solidFill>
                <a:latin typeface="Times New Roman" panose="02020603050405020304" pitchFamily="18" charset="0"/>
                <a:ea typeface="隶书" pitchFamily="49" charset="-122"/>
              </a:rPr>
              <a:t>=1A</a:t>
            </a:r>
            <a:r>
              <a:rPr lang="zh-CN" altLang="en-US" sz="1800" b="1" dirty="0">
                <a:solidFill>
                  <a:schemeClr val="bg1"/>
                </a:solidFill>
                <a:latin typeface="Times New Roman" panose="02020603050405020304" pitchFamily="18" charset="0"/>
                <a:ea typeface="隶书" pitchFamily="49" charset="-122"/>
              </a:rPr>
              <a:t>，以</a:t>
            </a:r>
            <a:r>
              <a:rPr lang="en-US" altLang="zh-CN" sz="1800" b="1" dirty="0">
                <a:solidFill>
                  <a:schemeClr val="bg1"/>
                </a:solidFill>
                <a:latin typeface="Times New Roman" panose="02020603050405020304" pitchFamily="18" charset="0"/>
                <a:ea typeface="隶书" pitchFamily="49" charset="-122"/>
              </a:rPr>
              <a:t>a</a:t>
            </a:r>
            <a:r>
              <a:rPr lang="zh-CN" altLang="en-US" sz="1800" b="1" dirty="0">
                <a:solidFill>
                  <a:schemeClr val="bg1"/>
                </a:solidFill>
                <a:latin typeface="Times New Roman" panose="02020603050405020304" pitchFamily="18" charset="0"/>
                <a:ea typeface="隶书" pitchFamily="49" charset="-122"/>
              </a:rPr>
              <a:t>点和</a:t>
            </a:r>
            <a:r>
              <a:rPr lang="en-US" altLang="zh-CN" sz="1800" b="1" dirty="0">
                <a:solidFill>
                  <a:schemeClr val="bg1"/>
                </a:solidFill>
                <a:latin typeface="Times New Roman" panose="02020603050405020304" pitchFamily="18" charset="0"/>
                <a:ea typeface="隶书" pitchFamily="49" charset="-122"/>
              </a:rPr>
              <a:t>b</a:t>
            </a:r>
            <a:r>
              <a:rPr lang="zh-CN" altLang="en-US" sz="1800" b="1" dirty="0">
                <a:solidFill>
                  <a:schemeClr val="bg1"/>
                </a:solidFill>
                <a:latin typeface="Times New Roman" panose="02020603050405020304" pitchFamily="18" charset="0"/>
                <a:ea typeface="隶书" pitchFamily="49" charset="-122"/>
              </a:rPr>
              <a:t>点为参考点，分别求</a:t>
            </a:r>
            <a:r>
              <a:rPr lang="en-US" altLang="zh-CN" sz="1800" b="1" dirty="0">
                <a:solidFill>
                  <a:schemeClr val="bg1"/>
                </a:solidFill>
                <a:latin typeface="Times New Roman" panose="02020603050405020304" pitchFamily="18" charset="0"/>
                <a:ea typeface="隶书" pitchFamily="49" charset="-122"/>
              </a:rPr>
              <a:t>Va</a:t>
            </a:r>
            <a:r>
              <a:rPr lang="zh-CN" altLang="en-US" sz="1800" b="1" dirty="0">
                <a:solidFill>
                  <a:schemeClr val="bg1"/>
                </a:solidFill>
                <a:latin typeface="Times New Roman" panose="02020603050405020304" pitchFamily="18" charset="0"/>
                <a:ea typeface="隶书" pitchFamily="49" charset="-122"/>
              </a:rPr>
              <a:t>，</a:t>
            </a:r>
            <a:r>
              <a:rPr lang="en-US" altLang="zh-CN" sz="1800" b="1" dirty="0">
                <a:solidFill>
                  <a:schemeClr val="bg1"/>
                </a:solidFill>
                <a:latin typeface="Times New Roman" panose="02020603050405020304" pitchFamily="18" charset="0"/>
                <a:ea typeface="隶书" pitchFamily="49" charset="-122"/>
              </a:rPr>
              <a:t>Vb</a:t>
            </a:r>
            <a:r>
              <a:rPr lang="zh-CN" altLang="en-US" sz="1800" b="1" dirty="0">
                <a:solidFill>
                  <a:schemeClr val="bg1"/>
                </a:solidFill>
                <a:latin typeface="Times New Roman" panose="02020603050405020304" pitchFamily="18" charset="0"/>
                <a:ea typeface="隶书" pitchFamily="49" charset="-122"/>
              </a:rPr>
              <a:t>，</a:t>
            </a:r>
            <a:r>
              <a:rPr lang="en-US" altLang="zh-CN" sz="1800" b="1" dirty="0">
                <a:solidFill>
                  <a:schemeClr val="bg1"/>
                </a:solidFill>
                <a:latin typeface="Times New Roman" panose="02020603050405020304" pitchFamily="18" charset="0"/>
                <a:ea typeface="隶书" pitchFamily="49" charset="-122"/>
              </a:rPr>
              <a:t>Vc</a:t>
            </a:r>
            <a:r>
              <a:rPr lang="zh-CN" altLang="en-US" sz="1800" b="1" dirty="0">
                <a:solidFill>
                  <a:schemeClr val="bg1"/>
                </a:solidFill>
                <a:latin typeface="Times New Roman" panose="02020603050405020304" pitchFamily="18" charset="0"/>
                <a:ea typeface="隶书" pitchFamily="49" charset="-122"/>
              </a:rPr>
              <a:t>，</a:t>
            </a:r>
            <a:r>
              <a:rPr lang="en-US" altLang="zh-CN" sz="1800" b="1" dirty="0">
                <a:solidFill>
                  <a:schemeClr val="bg1"/>
                </a:solidFill>
                <a:latin typeface="Times New Roman" panose="02020603050405020304" pitchFamily="18" charset="0"/>
                <a:ea typeface="隶书" pitchFamily="49" charset="-122"/>
              </a:rPr>
              <a:t>Vd</a:t>
            </a:r>
            <a:r>
              <a:rPr lang="zh-CN" altLang="en-US" sz="1800" b="1" dirty="0">
                <a:solidFill>
                  <a:schemeClr val="bg1"/>
                </a:solidFill>
                <a:latin typeface="Times New Roman" panose="02020603050405020304" pitchFamily="18" charset="0"/>
                <a:ea typeface="隶书" pitchFamily="49" charset="-122"/>
              </a:rPr>
              <a:t>及</a:t>
            </a:r>
            <a:r>
              <a:rPr lang="en-US" altLang="zh-CN" sz="1800" b="1" dirty="0">
                <a:solidFill>
                  <a:schemeClr val="bg1"/>
                </a:solidFill>
                <a:latin typeface="Times New Roman" panose="02020603050405020304" pitchFamily="18" charset="0"/>
                <a:ea typeface="隶书" pitchFamily="49" charset="-122"/>
              </a:rPr>
              <a:t>Uab</a:t>
            </a:r>
            <a:r>
              <a:rPr lang="zh-CN" altLang="en-US" sz="1800" b="1" dirty="0">
                <a:solidFill>
                  <a:schemeClr val="bg1"/>
                </a:solidFill>
                <a:latin typeface="Times New Roman" panose="02020603050405020304" pitchFamily="18" charset="0"/>
                <a:ea typeface="隶书" pitchFamily="49" charset="-122"/>
              </a:rPr>
              <a:t>，</a:t>
            </a:r>
            <a:r>
              <a:rPr lang="en-US" altLang="zh-CN" sz="1800" b="1" dirty="0">
                <a:solidFill>
                  <a:schemeClr val="bg1"/>
                </a:solidFill>
                <a:latin typeface="Times New Roman" panose="02020603050405020304" pitchFamily="18" charset="0"/>
                <a:ea typeface="隶书" pitchFamily="49" charset="-122"/>
              </a:rPr>
              <a:t>Uad</a:t>
            </a:r>
            <a:r>
              <a:rPr lang="zh-CN" altLang="en-US" sz="1800" b="1" dirty="0">
                <a:solidFill>
                  <a:schemeClr val="bg1"/>
                </a:solidFill>
                <a:latin typeface="Times New Roman" panose="02020603050405020304" pitchFamily="18" charset="0"/>
                <a:ea typeface="隶书" pitchFamily="49" charset="-122"/>
              </a:rPr>
              <a:t>和</a:t>
            </a:r>
            <a:r>
              <a:rPr lang="en-US" altLang="zh-CN" sz="1800" b="1" dirty="0">
                <a:solidFill>
                  <a:schemeClr val="bg1"/>
                </a:solidFill>
                <a:latin typeface="Times New Roman" panose="02020603050405020304" pitchFamily="18" charset="0"/>
                <a:ea typeface="隶书" pitchFamily="49" charset="-122"/>
              </a:rPr>
              <a:t>Uca</a:t>
            </a:r>
            <a:r>
              <a:rPr lang="zh-CN" altLang="en-US" sz="2000" b="1" dirty="0">
                <a:solidFill>
                  <a:schemeClr val="bg1"/>
                </a:solidFill>
                <a:latin typeface="Times New Roman" panose="02020603050405020304" pitchFamily="18" charset="0"/>
                <a:ea typeface="隶书" pitchFamily="49" charset="-122"/>
              </a:rPr>
              <a:t>。</a:t>
            </a:r>
          </a:p>
        </p:txBody>
      </p:sp>
      <p:sp>
        <p:nvSpPr>
          <p:cNvPr id="82947" name="Rectangle 10"/>
          <p:cNvSpPr/>
          <p:nvPr>
            <p:custDataLst>
              <p:tags r:id="rId3"/>
            </p:custDataLst>
          </p:nvPr>
        </p:nvSpPr>
        <p:spPr>
          <a:xfrm>
            <a:off x="323850" y="1473200"/>
            <a:ext cx="1439863" cy="457200"/>
          </a:xfrm>
          <a:prstGeom prst="rect">
            <a:avLst/>
          </a:prstGeom>
          <a:noFill/>
          <a:ln w="9525">
            <a:noFill/>
          </a:ln>
        </p:spPr>
        <p:txBody>
          <a:bodyPr>
            <a:spAutoFit/>
          </a:bodyPr>
          <a:lstStyle/>
          <a:p>
            <a:r>
              <a:rPr lang="zh-CN" altLang="en-US" b="1" dirty="0">
                <a:solidFill>
                  <a:srgbClr val="FF0066"/>
                </a:solidFill>
                <a:latin typeface="Times New Roman" panose="02020603050405020304" pitchFamily="18" charset="0"/>
              </a:rPr>
              <a:t>解：</a:t>
            </a:r>
          </a:p>
        </p:txBody>
      </p:sp>
      <p:sp>
        <p:nvSpPr>
          <p:cNvPr id="82948" name="Rectangle 11"/>
          <p:cNvSpPr/>
          <p:nvPr>
            <p:custDataLst>
              <p:tags r:id="rId4"/>
            </p:custDataLst>
          </p:nvPr>
        </p:nvSpPr>
        <p:spPr>
          <a:xfrm>
            <a:off x="1309688" y="1520825"/>
            <a:ext cx="4268787" cy="457200"/>
          </a:xfrm>
          <a:prstGeom prst="rect">
            <a:avLst/>
          </a:prstGeom>
          <a:noFill/>
          <a:ln w="9525">
            <a:noFill/>
          </a:ln>
        </p:spPr>
        <p:txBody>
          <a:bodyPr wrap="none">
            <a:spAutoFit/>
          </a:bodyPr>
          <a:lstStyle/>
          <a:p>
            <a:r>
              <a:rPr lang="zh-CN" altLang="en-US" b="1" dirty="0">
                <a:latin typeface="Times New Roman" panose="02020603050405020304" pitchFamily="18" charset="0"/>
              </a:rPr>
              <a:t>（</a:t>
            </a:r>
            <a:r>
              <a:rPr lang="en-US" altLang="zh-CN" b="1" dirty="0">
                <a:latin typeface="Times New Roman" panose="02020603050405020304" pitchFamily="18" charset="0"/>
              </a:rPr>
              <a:t>1</a:t>
            </a:r>
            <a:r>
              <a:rPr lang="zh-CN" altLang="en-US" b="1" dirty="0">
                <a:latin typeface="Times New Roman" panose="02020603050405020304" pitchFamily="18" charset="0"/>
              </a:rPr>
              <a:t>）以</a:t>
            </a:r>
            <a:r>
              <a:rPr lang="en-US" altLang="zh-CN" b="1" dirty="0">
                <a:latin typeface="Times New Roman" panose="02020603050405020304" pitchFamily="18" charset="0"/>
              </a:rPr>
              <a:t>b</a:t>
            </a:r>
            <a:r>
              <a:rPr lang="zh-CN" altLang="en-US" b="1" dirty="0">
                <a:latin typeface="Times New Roman" panose="02020603050405020304" pitchFamily="18" charset="0"/>
              </a:rPr>
              <a:t>为参考点，则</a:t>
            </a:r>
            <a:r>
              <a:rPr lang="en-US" altLang="zh-CN" b="1" i="1" dirty="0">
                <a:latin typeface="Times New Roman" panose="02020603050405020304" pitchFamily="18" charset="0"/>
              </a:rPr>
              <a:t>V</a:t>
            </a:r>
            <a:r>
              <a:rPr lang="en-US" altLang="zh-CN" b="1" dirty="0">
                <a:latin typeface="Times New Roman" panose="02020603050405020304" pitchFamily="18" charset="0"/>
              </a:rPr>
              <a:t>b=0</a:t>
            </a:r>
            <a:r>
              <a:rPr lang="zh-CN" altLang="en-US" b="1" dirty="0">
                <a:latin typeface="Times New Roman" panose="02020603050405020304" pitchFamily="18" charset="0"/>
              </a:rPr>
              <a:t>。</a:t>
            </a:r>
          </a:p>
        </p:txBody>
      </p:sp>
      <p:sp>
        <p:nvSpPr>
          <p:cNvPr id="82949" name="Rectangle 12"/>
          <p:cNvSpPr/>
          <p:nvPr>
            <p:custDataLst>
              <p:tags r:id="rId5"/>
            </p:custDataLst>
          </p:nvPr>
        </p:nvSpPr>
        <p:spPr>
          <a:xfrm>
            <a:off x="465138" y="1993900"/>
            <a:ext cx="796925" cy="457200"/>
          </a:xfrm>
          <a:prstGeom prst="rect">
            <a:avLst/>
          </a:prstGeom>
          <a:noFill/>
          <a:ln w="9525">
            <a:noFill/>
          </a:ln>
        </p:spPr>
        <p:txBody>
          <a:bodyPr wrap="none">
            <a:spAutoFit/>
          </a:bodyPr>
          <a:lstStyle/>
          <a:p>
            <a:r>
              <a:rPr lang="zh-CN" altLang="en-US" b="1" dirty="0">
                <a:latin typeface="Times New Roman" panose="02020603050405020304" pitchFamily="18" charset="0"/>
              </a:rPr>
              <a:t>故有</a:t>
            </a:r>
          </a:p>
        </p:txBody>
      </p:sp>
      <p:sp>
        <p:nvSpPr>
          <p:cNvPr id="82950" name="Rectangle 13"/>
          <p:cNvSpPr/>
          <p:nvPr>
            <p:custDataLst>
              <p:tags r:id="rId6"/>
            </p:custDataLst>
          </p:nvPr>
        </p:nvSpPr>
        <p:spPr>
          <a:xfrm>
            <a:off x="1217613" y="2025650"/>
            <a:ext cx="7531100" cy="460375"/>
          </a:xfrm>
          <a:prstGeom prst="rect">
            <a:avLst/>
          </a:prstGeom>
          <a:noFill/>
          <a:ln w="9525">
            <a:noFill/>
          </a:ln>
        </p:spPr>
        <p:txBody>
          <a:bodyPr>
            <a:spAutoFit/>
          </a:bodyPr>
          <a:lstStyle/>
          <a:p>
            <a:r>
              <a:rPr lang="en-US" altLang="zh-CN" sz="2400" b="1" i="1" dirty="0">
                <a:latin typeface="Times New Roman" panose="02020603050405020304" pitchFamily="18" charset="0"/>
              </a:rPr>
              <a:t>V</a:t>
            </a:r>
            <a:r>
              <a:rPr lang="en-US" altLang="zh-CN" sz="2400" b="1" baseline="-25000" dirty="0">
                <a:latin typeface="Times New Roman" panose="02020603050405020304" pitchFamily="18" charset="0"/>
              </a:rPr>
              <a:t>a</a:t>
            </a:r>
            <a:r>
              <a:rPr lang="en-US" altLang="zh-CN" sz="2400" b="1" dirty="0">
                <a:latin typeface="Times New Roman" panose="02020603050405020304" pitchFamily="18" charset="0"/>
              </a:rPr>
              <a:t>=</a:t>
            </a:r>
            <a:r>
              <a:rPr lang="en-US" altLang="zh-CN" sz="2400" b="1" i="1" dirty="0">
                <a:latin typeface="Times New Roman" panose="02020603050405020304" pitchFamily="18" charset="0"/>
              </a:rPr>
              <a:t> I</a:t>
            </a:r>
            <a:r>
              <a:rPr lang="en-US" altLang="zh-CN" sz="2400" b="1" baseline="-25000" dirty="0">
                <a:latin typeface="Times New Roman" panose="02020603050405020304" pitchFamily="18" charset="0"/>
              </a:rPr>
              <a:t>3</a:t>
            </a:r>
            <a:r>
              <a:rPr lang="en-US" altLang="zh-CN" sz="2400" b="1" i="1" dirty="0">
                <a:latin typeface="Times New Roman" panose="02020603050405020304" pitchFamily="18" charset="0"/>
              </a:rPr>
              <a:t> R</a:t>
            </a:r>
            <a:r>
              <a:rPr lang="en-US" altLang="zh-CN" sz="2400" b="1" baseline="-25000" dirty="0">
                <a:latin typeface="Times New Roman" panose="02020603050405020304" pitchFamily="18" charset="0"/>
              </a:rPr>
              <a:t>3</a:t>
            </a:r>
            <a:r>
              <a:rPr lang="en-US" altLang="zh-CN" sz="2400" b="1" dirty="0">
                <a:latin typeface="Times New Roman" panose="02020603050405020304" pitchFamily="18" charset="0"/>
              </a:rPr>
              <a:t>=1×3=3V</a:t>
            </a:r>
            <a:r>
              <a:rPr lang="zh-CN" altLang="en-US" sz="2400" b="1" dirty="0">
                <a:latin typeface="Times New Roman" panose="02020603050405020304" pitchFamily="18" charset="0"/>
              </a:rPr>
              <a:t>，</a:t>
            </a:r>
            <a:r>
              <a:rPr lang="en-US" altLang="zh-CN" sz="2400" b="1" i="1" dirty="0">
                <a:latin typeface="Times New Roman" panose="02020603050405020304" pitchFamily="18" charset="0"/>
              </a:rPr>
              <a:t>V</a:t>
            </a:r>
            <a:r>
              <a:rPr lang="en-US" altLang="zh-CN" sz="2400" b="1" baseline="-25000" dirty="0">
                <a:latin typeface="Times New Roman" panose="02020603050405020304" pitchFamily="18" charset="0"/>
              </a:rPr>
              <a:t>c</a:t>
            </a:r>
            <a:r>
              <a:rPr lang="en-US" altLang="zh-CN" sz="2400" b="1" dirty="0">
                <a:latin typeface="Times New Roman" panose="02020603050405020304" pitchFamily="18" charset="0"/>
              </a:rPr>
              <a:t>=</a:t>
            </a:r>
            <a:r>
              <a:rPr lang="en-US" altLang="zh-CN" sz="2400" b="1" i="1" dirty="0">
                <a:latin typeface="Times New Roman" panose="02020603050405020304" pitchFamily="18" charset="0"/>
              </a:rPr>
              <a:t>E</a:t>
            </a:r>
            <a:r>
              <a:rPr lang="en-US" altLang="zh-CN" sz="2400" b="1" baseline="-25000" dirty="0">
                <a:latin typeface="Times New Roman" panose="02020603050405020304" pitchFamily="18" charset="0"/>
              </a:rPr>
              <a:t>1</a:t>
            </a:r>
            <a:r>
              <a:rPr lang="en-US" altLang="zh-CN" sz="2400" b="1" dirty="0">
                <a:latin typeface="Times New Roman" panose="02020603050405020304" pitchFamily="18" charset="0"/>
              </a:rPr>
              <a:t>=12V</a:t>
            </a:r>
            <a:r>
              <a:rPr lang="zh-CN" altLang="en-US" sz="2400" b="1" dirty="0">
                <a:latin typeface="Times New Roman" panose="02020603050405020304" pitchFamily="18" charset="0"/>
              </a:rPr>
              <a:t>，</a:t>
            </a:r>
            <a:r>
              <a:rPr lang="en-US" altLang="zh-CN" sz="2400" b="1" i="1" dirty="0">
                <a:latin typeface="Times New Roman" panose="02020603050405020304" pitchFamily="18" charset="0"/>
              </a:rPr>
              <a:t>V</a:t>
            </a:r>
            <a:r>
              <a:rPr lang="en-US" altLang="zh-CN" sz="2400" b="1" baseline="-25000" dirty="0">
                <a:latin typeface="Times New Roman" panose="02020603050405020304" pitchFamily="18" charset="0"/>
              </a:rPr>
              <a:t>d</a:t>
            </a:r>
            <a:r>
              <a:rPr lang="en-US" altLang="zh-CN" sz="2400" b="1" dirty="0">
                <a:latin typeface="Times New Roman" panose="02020603050405020304" pitchFamily="18" charset="0"/>
              </a:rPr>
              <a:t>= -</a:t>
            </a:r>
            <a:r>
              <a:rPr lang="en-US" altLang="zh-CN" sz="2400" b="1" i="1" dirty="0">
                <a:latin typeface="Times New Roman" panose="02020603050405020304" pitchFamily="18" charset="0"/>
              </a:rPr>
              <a:t> E</a:t>
            </a:r>
            <a:r>
              <a:rPr lang="en-US" altLang="zh-CN" sz="2400" b="1" baseline="-25000" dirty="0">
                <a:latin typeface="Times New Roman" panose="02020603050405020304" pitchFamily="18" charset="0"/>
              </a:rPr>
              <a:t>2</a:t>
            </a:r>
            <a:r>
              <a:rPr lang="en-US" altLang="zh-CN" sz="2400" b="1" dirty="0">
                <a:latin typeface="Times New Roman" panose="02020603050405020304" pitchFamily="18" charset="0"/>
              </a:rPr>
              <a:t>= -3V</a:t>
            </a:r>
          </a:p>
        </p:txBody>
      </p:sp>
      <p:sp>
        <p:nvSpPr>
          <p:cNvPr id="82951" name="Rectangle 14"/>
          <p:cNvSpPr/>
          <p:nvPr>
            <p:custDataLst>
              <p:tags r:id="rId7"/>
            </p:custDataLst>
          </p:nvPr>
        </p:nvSpPr>
        <p:spPr>
          <a:xfrm>
            <a:off x="420688" y="2489518"/>
            <a:ext cx="796925" cy="457200"/>
          </a:xfrm>
          <a:prstGeom prst="rect">
            <a:avLst/>
          </a:prstGeom>
          <a:noFill/>
          <a:ln w="9525">
            <a:noFill/>
          </a:ln>
        </p:spPr>
        <p:txBody>
          <a:bodyPr wrap="none">
            <a:spAutoFit/>
          </a:bodyPr>
          <a:lstStyle/>
          <a:p>
            <a:r>
              <a:rPr lang="zh-CN" altLang="en-US" b="1" dirty="0">
                <a:latin typeface="Times New Roman" panose="02020603050405020304" pitchFamily="18" charset="0"/>
              </a:rPr>
              <a:t>所以</a:t>
            </a:r>
          </a:p>
        </p:txBody>
      </p:sp>
      <p:sp>
        <p:nvSpPr>
          <p:cNvPr id="82952" name="Rectangle 15"/>
          <p:cNvSpPr/>
          <p:nvPr>
            <p:custDataLst>
              <p:tags r:id="rId8"/>
            </p:custDataLst>
          </p:nvPr>
        </p:nvSpPr>
        <p:spPr>
          <a:xfrm>
            <a:off x="1382395" y="2449830"/>
            <a:ext cx="6530340" cy="829945"/>
          </a:xfrm>
          <a:prstGeom prst="rect">
            <a:avLst/>
          </a:prstGeom>
          <a:noFill/>
          <a:ln w="9525">
            <a:noFill/>
          </a:ln>
        </p:spPr>
        <p:txBody>
          <a:bodyPr wrap="square">
            <a:spAutoFit/>
          </a:bodyPr>
          <a:lstStyle/>
          <a:p>
            <a:r>
              <a:rPr lang="en-US" altLang="zh-CN" sz="2400" b="1" i="1" dirty="0">
                <a:latin typeface="Times New Roman" panose="02020603050405020304" pitchFamily="18" charset="0"/>
              </a:rPr>
              <a:t>U</a:t>
            </a:r>
            <a:r>
              <a:rPr lang="en-US" altLang="zh-CN" sz="2400" b="1" baseline="-25000" dirty="0">
                <a:latin typeface="Times New Roman" panose="02020603050405020304" pitchFamily="18" charset="0"/>
              </a:rPr>
              <a:t>ab</a:t>
            </a:r>
            <a:r>
              <a:rPr lang="en-US" altLang="zh-CN" sz="2400" b="1" dirty="0">
                <a:latin typeface="Times New Roman" panose="02020603050405020304" pitchFamily="18" charset="0"/>
              </a:rPr>
              <a:t>=</a:t>
            </a:r>
            <a:r>
              <a:rPr lang="en-US" altLang="zh-CN" sz="2400" b="1" i="1" dirty="0">
                <a:latin typeface="Times New Roman" panose="02020603050405020304" pitchFamily="18" charset="0"/>
              </a:rPr>
              <a:t>V</a:t>
            </a:r>
            <a:r>
              <a:rPr lang="en-US" altLang="zh-CN" sz="2400" b="1" baseline="-25000" dirty="0">
                <a:latin typeface="Times New Roman" panose="02020603050405020304" pitchFamily="18" charset="0"/>
              </a:rPr>
              <a:t>a</a:t>
            </a:r>
            <a:r>
              <a:rPr lang="en-US" altLang="zh-CN" sz="2400" b="1" dirty="0">
                <a:latin typeface="Times New Roman" panose="02020603050405020304" pitchFamily="18" charset="0"/>
              </a:rPr>
              <a:t>-</a:t>
            </a:r>
            <a:r>
              <a:rPr lang="en-US" altLang="zh-CN" sz="2400" b="1" i="1" dirty="0">
                <a:latin typeface="Times New Roman" panose="02020603050405020304" pitchFamily="18" charset="0"/>
              </a:rPr>
              <a:t> V</a:t>
            </a:r>
            <a:r>
              <a:rPr lang="en-US" altLang="zh-CN" sz="2400" b="1" baseline="-25000" dirty="0">
                <a:latin typeface="Times New Roman" panose="02020603050405020304" pitchFamily="18" charset="0"/>
              </a:rPr>
              <a:t>b</a:t>
            </a:r>
            <a:r>
              <a:rPr lang="en-US" altLang="zh-CN" sz="2400" b="1" dirty="0">
                <a:latin typeface="Times New Roman" panose="02020603050405020304" pitchFamily="18" charset="0"/>
              </a:rPr>
              <a:t>=3V</a:t>
            </a:r>
            <a:r>
              <a:rPr lang="zh-CN" altLang="en-US" sz="2400" b="1" dirty="0">
                <a:latin typeface="Times New Roman" panose="02020603050405020304" pitchFamily="18" charset="0"/>
              </a:rPr>
              <a:t>，</a:t>
            </a:r>
            <a:r>
              <a:rPr lang="en-US" altLang="zh-CN" sz="2400" b="1" i="1" dirty="0">
                <a:latin typeface="Times New Roman" panose="02020603050405020304" pitchFamily="18" charset="0"/>
              </a:rPr>
              <a:t>U</a:t>
            </a:r>
            <a:r>
              <a:rPr lang="en-US" altLang="zh-CN" sz="2400" b="1" baseline="-25000" dirty="0">
                <a:latin typeface="Times New Roman" panose="02020603050405020304" pitchFamily="18" charset="0"/>
              </a:rPr>
              <a:t>ad</a:t>
            </a:r>
            <a:r>
              <a:rPr lang="en-US" altLang="zh-CN" sz="2400" b="1" dirty="0">
                <a:latin typeface="Times New Roman" panose="02020603050405020304" pitchFamily="18" charset="0"/>
              </a:rPr>
              <a:t>=</a:t>
            </a:r>
            <a:r>
              <a:rPr lang="en-US" altLang="zh-CN" sz="2400" b="1" i="1" dirty="0">
                <a:latin typeface="Times New Roman" panose="02020603050405020304" pitchFamily="18" charset="0"/>
              </a:rPr>
              <a:t>V</a:t>
            </a:r>
            <a:r>
              <a:rPr lang="en-US" altLang="zh-CN" sz="2400" b="1" baseline="-25000" dirty="0">
                <a:latin typeface="Times New Roman" panose="02020603050405020304" pitchFamily="18" charset="0"/>
              </a:rPr>
              <a:t>a</a:t>
            </a:r>
            <a:r>
              <a:rPr lang="en-US" altLang="zh-CN" sz="2400" b="1" dirty="0">
                <a:latin typeface="Times New Roman" panose="02020603050405020304" pitchFamily="18" charset="0"/>
              </a:rPr>
              <a:t>-</a:t>
            </a:r>
            <a:r>
              <a:rPr lang="en-US" altLang="zh-CN" sz="2400" b="1" i="1" dirty="0">
                <a:latin typeface="Times New Roman" panose="02020603050405020304" pitchFamily="18" charset="0"/>
              </a:rPr>
              <a:t> V</a:t>
            </a:r>
            <a:r>
              <a:rPr lang="en-US" altLang="zh-CN" sz="2400" b="1" baseline="-25000" dirty="0">
                <a:latin typeface="Times New Roman" panose="02020603050405020304" pitchFamily="18" charset="0"/>
              </a:rPr>
              <a:t>d</a:t>
            </a:r>
            <a:r>
              <a:rPr lang="en-US" altLang="zh-CN" sz="2400" b="1" dirty="0">
                <a:latin typeface="Times New Roman" panose="02020603050405020304" pitchFamily="18" charset="0"/>
              </a:rPr>
              <a:t>=3-(-3)=6V</a:t>
            </a:r>
            <a:r>
              <a:rPr lang="zh-CN" altLang="en-US" sz="2400" b="1" dirty="0">
                <a:latin typeface="Times New Roman" panose="02020603050405020304" pitchFamily="18" charset="0"/>
              </a:rPr>
              <a:t>，</a:t>
            </a:r>
            <a:r>
              <a:rPr lang="en-US" altLang="zh-CN" sz="2400" b="1" i="1" dirty="0">
                <a:latin typeface="Times New Roman" panose="02020603050405020304" pitchFamily="18" charset="0"/>
              </a:rPr>
              <a:t>U</a:t>
            </a:r>
            <a:r>
              <a:rPr lang="en-US" altLang="zh-CN" sz="2400" b="1" baseline="-25000" dirty="0">
                <a:latin typeface="Times New Roman" panose="02020603050405020304" pitchFamily="18" charset="0"/>
              </a:rPr>
              <a:t>ca</a:t>
            </a:r>
            <a:r>
              <a:rPr lang="en-US" altLang="zh-CN" sz="2400" b="1" dirty="0">
                <a:latin typeface="Times New Roman" panose="02020603050405020304" pitchFamily="18" charset="0"/>
              </a:rPr>
              <a:t>=</a:t>
            </a:r>
            <a:r>
              <a:rPr lang="en-US" altLang="zh-CN" sz="2400" b="1" i="1" dirty="0">
                <a:latin typeface="Times New Roman" panose="02020603050405020304" pitchFamily="18" charset="0"/>
              </a:rPr>
              <a:t>V</a:t>
            </a:r>
            <a:r>
              <a:rPr lang="en-US" altLang="zh-CN" sz="2400" b="1" baseline="-25000" dirty="0">
                <a:latin typeface="Times New Roman" panose="02020603050405020304" pitchFamily="18" charset="0"/>
              </a:rPr>
              <a:t>c</a:t>
            </a:r>
            <a:r>
              <a:rPr lang="en-US" altLang="zh-CN" sz="2400" b="1" dirty="0">
                <a:latin typeface="Times New Roman" panose="02020603050405020304" pitchFamily="18" charset="0"/>
              </a:rPr>
              <a:t>-</a:t>
            </a:r>
            <a:r>
              <a:rPr lang="en-US" altLang="zh-CN" sz="2400" b="1" i="1" dirty="0">
                <a:latin typeface="Times New Roman" panose="02020603050405020304" pitchFamily="18" charset="0"/>
              </a:rPr>
              <a:t>V</a:t>
            </a:r>
            <a:r>
              <a:rPr lang="en-US" altLang="zh-CN" sz="2400" b="1" baseline="-25000" dirty="0">
                <a:latin typeface="Times New Roman" panose="02020603050405020304" pitchFamily="18" charset="0"/>
              </a:rPr>
              <a:t>a</a:t>
            </a:r>
            <a:r>
              <a:rPr lang="en-US" altLang="zh-CN" sz="2400" b="1" dirty="0">
                <a:latin typeface="Times New Roman" panose="02020603050405020304" pitchFamily="18" charset="0"/>
              </a:rPr>
              <a:t>=12-3=9V</a:t>
            </a:r>
            <a:r>
              <a:rPr lang="zh-CN" altLang="en-US" sz="2400" b="1" dirty="0">
                <a:latin typeface="Times New Roman" panose="02020603050405020304" pitchFamily="18" charset="0"/>
              </a:rPr>
              <a:t>；</a:t>
            </a:r>
          </a:p>
        </p:txBody>
      </p:sp>
      <p:sp>
        <p:nvSpPr>
          <p:cNvPr id="82953" name="Rectangle 16"/>
          <p:cNvSpPr/>
          <p:nvPr>
            <p:custDataLst>
              <p:tags r:id="rId9"/>
            </p:custDataLst>
          </p:nvPr>
        </p:nvSpPr>
        <p:spPr>
          <a:xfrm>
            <a:off x="250825" y="3344863"/>
            <a:ext cx="4846955" cy="521970"/>
          </a:xfrm>
          <a:prstGeom prst="rect">
            <a:avLst/>
          </a:prstGeom>
          <a:noFill/>
          <a:ln w="9525">
            <a:noFill/>
          </a:ln>
        </p:spPr>
        <p:txBody>
          <a:bodyPr wrap="none">
            <a:spAutoFit/>
          </a:bodyPr>
          <a:lstStyle/>
          <a:p>
            <a:r>
              <a:rPr lang="zh-CN" altLang="en-US" b="1" dirty="0">
                <a:latin typeface="Times New Roman" panose="02020603050405020304" pitchFamily="18" charset="0"/>
              </a:rPr>
              <a:t>（</a:t>
            </a:r>
            <a:r>
              <a:rPr lang="en-US" altLang="zh-CN" b="1" dirty="0">
                <a:latin typeface="Times New Roman" panose="02020603050405020304" pitchFamily="18" charset="0"/>
              </a:rPr>
              <a:t>2</a:t>
            </a:r>
            <a:r>
              <a:rPr lang="zh-CN" altLang="en-US" b="1" dirty="0">
                <a:latin typeface="Times New Roman" panose="02020603050405020304" pitchFamily="18" charset="0"/>
              </a:rPr>
              <a:t>）以</a:t>
            </a:r>
            <a:r>
              <a:rPr lang="en-US" altLang="zh-CN" b="1" dirty="0">
                <a:latin typeface="Times New Roman" panose="02020603050405020304" pitchFamily="18" charset="0"/>
              </a:rPr>
              <a:t>a</a:t>
            </a:r>
            <a:r>
              <a:rPr lang="zh-CN" altLang="en-US" b="1" dirty="0">
                <a:latin typeface="Times New Roman" panose="02020603050405020304" pitchFamily="18" charset="0"/>
              </a:rPr>
              <a:t>为参考点，则</a:t>
            </a:r>
            <a:r>
              <a:rPr lang="en-US" altLang="zh-CN" b="1" i="1" dirty="0">
                <a:latin typeface="Times New Roman" panose="02020603050405020304" pitchFamily="18" charset="0"/>
              </a:rPr>
              <a:t>V</a:t>
            </a:r>
            <a:r>
              <a:rPr lang="en-US" altLang="zh-CN" b="1" baseline="-25000" dirty="0">
                <a:latin typeface="Times New Roman" panose="02020603050405020304" pitchFamily="18" charset="0"/>
              </a:rPr>
              <a:t>a</a:t>
            </a:r>
            <a:r>
              <a:rPr lang="en-US" altLang="zh-CN" b="1" dirty="0">
                <a:latin typeface="Times New Roman" panose="02020603050405020304" pitchFamily="18" charset="0"/>
              </a:rPr>
              <a:t>=0</a:t>
            </a:r>
            <a:r>
              <a:rPr lang="zh-CN" altLang="en-US" b="1" dirty="0">
                <a:latin typeface="Times New Roman" panose="02020603050405020304" pitchFamily="18" charset="0"/>
              </a:rPr>
              <a:t>。</a:t>
            </a:r>
          </a:p>
        </p:txBody>
      </p:sp>
      <p:sp>
        <p:nvSpPr>
          <p:cNvPr id="82954" name="Rectangle 17"/>
          <p:cNvSpPr/>
          <p:nvPr>
            <p:custDataLst>
              <p:tags r:id="rId10"/>
            </p:custDataLst>
          </p:nvPr>
        </p:nvSpPr>
        <p:spPr>
          <a:xfrm>
            <a:off x="1201738" y="3778250"/>
            <a:ext cx="5818187" cy="829945"/>
          </a:xfrm>
          <a:prstGeom prst="rect">
            <a:avLst/>
          </a:prstGeom>
          <a:noFill/>
          <a:ln w="9525">
            <a:noFill/>
          </a:ln>
        </p:spPr>
        <p:txBody>
          <a:bodyPr>
            <a:spAutoFit/>
          </a:bodyPr>
          <a:lstStyle/>
          <a:p>
            <a:r>
              <a:rPr lang="en-US" altLang="zh-CN" sz="2400" b="1" i="1" dirty="0">
                <a:latin typeface="Times New Roman" panose="02020603050405020304" pitchFamily="18" charset="0"/>
              </a:rPr>
              <a:t>V</a:t>
            </a:r>
            <a:r>
              <a:rPr lang="en-US" altLang="zh-CN" sz="2400" b="1" baseline="-25000" dirty="0">
                <a:latin typeface="Times New Roman" panose="02020603050405020304" pitchFamily="18" charset="0"/>
              </a:rPr>
              <a:t>b</a:t>
            </a:r>
            <a:r>
              <a:rPr lang="en-US" altLang="zh-CN" sz="2400" b="1" dirty="0">
                <a:latin typeface="Times New Roman" panose="02020603050405020304" pitchFamily="18" charset="0"/>
              </a:rPr>
              <a:t>= -</a:t>
            </a:r>
            <a:r>
              <a:rPr lang="en-US" altLang="zh-CN" sz="2400" b="1" i="1" dirty="0">
                <a:latin typeface="Times New Roman" panose="02020603050405020304" pitchFamily="18" charset="0"/>
              </a:rPr>
              <a:t> I</a:t>
            </a:r>
            <a:r>
              <a:rPr lang="en-US" altLang="zh-CN" sz="2400" b="1" baseline="-25000" dirty="0">
                <a:latin typeface="Times New Roman" panose="02020603050405020304" pitchFamily="18" charset="0"/>
              </a:rPr>
              <a:t>3</a:t>
            </a:r>
            <a:r>
              <a:rPr lang="en-US" altLang="zh-CN" sz="2400" b="1" i="1" dirty="0">
                <a:latin typeface="Times New Roman" panose="02020603050405020304" pitchFamily="18" charset="0"/>
              </a:rPr>
              <a:t> R</a:t>
            </a:r>
            <a:r>
              <a:rPr lang="en-US" altLang="zh-CN" sz="2400" b="1" baseline="-25000" dirty="0">
                <a:latin typeface="Times New Roman" panose="02020603050405020304" pitchFamily="18" charset="0"/>
              </a:rPr>
              <a:t>3</a:t>
            </a:r>
            <a:r>
              <a:rPr lang="en-US" altLang="zh-CN" sz="2400" b="1" dirty="0">
                <a:latin typeface="Times New Roman" panose="02020603050405020304" pitchFamily="18" charset="0"/>
              </a:rPr>
              <a:t>= -(1×3) = -3V</a:t>
            </a:r>
            <a:r>
              <a:rPr lang="zh-CN" altLang="en-US" sz="2400" b="1" dirty="0">
                <a:latin typeface="Times New Roman" panose="02020603050405020304" pitchFamily="18" charset="0"/>
              </a:rPr>
              <a:t>，</a:t>
            </a:r>
            <a:r>
              <a:rPr lang="en-US" altLang="zh-CN" sz="2400" b="1" i="1" dirty="0">
                <a:latin typeface="Times New Roman" panose="02020603050405020304" pitchFamily="18" charset="0"/>
              </a:rPr>
              <a:t>V</a:t>
            </a:r>
            <a:r>
              <a:rPr lang="en-US" altLang="zh-CN" sz="2400" b="1" dirty="0">
                <a:latin typeface="Times New Roman" panose="02020603050405020304" pitchFamily="18" charset="0"/>
              </a:rPr>
              <a:t>c=</a:t>
            </a:r>
            <a:r>
              <a:rPr lang="en-US" altLang="zh-CN" sz="2400" b="1" i="1" dirty="0">
                <a:latin typeface="Times New Roman" panose="02020603050405020304" pitchFamily="18" charset="0"/>
              </a:rPr>
              <a:t> I</a:t>
            </a:r>
            <a:r>
              <a:rPr lang="en-US" altLang="zh-CN" sz="2400" b="1" dirty="0">
                <a:latin typeface="Times New Roman" panose="02020603050405020304" pitchFamily="18" charset="0"/>
              </a:rPr>
              <a:t>1</a:t>
            </a:r>
            <a:r>
              <a:rPr lang="en-US" altLang="zh-CN" sz="2400" b="1" i="1" dirty="0">
                <a:latin typeface="Times New Roman" panose="02020603050405020304" pitchFamily="18" charset="0"/>
              </a:rPr>
              <a:t> R</a:t>
            </a:r>
            <a:r>
              <a:rPr lang="en-US" altLang="zh-CN" sz="2400" b="1" baseline="-25000" dirty="0">
                <a:latin typeface="Times New Roman" panose="02020603050405020304" pitchFamily="18" charset="0"/>
              </a:rPr>
              <a:t>1</a:t>
            </a:r>
            <a:r>
              <a:rPr lang="en-US" altLang="zh-CN" sz="2400" b="1" dirty="0">
                <a:latin typeface="Times New Roman" panose="02020603050405020304" pitchFamily="18" charset="0"/>
              </a:rPr>
              <a:t>=3×3=9V</a:t>
            </a:r>
            <a:r>
              <a:rPr lang="zh-CN" altLang="en-US" sz="2400" b="1" dirty="0">
                <a:latin typeface="Times New Roman" panose="02020603050405020304" pitchFamily="18" charset="0"/>
              </a:rPr>
              <a:t>，</a:t>
            </a:r>
            <a:r>
              <a:rPr lang="en-US" altLang="zh-CN" sz="2400" b="1" i="1" dirty="0">
                <a:latin typeface="Times New Roman" panose="02020603050405020304" pitchFamily="18" charset="0"/>
              </a:rPr>
              <a:t>V</a:t>
            </a:r>
            <a:r>
              <a:rPr lang="en-US" altLang="zh-CN" sz="2400" b="1" baseline="-25000" dirty="0">
                <a:latin typeface="Times New Roman" panose="02020603050405020304" pitchFamily="18" charset="0"/>
              </a:rPr>
              <a:t>d</a:t>
            </a:r>
            <a:r>
              <a:rPr lang="en-US" altLang="zh-CN" sz="2400" b="1" dirty="0">
                <a:latin typeface="Times New Roman" panose="02020603050405020304" pitchFamily="18" charset="0"/>
              </a:rPr>
              <a:t>= -</a:t>
            </a:r>
            <a:r>
              <a:rPr lang="en-US" altLang="zh-CN" sz="2400" b="1" i="1" dirty="0">
                <a:latin typeface="Times New Roman" panose="02020603050405020304" pitchFamily="18" charset="0"/>
              </a:rPr>
              <a:t> I</a:t>
            </a:r>
            <a:r>
              <a:rPr lang="en-US" altLang="zh-CN" sz="2400" b="1" dirty="0">
                <a:latin typeface="Times New Roman" panose="02020603050405020304" pitchFamily="18" charset="0"/>
              </a:rPr>
              <a:t>2</a:t>
            </a:r>
            <a:r>
              <a:rPr lang="en-US" altLang="zh-CN" sz="2400" b="1" i="1" dirty="0">
                <a:latin typeface="Times New Roman" panose="02020603050405020304" pitchFamily="18" charset="0"/>
              </a:rPr>
              <a:t> R</a:t>
            </a:r>
            <a:r>
              <a:rPr lang="en-US" altLang="zh-CN" sz="2400" b="1" dirty="0">
                <a:latin typeface="Times New Roman" panose="02020603050405020304" pitchFamily="18" charset="0"/>
              </a:rPr>
              <a:t>2= -(2×3)= -6V</a:t>
            </a:r>
          </a:p>
        </p:txBody>
      </p:sp>
      <p:sp>
        <p:nvSpPr>
          <p:cNvPr id="82955" name="Rectangle 18"/>
          <p:cNvSpPr/>
          <p:nvPr>
            <p:custDataLst>
              <p:tags r:id="rId11"/>
            </p:custDataLst>
          </p:nvPr>
        </p:nvSpPr>
        <p:spPr>
          <a:xfrm>
            <a:off x="468313" y="3778250"/>
            <a:ext cx="796925" cy="457200"/>
          </a:xfrm>
          <a:prstGeom prst="rect">
            <a:avLst/>
          </a:prstGeom>
          <a:noFill/>
          <a:ln w="9525">
            <a:noFill/>
          </a:ln>
        </p:spPr>
        <p:txBody>
          <a:bodyPr wrap="none">
            <a:spAutoFit/>
          </a:bodyPr>
          <a:lstStyle/>
          <a:p>
            <a:r>
              <a:rPr lang="zh-CN" altLang="en-US" b="1" dirty="0">
                <a:latin typeface="Times New Roman" panose="02020603050405020304" pitchFamily="18" charset="0"/>
              </a:rPr>
              <a:t>故有</a:t>
            </a:r>
          </a:p>
        </p:txBody>
      </p:sp>
      <p:sp>
        <p:nvSpPr>
          <p:cNvPr id="82956" name="Rectangle 19"/>
          <p:cNvSpPr/>
          <p:nvPr>
            <p:custDataLst>
              <p:tags r:id="rId12"/>
            </p:custDataLst>
          </p:nvPr>
        </p:nvSpPr>
        <p:spPr>
          <a:xfrm>
            <a:off x="465138" y="4570413"/>
            <a:ext cx="796925" cy="457200"/>
          </a:xfrm>
          <a:prstGeom prst="rect">
            <a:avLst/>
          </a:prstGeom>
          <a:noFill/>
          <a:ln w="9525">
            <a:noFill/>
          </a:ln>
        </p:spPr>
        <p:txBody>
          <a:bodyPr wrap="none">
            <a:spAutoFit/>
          </a:bodyPr>
          <a:lstStyle/>
          <a:p>
            <a:r>
              <a:rPr lang="zh-CN" altLang="en-US" b="1" dirty="0">
                <a:latin typeface="Times New Roman" panose="02020603050405020304" pitchFamily="18" charset="0"/>
              </a:rPr>
              <a:t>所以</a:t>
            </a:r>
          </a:p>
        </p:txBody>
      </p:sp>
      <p:sp>
        <p:nvSpPr>
          <p:cNvPr id="82957" name="Rectangle 20"/>
          <p:cNvSpPr/>
          <p:nvPr>
            <p:custDataLst>
              <p:tags r:id="rId13"/>
            </p:custDataLst>
          </p:nvPr>
        </p:nvSpPr>
        <p:spPr>
          <a:xfrm>
            <a:off x="1971675" y="4611688"/>
            <a:ext cx="7129463" cy="829945"/>
          </a:xfrm>
          <a:prstGeom prst="rect">
            <a:avLst/>
          </a:prstGeom>
          <a:noFill/>
          <a:ln w="9525">
            <a:noFill/>
          </a:ln>
        </p:spPr>
        <p:txBody>
          <a:bodyPr>
            <a:spAutoFit/>
          </a:bodyPr>
          <a:lstStyle/>
          <a:p>
            <a:r>
              <a:rPr lang="en-US" altLang="zh-CN" sz="2400" b="1" i="1" dirty="0">
                <a:latin typeface="Times New Roman" panose="02020603050405020304" pitchFamily="18" charset="0"/>
              </a:rPr>
              <a:t>U</a:t>
            </a:r>
            <a:r>
              <a:rPr lang="en-US" altLang="zh-CN" sz="2400" b="1" baseline="-25000" dirty="0">
                <a:latin typeface="Times New Roman" panose="02020603050405020304" pitchFamily="18" charset="0"/>
              </a:rPr>
              <a:t>ab</a:t>
            </a:r>
            <a:r>
              <a:rPr lang="en-US" altLang="zh-CN" sz="2400" b="1" dirty="0">
                <a:latin typeface="Times New Roman" panose="02020603050405020304" pitchFamily="18" charset="0"/>
              </a:rPr>
              <a:t>=</a:t>
            </a:r>
            <a:r>
              <a:rPr lang="en-US" altLang="zh-CN" sz="2400" b="1" i="1" dirty="0">
                <a:latin typeface="Times New Roman" panose="02020603050405020304" pitchFamily="18" charset="0"/>
              </a:rPr>
              <a:t>V</a:t>
            </a:r>
            <a:r>
              <a:rPr lang="en-US" altLang="zh-CN" sz="2400" b="1" baseline="-25000" dirty="0">
                <a:latin typeface="Times New Roman" panose="02020603050405020304" pitchFamily="18" charset="0"/>
              </a:rPr>
              <a:t>a</a:t>
            </a:r>
            <a:r>
              <a:rPr lang="en-US" altLang="zh-CN" sz="2400" b="1" dirty="0">
                <a:latin typeface="Times New Roman" panose="02020603050405020304" pitchFamily="18" charset="0"/>
              </a:rPr>
              <a:t>-</a:t>
            </a:r>
            <a:r>
              <a:rPr lang="en-US" altLang="zh-CN" sz="2400" b="1" i="1" dirty="0">
                <a:latin typeface="Times New Roman" panose="02020603050405020304" pitchFamily="18" charset="0"/>
              </a:rPr>
              <a:t> V</a:t>
            </a:r>
            <a:r>
              <a:rPr lang="en-US" altLang="zh-CN" sz="2400" b="1" baseline="-25000" dirty="0">
                <a:latin typeface="Times New Roman" panose="02020603050405020304" pitchFamily="18" charset="0"/>
              </a:rPr>
              <a:t>b</a:t>
            </a:r>
            <a:r>
              <a:rPr lang="en-US" altLang="zh-CN" sz="2400" b="1" dirty="0">
                <a:latin typeface="Times New Roman" panose="02020603050405020304" pitchFamily="18" charset="0"/>
              </a:rPr>
              <a:t>=0-(-3)=3V</a:t>
            </a:r>
            <a:r>
              <a:rPr lang="zh-CN" altLang="en-US" sz="2400" b="1" dirty="0">
                <a:latin typeface="Times New Roman" panose="02020603050405020304" pitchFamily="18" charset="0"/>
              </a:rPr>
              <a:t>，</a:t>
            </a:r>
            <a:r>
              <a:rPr lang="en-US" altLang="zh-CN" sz="2400" b="1" i="1" dirty="0">
                <a:latin typeface="Times New Roman" panose="02020603050405020304" pitchFamily="18" charset="0"/>
              </a:rPr>
              <a:t>U</a:t>
            </a:r>
            <a:r>
              <a:rPr lang="en-US" altLang="zh-CN" sz="2400" b="1" baseline="-25000" dirty="0">
                <a:latin typeface="Times New Roman" panose="02020603050405020304" pitchFamily="18" charset="0"/>
              </a:rPr>
              <a:t>ad</a:t>
            </a:r>
            <a:r>
              <a:rPr lang="en-US" altLang="zh-CN" sz="2400" b="1" dirty="0">
                <a:latin typeface="Times New Roman" panose="02020603050405020304" pitchFamily="18" charset="0"/>
              </a:rPr>
              <a:t>=</a:t>
            </a:r>
            <a:r>
              <a:rPr lang="en-US" altLang="zh-CN" sz="2400" b="1" i="1" dirty="0">
                <a:latin typeface="Times New Roman" panose="02020603050405020304" pitchFamily="18" charset="0"/>
              </a:rPr>
              <a:t>V</a:t>
            </a:r>
            <a:r>
              <a:rPr lang="en-US" altLang="zh-CN" sz="2400" b="1" baseline="-25000" dirty="0">
                <a:latin typeface="Times New Roman" panose="02020603050405020304" pitchFamily="18" charset="0"/>
              </a:rPr>
              <a:t>a</a:t>
            </a:r>
            <a:r>
              <a:rPr lang="en-US" altLang="zh-CN" sz="2400" b="1" dirty="0">
                <a:latin typeface="Times New Roman" panose="02020603050405020304" pitchFamily="18" charset="0"/>
              </a:rPr>
              <a:t>-</a:t>
            </a:r>
            <a:r>
              <a:rPr lang="en-US" altLang="zh-CN" sz="2400" b="1" i="1" dirty="0">
                <a:latin typeface="Times New Roman" panose="02020603050405020304" pitchFamily="18" charset="0"/>
              </a:rPr>
              <a:t> </a:t>
            </a:r>
            <a:r>
              <a:rPr lang="en-US" altLang="zh-CN" sz="2400" b="1" i="1" baseline="-25000" dirty="0">
                <a:latin typeface="Times New Roman" panose="02020603050405020304" pitchFamily="18" charset="0"/>
              </a:rPr>
              <a:t>V</a:t>
            </a:r>
            <a:r>
              <a:rPr lang="en-US" altLang="zh-CN" sz="2400" b="1" baseline="-25000" dirty="0">
                <a:latin typeface="Times New Roman" panose="02020603050405020304" pitchFamily="18" charset="0"/>
              </a:rPr>
              <a:t>d</a:t>
            </a:r>
            <a:r>
              <a:rPr lang="en-US" altLang="zh-CN" sz="2400" b="1" dirty="0">
                <a:latin typeface="Times New Roman" panose="02020603050405020304" pitchFamily="18" charset="0"/>
              </a:rPr>
              <a:t>=0-(-6)=6V</a:t>
            </a:r>
            <a:r>
              <a:rPr lang="zh-CN" altLang="en-US" sz="2400" b="1" dirty="0">
                <a:latin typeface="Times New Roman" panose="02020603050405020304" pitchFamily="18" charset="0"/>
              </a:rPr>
              <a:t>，</a:t>
            </a:r>
            <a:r>
              <a:rPr lang="en-US" altLang="zh-CN" sz="2400" b="1" i="1" dirty="0">
                <a:latin typeface="Times New Roman" panose="02020603050405020304" pitchFamily="18" charset="0"/>
              </a:rPr>
              <a:t>U</a:t>
            </a:r>
            <a:r>
              <a:rPr lang="en-US" altLang="zh-CN" sz="2400" b="1" baseline="-25000" dirty="0">
                <a:latin typeface="Times New Roman" panose="02020603050405020304" pitchFamily="18" charset="0"/>
              </a:rPr>
              <a:t>ca</a:t>
            </a:r>
            <a:r>
              <a:rPr lang="en-US" altLang="zh-CN" sz="2400" b="1" dirty="0">
                <a:latin typeface="Times New Roman" panose="02020603050405020304" pitchFamily="18" charset="0"/>
              </a:rPr>
              <a:t>=</a:t>
            </a:r>
            <a:r>
              <a:rPr lang="en-US" altLang="zh-CN" sz="2400" b="1" i="1" dirty="0">
                <a:latin typeface="Times New Roman" panose="02020603050405020304" pitchFamily="18" charset="0"/>
              </a:rPr>
              <a:t>V</a:t>
            </a:r>
            <a:r>
              <a:rPr lang="en-US" altLang="zh-CN" sz="2400" b="1" baseline="-25000" dirty="0">
                <a:latin typeface="Times New Roman" panose="02020603050405020304" pitchFamily="18" charset="0"/>
              </a:rPr>
              <a:t>c</a:t>
            </a:r>
            <a:r>
              <a:rPr lang="en-US" altLang="zh-CN" sz="2400" b="1" dirty="0">
                <a:latin typeface="Times New Roman" panose="02020603050405020304" pitchFamily="18" charset="0"/>
              </a:rPr>
              <a:t>-</a:t>
            </a:r>
            <a:r>
              <a:rPr lang="en-US" altLang="zh-CN" sz="2400" b="1" i="1" dirty="0">
                <a:latin typeface="Times New Roman" panose="02020603050405020304" pitchFamily="18" charset="0"/>
              </a:rPr>
              <a:t>V</a:t>
            </a:r>
            <a:r>
              <a:rPr lang="en-US" altLang="zh-CN" sz="2400" b="1" baseline="-25000" dirty="0">
                <a:latin typeface="Times New Roman" panose="02020603050405020304" pitchFamily="18" charset="0"/>
              </a:rPr>
              <a:t>a</a:t>
            </a:r>
            <a:r>
              <a:rPr lang="en-US" altLang="zh-CN" sz="2400" b="1" dirty="0">
                <a:latin typeface="Times New Roman" panose="02020603050405020304" pitchFamily="18" charset="0"/>
              </a:rPr>
              <a:t>=9-0=9V</a:t>
            </a:r>
            <a:r>
              <a:rPr lang="zh-CN" altLang="en-US" sz="2400" b="1" dirty="0">
                <a:latin typeface="Times New Roman" panose="02020603050405020304" pitchFamily="18" charset="0"/>
              </a:rPr>
              <a:t>。</a:t>
            </a:r>
          </a:p>
        </p:txBody>
      </p:sp>
      <p:sp>
        <p:nvSpPr>
          <p:cNvPr id="82958" name="Rectangle 21"/>
          <p:cNvSpPr/>
          <p:nvPr>
            <p:custDataLst>
              <p:tags r:id="rId14"/>
            </p:custDataLst>
          </p:nvPr>
        </p:nvSpPr>
        <p:spPr>
          <a:xfrm>
            <a:off x="468313" y="5403850"/>
            <a:ext cx="8208962" cy="822325"/>
          </a:xfrm>
          <a:prstGeom prst="rect">
            <a:avLst/>
          </a:prstGeom>
          <a:noFill/>
          <a:ln w="9525">
            <a:noFill/>
          </a:ln>
        </p:spPr>
        <p:txBody>
          <a:bodyPr>
            <a:spAutoFit/>
          </a:bodyPr>
          <a:lstStyle/>
          <a:p>
            <a:r>
              <a:rPr lang="en-US" altLang="zh-CN" b="1" dirty="0">
                <a:latin typeface="Times New Roman" panose="02020603050405020304" pitchFamily="18" charset="0"/>
              </a:rPr>
              <a:t>        </a:t>
            </a:r>
            <a:r>
              <a:rPr lang="zh-CN" altLang="en-US" b="1" dirty="0">
                <a:latin typeface="Times New Roman" panose="02020603050405020304" pitchFamily="18" charset="0"/>
              </a:rPr>
              <a:t>计算表明，当选取不同的参考点，电路中的各点电位不同，但电压相同。 </a:t>
            </a:r>
          </a:p>
        </p:txBody>
      </p:sp>
      <p:sp>
        <p:nvSpPr>
          <p:cNvPr id="2" name="文本框 1"/>
          <p:cNvSpPr txBox="1"/>
          <p:nvPr/>
        </p:nvSpPr>
        <p:spPr>
          <a:xfrm>
            <a:off x="8324215" y="2352040"/>
            <a:ext cx="3048000" cy="521970"/>
          </a:xfrm>
          <a:prstGeom prst="rect">
            <a:avLst/>
          </a:prstGeom>
          <a:noFill/>
        </p:spPr>
        <p:txBody>
          <a:bodyPr wrap="square" rtlCol="0">
            <a:spAutoFit/>
          </a:bodyPr>
          <a:lstStyle/>
          <a:p>
            <a:endParaRPr lang="zh-CN" altLang="en-US"/>
          </a:p>
        </p:txBody>
      </p:sp>
    </p:spTree>
    <p:extLst>
      <p:ext uri="{BB962C8B-B14F-4D97-AF65-F5344CB8AC3E}">
        <p14:creationId xmlns:p14="http://schemas.microsoft.com/office/powerpoint/2010/main" val="2555913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2774"/>
                                        </p:tgtEl>
                                        <p:attrNameLst>
                                          <p:attrName>style.visibility</p:attrName>
                                        </p:attrNameLst>
                                      </p:cBhvr>
                                      <p:to>
                                        <p:strVal val="visible"/>
                                      </p:to>
                                    </p:set>
                                    <p:anim calcmode="discrete" valueType="clr">
                                      <p:cBhvr override="childStyle">
                                        <p:cTn id="7" dur="80"/>
                                        <p:tgtEl>
                                          <p:spTgt spid="3277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2774"/>
                                        </p:tgtEl>
                                        <p:attrNameLst>
                                          <p:attrName>fillcolor</p:attrName>
                                        </p:attrNameLst>
                                      </p:cBhvr>
                                      <p:tavLst>
                                        <p:tav tm="0">
                                          <p:val>
                                            <p:clrVal>
                                              <a:schemeClr val="accent2"/>
                                            </p:clrVal>
                                          </p:val>
                                        </p:tav>
                                        <p:tav tm="50000">
                                          <p:val>
                                            <p:clrVal>
                                              <a:schemeClr val="hlink"/>
                                            </p:clrVal>
                                          </p:val>
                                        </p:tav>
                                      </p:tavLst>
                                    </p:anim>
                                    <p:set>
                                      <p:cBhvr>
                                        <p:cTn id="9" dur="80"/>
                                        <p:tgtEl>
                                          <p:spTgt spid="3277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32774" name="Text Box 6"/>
          <p:cNvSpPr txBox="1"/>
          <p:nvPr>
            <p:custDataLst>
              <p:tags r:id="rId2"/>
            </p:custDataLst>
          </p:nvPr>
        </p:nvSpPr>
        <p:spPr>
          <a:xfrm>
            <a:off x="250825" y="625154"/>
            <a:ext cx="8351838" cy="400110"/>
          </a:xfrm>
          <a:prstGeom prst="rect">
            <a:avLst/>
          </a:prstGeom>
          <a:noFill/>
          <a:ln w="9525">
            <a:noFill/>
          </a:ln>
        </p:spPr>
        <p:txBody>
          <a:bodyPr>
            <a:spAutoFit/>
          </a:bodyPr>
          <a:lstStyle/>
          <a:p>
            <a:pPr eaLnBrk="0" hangingPunct="0">
              <a:spcBef>
                <a:spcPct val="50000"/>
              </a:spcBef>
            </a:pPr>
            <a:r>
              <a:rPr lang="zh-CN" altLang="en-US" sz="2000" dirty="0" smtClean="0">
                <a:solidFill>
                  <a:schemeClr val="bg1"/>
                </a:solidFill>
                <a:latin typeface="Times New Roman" panose="02020603050405020304" pitchFamily="18" charset="0"/>
                <a:ea typeface="隶书" pitchFamily="49" charset="-122"/>
              </a:rPr>
              <a:t>例题解析</a:t>
            </a:r>
            <a:endParaRPr lang="zh-CN" altLang="en-US" sz="2000" b="1" dirty="0">
              <a:solidFill>
                <a:schemeClr val="bg1"/>
              </a:solidFill>
              <a:latin typeface="Times New Roman" panose="02020603050405020304" pitchFamily="18" charset="0"/>
              <a:ea typeface="隶书" pitchFamily="49" charset="-122"/>
            </a:endParaRPr>
          </a:p>
        </p:txBody>
      </p:sp>
      <p:pic>
        <p:nvPicPr>
          <p:cNvPr id="532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869" y="1155892"/>
            <a:ext cx="8340913" cy="32129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25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4027" y="4238175"/>
            <a:ext cx="8293757" cy="2293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41077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2774"/>
                                        </p:tgtEl>
                                        <p:attrNameLst>
                                          <p:attrName>style.visibility</p:attrName>
                                        </p:attrNameLst>
                                      </p:cBhvr>
                                      <p:to>
                                        <p:strVal val="visible"/>
                                      </p:to>
                                    </p:set>
                                    <p:anim calcmode="discrete" valueType="clr">
                                      <p:cBhvr override="childStyle">
                                        <p:cTn id="7" dur="80"/>
                                        <p:tgtEl>
                                          <p:spTgt spid="3277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2774"/>
                                        </p:tgtEl>
                                        <p:attrNameLst>
                                          <p:attrName>fillcolor</p:attrName>
                                        </p:attrNameLst>
                                      </p:cBhvr>
                                      <p:tavLst>
                                        <p:tav tm="0">
                                          <p:val>
                                            <p:clrVal>
                                              <a:schemeClr val="accent2"/>
                                            </p:clrVal>
                                          </p:val>
                                        </p:tav>
                                        <p:tav tm="50000">
                                          <p:val>
                                            <p:clrVal>
                                              <a:schemeClr val="hlink"/>
                                            </p:clrVal>
                                          </p:val>
                                        </p:tav>
                                      </p:tavLst>
                                    </p:anim>
                                    <p:set>
                                      <p:cBhvr>
                                        <p:cTn id="9" dur="80"/>
                                        <p:tgtEl>
                                          <p:spTgt spid="3277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33795" name="Rectangle 3"/>
          <p:cNvSpPr/>
          <p:nvPr>
            <p:custDataLst>
              <p:tags r:id="rId3"/>
            </p:custDataLst>
          </p:nvPr>
        </p:nvSpPr>
        <p:spPr>
          <a:xfrm>
            <a:off x="684213" y="2393950"/>
            <a:ext cx="7597775" cy="792163"/>
          </a:xfrm>
          <a:prstGeom prst="rect">
            <a:avLst/>
          </a:prstGeom>
          <a:solidFill>
            <a:schemeClr val="accent2"/>
          </a:solidFill>
          <a:ln w="12700" cap="flat" cmpd="sng">
            <a:solidFill>
              <a:schemeClr val="tx1"/>
            </a:solidFill>
            <a:prstDash val="solid"/>
            <a:miter/>
            <a:headEnd type="none" w="med" len="med"/>
            <a:tailEnd type="none" w="med" len="med"/>
          </a:ln>
        </p:spPr>
        <p:txBody>
          <a:bodyPr anchor="ctr" anchorCtr="0"/>
          <a:lstStyle/>
          <a:p>
            <a:r>
              <a:rPr lang="en-US" altLang="zh-CN" b="1" dirty="0">
                <a:solidFill>
                  <a:schemeClr val="bg1"/>
                </a:solidFill>
                <a:latin typeface="Times New Roman" panose="02020603050405020304" pitchFamily="18" charset="0"/>
              </a:rPr>
              <a:t>        </a:t>
            </a:r>
            <a:r>
              <a:rPr lang="zh-CN" altLang="en-US" b="1" dirty="0">
                <a:solidFill>
                  <a:schemeClr val="bg1"/>
                </a:solidFill>
                <a:latin typeface="Times New Roman" panose="02020603050405020304" pitchFamily="18" charset="0"/>
              </a:rPr>
              <a:t>电能的转换是在电流作功的过程中进行的，因此电能的多少可以用功来量度。</a:t>
            </a:r>
          </a:p>
        </p:txBody>
      </p:sp>
      <p:sp>
        <p:nvSpPr>
          <p:cNvPr id="33796" name="Rectangle 4"/>
          <p:cNvSpPr>
            <a:spLocks noChangeArrowheads="1"/>
          </p:cNvSpPr>
          <p:nvPr>
            <p:custDataLst>
              <p:tags r:id="rId4"/>
            </p:custDataLst>
          </p:nvPr>
        </p:nvSpPr>
        <p:spPr bwMode="auto">
          <a:xfrm>
            <a:off x="3492500" y="3546475"/>
            <a:ext cx="4967288" cy="1584325"/>
          </a:xfrm>
          <a:prstGeom prst="rect">
            <a:avLst/>
          </a:prstGeom>
          <a:noFill/>
          <a:ln w="9525">
            <a:noFill/>
            <a:miter lim="800000"/>
          </a:ln>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1200" cap="none" spc="0" normalizeH="0" baseline="0" noProof="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式中电压的单位为伏特</a:t>
            </a:r>
            <a:r>
              <a:rPr kumimoji="1" lang="en-US" altLang="zh-CN" sz="2400" b="1" i="0" u="none" strike="noStrike" kern="1200" cap="none" spc="0" normalizeH="0" baseline="0" noProof="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【V】</a:t>
            </a:r>
            <a:r>
              <a:rPr kumimoji="1" lang="zh-CN" altLang="en-US" sz="2400" b="1" i="0" u="none" strike="noStrike" kern="1200" cap="none" spc="0" normalizeH="0" baseline="0" noProof="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br>
              <a:rPr kumimoji="1" lang="zh-CN" altLang="en-US" sz="2400" b="1" i="0" u="none" strike="noStrike" kern="1200" cap="none" spc="0" normalizeH="0" baseline="0" noProof="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br>
            <a:r>
              <a:rPr kumimoji="1" lang="zh-CN" altLang="en-US" sz="2400" b="1" i="0" u="none" strike="noStrike" kern="1200" cap="none" spc="0" normalizeH="0" baseline="0" noProof="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电流单位为安培</a:t>
            </a:r>
            <a:r>
              <a:rPr kumimoji="1" lang="en-US" altLang="zh-CN" sz="2400" b="1" i="0" u="none" strike="noStrike" kern="1200" cap="none" spc="0" normalizeH="0" baseline="0" noProof="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a:t>
            </a:r>
            <a:r>
              <a:rPr kumimoji="1" lang="zh-CN" altLang="en-US" sz="2400" b="1" i="0" u="none" strike="noStrike" kern="1200" cap="none" spc="0" normalizeH="0" baseline="0" noProof="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br>
              <a:rPr kumimoji="1" lang="zh-CN" altLang="en-US" sz="2400" b="1" i="0" u="none" strike="noStrike" kern="1200" cap="none" spc="0" normalizeH="0" baseline="0" noProof="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br>
            <a:r>
              <a:rPr kumimoji="1" lang="zh-CN" altLang="en-US" sz="2400" b="1" i="0" u="none" strike="noStrike" kern="1200" cap="none" spc="0" normalizeH="0" baseline="0" noProof="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时间的单位用秒</a:t>
            </a:r>
            <a:r>
              <a:rPr kumimoji="1" lang="en-US" altLang="zh-CN" sz="2400" b="1" i="0" u="none" strike="noStrike" kern="1200" cap="none" spc="0" normalizeH="0" baseline="0" noProof="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【s】</a:t>
            </a:r>
            <a:r>
              <a:rPr kumimoji="1" lang="zh-CN" altLang="en-US" sz="2400" b="1" i="0" u="none" strike="noStrike" kern="1200" cap="none" spc="0" normalizeH="0" baseline="0" noProof="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时，</a:t>
            </a:r>
            <a:br>
              <a:rPr kumimoji="1" lang="zh-CN" altLang="en-US" sz="2400" b="1" i="0" u="none" strike="noStrike" kern="1200" cap="none" spc="0" normalizeH="0" baseline="0" noProof="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br>
            <a:r>
              <a:rPr kumimoji="1" lang="zh-CN" altLang="en-US" sz="2400" b="1" i="0" u="none" strike="noStrike" kern="1200" cap="none" spc="0" normalizeH="0" baseline="0" noProof="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电能（或电功）的单位是焦耳</a:t>
            </a:r>
            <a:r>
              <a:rPr kumimoji="1" lang="en-US" altLang="zh-CN" sz="2400" b="1" i="0" u="none" strike="noStrike" kern="1200" cap="none" spc="0" normalizeH="0" baseline="0" noProof="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【J】</a:t>
            </a:r>
            <a:r>
              <a:rPr kumimoji="1" lang="zh-CN" altLang="en-US" sz="2400" b="1" i="0" u="none" strike="noStrike" kern="1200" cap="none" spc="0" normalizeH="0" baseline="0" noProof="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endParaRPr kumimoji="1" lang="zh-CN" altLang="en-US" sz="3200" b="1" i="0" u="none" strike="noStrike" kern="1200" cap="none" spc="0" normalizeH="0" baseline="0" noProof="0">
              <a:ln>
                <a:noFill/>
              </a:ln>
              <a:solidFill>
                <a:srgbClr val="006600"/>
              </a:solidFill>
              <a:effectLst>
                <a:outerShdw blurRad="38100" dist="38100" dir="2700000" algn="tl">
                  <a:srgbClr val="C0C0C0"/>
                </a:outerShdw>
              </a:effectLst>
              <a:uLnTx/>
              <a:uFillTx/>
              <a:latin typeface="Times New Roman" panose="02020603050405020304" pitchFamily="18" charset="0"/>
              <a:ea typeface="隶书" pitchFamily="49" charset="-122"/>
              <a:cs typeface="+mn-cs"/>
            </a:endParaRPr>
          </a:p>
        </p:txBody>
      </p:sp>
      <p:graphicFrame>
        <p:nvGraphicFramePr>
          <p:cNvPr id="33797" name="Object 5"/>
          <p:cNvGraphicFramePr/>
          <p:nvPr>
            <p:custDataLst>
              <p:tags r:id="rId5"/>
            </p:custDataLst>
          </p:nvPr>
        </p:nvGraphicFramePr>
        <p:xfrm>
          <a:off x="971550" y="3978275"/>
          <a:ext cx="1676400" cy="685800"/>
        </p:xfrm>
        <a:graphic>
          <a:graphicData uri="http://schemas.openxmlformats.org/presentationml/2006/ole">
            <mc:AlternateContent xmlns:mc="http://schemas.openxmlformats.org/markup-compatibility/2006">
              <mc:Choice xmlns:v="urn:schemas-microsoft-com:vml" Requires="v">
                <p:oleObj spid="_x0000_s10251" r:id="rId10" imgW="418465" imgH="152400" progId="Equation.3">
                  <p:embed/>
                </p:oleObj>
              </mc:Choice>
              <mc:Fallback>
                <p:oleObj r:id="rId10" imgW="418465" imgH="152400" progId="Equation.3">
                  <p:embed/>
                  <p:pic>
                    <p:nvPicPr>
                      <p:cNvPr id="0" name="图片 3124"/>
                      <p:cNvPicPr/>
                      <p:nvPr/>
                    </p:nvPicPr>
                    <p:blipFill>
                      <a:blip r:embed="rId11"/>
                      <a:stretch>
                        <a:fillRect/>
                      </a:stretch>
                    </p:blipFill>
                    <p:spPr>
                      <a:xfrm>
                        <a:off x="971550" y="3978275"/>
                        <a:ext cx="1676400" cy="685800"/>
                      </a:xfrm>
                      <a:prstGeom prst="rect">
                        <a:avLst/>
                      </a:prstGeom>
                      <a:solidFill>
                        <a:schemeClr val="accent1"/>
                      </a:solidFill>
                      <a:ln w="38100">
                        <a:noFill/>
                        <a:miter/>
                      </a:ln>
                    </p:spPr>
                  </p:pic>
                </p:oleObj>
              </mc:Fallback>
            </mc:AlternateContent>
          </a:graphicData>
        </a:graphic>
      </p:graphicFrame>
      <p:sp>
        <p:nvSpPr>
          <p:cNvPr id="33798" name="Rectangle 6"/>
          <p:cNvSpPr>
            <a:spLocks noChangeArrowheads="1"/>
          </p:cNvSpPr>
          <p:nvPr>
            <p:custDataLst>
              <p:tags r:id="rId6"/>
            </p:custDataLst>
          </p:nvPr>
        </p:nvSpPr>
        <p:spPr bwMode="auto">
          <a:xfrm>
            <a:off x="592138" y="5491163"/>
            <a:ext cx="7958138" cy="1008063"/>
          </a:xfrm>
          <a:prstGeom prst="rect">
            <a:avLst/>
          </a:prstGeom>
          <a:solidFill>
            <a:srgbClr val="CCFF99"/>
          </a:solidFill>
          <a:ln w="9525">
            <a:solidFill>
              <a:srgbClr val="006600"/>
            </a:solidFill>
            <a:miter lim="800000"/>
          </a:ln>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1200" cap="none" spc="0" normalizeH="0" baseline="0" noProof="0">
                <a:ln>
                  <a:noFill/>
                </a:ln>
                <a:solidFill>
                  <a:srgbClr val="006600"/>
                </a:solidFill>
                <a:effectLst>
                  <a:outerShdw blurRad="38100" dist="38100" dir="2700000" algn="tl">
                    <a:srgbClr val="000000"/>
                  </a:outerShdw>
                </a:effectLst>
                <a:uLnTx/>
                <a:uFillTx/>
                <a:latin typeface="Times New Roman" panose="02020603050405020304" pitchFamily="18" charset="0"/>
                <a:ea typeface="楷体_GB2312" pitchFamily="49" charset="-122"/>
                <a:cs typeface="+mn-cs"/>
              </a:rPr>
              <a:t>日常生产和生活中，电能（或电功）也常用度作为量纲： </a:t>
            </a:r>
            <a:r>
              <a:rPr kumimoji="1" lang="en-US" altLang="zh-CN" sz="2800" b="1" i="0" u="none" strike="noStrike" kern="1200" cap="none" spc="0" normalizeH="0" baseline="0" noProof="0">
                <a:ln>
                  <a:noFill/>
                </a:ln>
                <a:solidFill>
                  <a:srgbClr val="9966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1</a:t>
            </a:r>
            <a:r>
              <a:rPr kumimoji="1" lang="zh-CN" altLang="en-US" sz="2800" b="1" i="0" u="none" strike="noStrike" kern="1200" cap="none" spc="0" normalizeH="0" baseline="0" noProof="0">
                <a:ln>
                  <a:noFill/>
                </a:ln>
                <a:solidFill>
                  <a:srgbClr val="9966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度</a:t>
            </a:r>
            <a:r>
              <a:rPr kumimoji="1" lang="en-US" altLang="zh-CN" sz="2800" b="1" i="0" u="none" strike="noStrike" kern="1200" cap="none" spc="0" normalizeH="0" baseline="0" noProof="0">
                <a:ln>
                  <a:noFill/>
                </a:ln>
                <a:solidFill>
                  <a:srgbClr val="9966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=1KW•h=KV•A•h=1000 W×3600S=3.6×10</a:t>
            </a:r>
            <a:r>
              <a:rPr kumimoji="1" lang="en-US" altLang="zh-CN" sz="2800" b="1" i="0" u="none" strike="noStrike" kern="1200" cap="none" spc="0" normalizeH="0" baseline="30000" noProof="0">
                <a:ln>
                  <a:noFill/>
                </a:ln>
                <a:solidFill>
                  <a:srgbClr val="9966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6</a:t>
            </a:r>
            <a:r>
              <a:rPr kumimoji="1" lang="en-US" altLang="zh-CN" sz="2800" b="1" i="0" u="none" strike="noStrike" kern="1200" cap="none" spc="0" normalizeH="0" baseline="0" noProof="0">
                <a:ln>
                  <a:noFill/>
                </a:ln>
                <a:solidFill>
                  <a:srgbClr val="9966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J</a:t>
            </a:r>
            <a:r>
              <a:rPr kumimoji="1" lang="en-US" altLang="zh-CN" sz="2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 </a:t>
            </a:r>
          </a:p>
        </p:txBody>
      </p:sp>
      <p:sp>
        <p:nvSpPr>
          <p:cNvPr id="33799" name="Text Box 7"/>
          <p:cNvSpPr txBox="1">
            <a:spLocks noChangeArrowheads="1"/>
          </p:cNvSpPr>
          <p:nvPr>
            <p:custDataLst>
              <p:tags r:id="rId7"/>
            </p:custDataLst>
          </p:nvPr>
        </p:nvSpPr>
        <p:spPr bwMode="auto">
          <a:xfrm>
            <a:off x="593725" y="1709738"/>
            <a:ext cx="1692275" cy="519113"/>
          </a:xfrm>
          <a:prstGeom prst="rect">
            <a:avLst/>
          </a:prstGeom>
          <a:noFill/>
          <a:ln w="9525">
            <a:noFill/>
            <a:miter lim="800000"/>
          </a:ln>
          <a:effectLst/>
        </p:spPr>
        <p:txBody>
          <a:bodyPr>
            <a:spAutoFit/>
          </a:bodyPr>
          <a:lstStyle/>
          <a:p>
            <a:pPr marR="0" defTabSz="914400" eaLnBrk="0" hangingPunct="0">
              <a:spcBef>
                <a:spcPct val="50000"/>
              </a:spcBef>
              <a:buClrTx/>
              <a:buSzTx/>
              <a:buFontTx/>
              <a:buNone/>
              <a:defRPr/>
            </a:pPr>
            <a:r>
              <a:rPr kumimoji="1" lang="zh-CN" altLang="en-US" sz="2800" b="1" kern="1200" cap="none" spc="0" normalizeH="0" baseline="0" noProof="0">
                <a:solidFill>
                  <a:srgbClr val="0066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一、电能</a:t>
            </a:r>
          </a:p>
        </p:txBody>
      </p:sp>
      <p:sp>
        <p:nvSpPr>
          <p:cNvPr id="33804" name="Rectangle 12"/>
          <p:cNvSpPr>
            <a:spLocks noChangeArrowheads="1"/>
          </p:cNvSpPr>
          <p:nvPr>
            <p:custDataLst>
              <p:tags r:id="rId8"/>
            </p:custDataLst>
          </p:nvPr>
        </p:nvSpPr>
        <p:spPr bwMode="auto">
          <a:xfrm>
            <a:off x="2581275" y="515620"/>
            <a:ext cx="3979863" cy="579438"/>
          </a:xfrm>
          <a:prstGeom prst="rect">
            <a:avLst/>
          </a:prstGeom>
          <a:noFill/>
          <a:ln w="9525">
            <a:noFill/>
            <a:miter lim="800000"/>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1.2.4 </a:t>
            </a:r>
            <a:r>
              <a:rPr kumimoji="1" lang="en-US" altLang="zh-CN" sz="3200" b="1" i="0" u="none" strike="noStrike" kern="1200" cap="none" spc="0" normalizeH="0" baseline="0" noProof="0" dirty="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3200" b="1" i="0" u="none" strike="noStrike" kern="1200" cap="none" spc="0" normalizeH="0" baseline="0" noProof="0" dirty="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电能</a:t>
            </a:r>
            <a:r>
              <a:rPr kumimoji="1"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和电功率</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3799"/>
                                        </p:tgtEl>
                                        <p:attrNameLst>
                                          <p:attrName>style.visibility</p:attrName>
                                        </p:attrNameLst>
                                      </p:cBhvr>
                                      <p:to>
                                        <p:strVal val="visible"/>
                                      </p:to>
                                    </p:set>
                                    <p:anim calcmode="lin" valueType="num">
                                      <p:cBhvr>
                                        <p:cTn id="7" dur="1000" fill="hold"/>
                                        <p:tgtEl>
                                          <p:spTgt spid="33799"/>
                                        </p:tgtEl>
                                        <p:attrNameLst>
                                          <p:attrName>ppt_w</p:attrName>
                                        </p:attrNameLst>
                                      </p:cBhvr>
                                      <p:tavLst>
                                        <p:tav tm="0">
                                          <p:val>
                                            <p:strVal val="#ppt_w*0.70"/>
                                          </p:val>
                                        </p:tav>
                                        <p:tav tm="100000">
                                          <p:val>
                                            <p:strVal val="#ppt_w"/>
                                          </p:val>
                                        </p:tav>
                                      </p:tavLst>
                                    </p:anim>
                                    <p:anim calcmode="lin" valueType="num">
                                      <p:cBhvr>
                                        <p:cTn id="8" dur="1000" fill="hold"/>
                                        <p:tgtEl>
                                          <p:spTgt spid="33799"/>
                                        </p:tgtEl>
                                        <p:attrNameLst>
                                          <p:attrName>ppt_h</p:attrName>
                                        </p:attrNameLst>
                                      </p:cBhvr>
                                      <p:tavLst>
                                        <p:tav tm="0">
                                          <p:val>
                                            <p:strVal val="#ppt_h"/>
                                          </p:val>
                                        </p:tav>
                                        <p:tav tm="100000">
                                          <p:val>
                                            <p:strVal val="#ppt_h"/>
                                          </p:val>
                                        </p:tav>
                                      </p:tavLst>
                                    </p:anim>
                                    <p:animEffect transition="in" filter="fade">
                                      <p:cBhvr>
                                        <p:cTn id="9" dur="1000"/>
                                        <p:tgtEl>
                                          <p:spTgt spid="33799"/>
                                        </p:tgtEl>
                                      </p:cBhvr>
                                    </p:animEffect>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grpId="0" nodeType="clickEffect">
                                  <p:stCondLst>
                                    <p:cond delay="0"/>
                                  </p:stCondLst>
                                  <p:childTnLst>
                                    <p:set>
                                      <p:cBhvr>
                                        <p:cTn id="13" dur="1" fill="hold">
                                          <p:stCondLst>
                                            <p:cond delay="0"/>
                                          </p:stCondLst>
                                        </p:cTn>
                                        <p:tgtEl>
                                          <p:spTgt spid="33795"/>
                                        </p:tgtEl>
                                        <p:attrNameLst>
                                          <p:attrName>style.visibility</p:attrName>
                                        </p:attrNameLst>
                                      </p:cBhvr>
                                      <p:to>
                                        <p:strVal val="visible"/>
                                      </p:to>
                                    </p:set>
                                    <p:animEffect transition="in" filter="box(in)">
                                      <p:cBhvr>
                                        <p:cTn id="14" dur="500"/>
                                        <p:tgtEl>
                                          <p:spTgt spid="33795"/>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3797"/>
                                        </p:tgtEl>
                                        <p:attrNameLst>
                                          <p:attrName>style.visibility</p:attrName>
                                        </p:attrNameLst>
                                      </p:cBhvr>
                                      <p:to>
                                        <p:strVal val="visible"/>
                                      </p:to>
                                    </p:set>
                                    <p:anim calcmode="lin" valueType="num">
                                      <p:cBhvr additive="base">
                                        <p:cTn id="19" dur="500" fill="hold"/>
                                        <p:tgtEl>
                                          <p:spTgt spid="33797"/>
                                        </p:tgtEl>
                                        <p:attrNameLst>
                                          <p:attrName>ppt_x</p:attrName>
                                        </p:attrNameLst>
                                      </p:cBhvr>
                                      <p:tavLst>
                                        <p:tav tm="0">
                                          <p:val>
                                            <p:strVal val="#ppt_x"/>
                                          </p:val>
                                        </p:tav>
                                        <p:tav tm="100000">
                                          <p:val>
                                            <p:strVal val="#ppt_x"/>
                                          </p:val>
                                        </p:tav>
                                      </p:tavLst>
                                    </p:anim>
                                    <p:anim calcmode="lin" valueType="num">
                                      <p:cBhvr additive="base">
                                        <p:cTn id="20" dur="500" fill="hold"/>
                                        <p:tgtEl>
                                          <p:spTgt spid="3379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6" presetClass="emph" presetSubtype="0" fill="hold" nodeType="clickEffect">
                                  <p:stCondLst>
                                    <p:cond delay="0"/>
                                  </p:stCondLst>
                                  <p:childTnLst>
                                    <p:animScale>
                                      <p:cBhvr>
                                        <p:cTn id="24" dur="2000" fill="hold"/>
                                        <p:tgtEl>
                                          <p:spTgt spid="33797"/>
                                        </p:tgtEl>
                                      </p:cBhvr>
                                      <p:by x="150000" y="150000"/>
                                    </p:animScale>
                                  </p:childTnLst>
                                </p:cTn>
                              </p:par>
                            </p:childTnLst>
                          </p:cTn>
                        </p:par>
                      </p:childTnLst>
                    </p:cTn>
                  </p:par>
                  <p:par>
                    <p:cTn id="25" fill="hold">
                      <p:stCondLst>
                        <p:cond delay="indefinite"/>
                      </p:stCondLst>
                      <p:childTnLst>
                        <p:par>
                          <p:cTn id="26" fill="hold">
                            <p:stCondLst>
                              <p:cond delay="0"/>
                            </p:stCondLst>
                            <p:childTnLst>
                              <p:par>
                                <p:cTn id="27" presetID="7" presetClass="entr" presetSubtype="2" fill="hold" grpId="0" nodeType="clickEffect">
                                  <p:stCondLst>
                                    <p:cond delay="0"/>
                                  </p:stCondLst>
                                  <p:childTnLst>
                                    <p:set>
                                      <p:cBhvr>
                                        <p:cTn id="28" dur="1" fill="hold">
                                          <p:stCondLst>
                                            <p:cond delay="0"/>
                                          </p:stCondLst>
                                        </p:cTn>
                                        <p:tgtEl>
                                          <p:spTgt spid="33796"/>
                                        </p:tgtEl>
                                        <p:attrNameLst>
                                          <p:attrName>style.visibility</p:attrName>
                                        </p:attrNameLst>
                                      </p:cBhvr>
                                      <p:to>
                                        <p:strVal val="visible"/>
                                      </p:to>
                                    </p:set>
                                    <p:anim calcmode="lin" valueType="num">
                                      <p:cBhvr additive="base">
                                        <p:cTn id="29" dur="1000" fill="hold"/>
                                        <p:tgtEl>
                                          <p:spTgt spid="33796"/>
                                        </p:tgtEl>
                                        <p:attrNameLst>
                                          <p:attrName>ppt_x</p:attrName>
                                        </p:attrNameLst>
                                      </p:cBhvr>
                                      <p:tavLst>
                                        <p:tav tm="0">
                                          <p:val>
                                            <p:strVal val="1+#ppt_w/2"/>
                                          </p:val>
                                        </p:tav>
                                        <p:tav tm="100000">
                                          <p:val>
                                            <p:strVal val="#ppt_x"/>
                                          </p:val>
                                        </p:tav>
                                      </p:tavLst>
                                    </p:anim>
                                    <p:anim calcmode="lin" valueType="num">
                                      <p:cBhvr additive="base">
                                        <p:cTn id="30" dur="1000" fill="hold"/>
                                        <p:tgtEl>
                                          <p:spTgt spid="33796"/>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7" presetClass="entr" presetSubtype="4" fill="hold" grpId="0" nodeType="clickEffect">
                                  <p:stCondLst>
                                    <p:cond delay="0"/>
                                  </p:stCondLst>
                                  <p:childTnLst>
                                    <p:set>
                                      <p:cBhvr>
                                        <p:cTn id="34" dur="1" fill="hold">
                                          <p:stCondLst>
                                            <p:cond delay="0"/>
                                          </p:stCondLst>
                                        </p:cTn>
                                        <p:tgtEl>
                                          <p:spTgt spid="33798"/>
                                        </p:tgtEl>
                                        <p:attrNameLst>
                                          <p:attrName>style.visibility</p:attrName>
                                        </p:attrNameLst>
                                      </p:cBhvr>
                                      <p:to>
                                        <p:strVal val="visible"/>
                                      </p:to>
                                    </p:set>
                                    <p:anim calcmode="lin" valueType="num">
                                      <p:cBhvr additive="base">
                                        <p:cTn id="35" dur="1000" fill="hold"/>
                                        <p:tgtEl>
                                          <p:spTgt spid="33798"/>
                                        </p:tgtEl>
                                        <p:attrNameLst>
                                          <p:attrName>ppt_x</p:attrName>
                                        </p:attrNameLst>
                                      </p:cBhvr>
                                      <p:tavLst>
                                        <p:tav tm="0">
                                          <p:val>
                                            <p:strVal val="#ppt_x"/>
                                          </p:val>
                                        </p:tav>
                                        <p:tav tm="100000">
                                          <p:val>
                                            <p:strVal val="#ppt_x"/>
                                          </p:val>
                                        </p:tav>
                                      </p:tavLst>
                                    </p:anim>
                                    <p:anim calcmode="lin" valueType="num">
                                      <p:cBhvr additive="base">
                                        <p:cTn id="36" dur="1000" fill="hold"/>
                                        <p:tgtEl>
                                          <p:spTgt spid="337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ldLvl="0" animBg="1"/>
      <p:bldP spid="33796" grpId="0"/>
      <p:bldP spid="33798" grpId="0" bldLvl="0" animBg="1"/>
      <p:bldP spid="33799"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14" action="ppaction://hlinksldjump"/>
          </p:cNvPr>
          <p:cNvSpPr>
            <a:spLocks noChangeArrowheads="1"/>
          </p:cNvSpPr>
          <p:nvPr>
            <p:custDataLst>
              <p:tags r:id="rId3"/>
            </p:custDataLst>
          </p:nvPr>
        </p:nvSpPr>
        <p:spPr bwMode="auto">
          <a:xfrm>
            <a:off x="2901950" y="548640"/>
            <a:ext cx="3132455" cy="715018"/>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电功率与电能</a:t>
            </a:r>
          </a:p>
        </p:txBody>
      </p:sp>
      <p:sp>
        <p:nvSpPr>
          <p:cNvPr id="23554" name="Text Box 2"/>
          <p:cNvSpPr txBox="1"/>
          <p:nvPr>
            <p:custDataLst>
              <p:tags r:id="rId4"/>
            </p:custDataLst>
          </p:nvPr>
        </p:nvSpPr>
        <p:spPr>
          <a:xfrm>
            <a:off x="395288" y="1489075"/>
            <a:ext cx="5040312" cy="974725"/>
          </a:xfrm>
          <a:prstGeom prst="rect">
            <a:avLst/>
          </a:prstGeom>
          <a:noFill/>
          <a:ln w="28575" cap="flat" cmpd="sng">
            <a:solidFill>
              <a:srgbClr val="FF99CC"/>
            </a:solidFill>
            <a:prstDash val="solid"/>
            <a:miter/>
            <a:headEnd type="none" w="med" len="med"/>
            <a:tailEnd type="none" w="med" len="med"/>
          </a:ln>
        </p:spPr>
        <p:txBody>
          <a:bodyPr>
            <a:spAutoFit/>
          </a:bodyPr>
          <a:lstStyle/>
          <a:p>
            <a:pPr eaLnBrk="0" hangingPunct="0">
              <a:spcBef>
                <a:spcPct val="50000"/>
              </a:spcBef>
            </a:pPr>
            <a:r>
              <a:rPr lang="zh-CN" altLang="en-US" sz="2800" b="1" dirty="0">
                <a:solidFill>
                  <a:srgbClr val="FF0066"/>
                </a:solidFill>
                <a:latin typeface="Times New Roman" panose="02020603050405020304" pitchFamily="18" charset="0"/>
              </a:rPr>
              <a:t>功率</a:t>
            </a:r>
            <a:r>
              <a:rPr lang="zh-CN" altLang="en-US" sz="2800" b="1" dirty="0">
                <a:solidFill>
                  <a:schemeClr val="accent2"/>
                </a:solidFill>
                <a:latin typeface="Times New Roman" panose="02020603050405020304" pitchFamily="18" charset="0"/>
              </a:rPr>
              <a:t>单位时间内电流所作的功称为电功率，用“</a:t>
            </a:r>
            <a:r>
              <a:rPr lang="en-US" altLang="zh-CN" sz="2800" b="1" dirty="0">
                <a:solidFill>
                  <a:schemeClr val="accent2"/>
                </a:solidFill>
                <a:latin typeface="Times New Roman" panose="02020603050405020304" pitchFamily="18" charset="0"/>
              </a:rPr>
              <a:t>P”</a:t>
            </a:r>
            <a:r>
              <a:rPr lang="zh-CN" altLang="en-US" sz="2800" b="1" dirty="0">
                <a:solidFill>
                  <a:schemeClr val="accent2"/>
                </a:solidFill>
                <a:latin typeface="Times New Roman" panose="02020603050405020304" pitchFamily="18" charset="0"/>
              </a:rPr>
              <a:t>表示。</a:t>
            </a:r>
          </a:p>
        </p:txBody>
      </p:sp>
      <p:graphicFrame>
        <p:nvGraphicFramePr>
          <p:cNvPr id="23556" name="Object 4"/>
          <p:cNvGraphicFramePr/>
          <p:nvPr>
            <p:custDataLst>
              <p:tags r:id="rId5"/>
            </p:custDataLst>
          </p:nvPr>
        </p:nvGraphicFramePr>
        <p:xfrm>
          <a:off x="6258878" y="1576547"/>
          <a:ext cx="1341120" cy="969645"/>
        </p:xfrm>
        <a:graphic>
          <a:graphicData uri="http://schemas.openxmlformats.org/presentationml/2006/ole">
            <mc:AlternateContent xmlns:mc="http://schemas.openxmlformats.org/markup-compatibility/2006">
              <mc:Choice xmlns:v="urn:schemas-microsoft-com:vml" Requires="v">
                <p:oleObj spid="_x0000_s11291" r:id="rId15" imgW="545465" imgH="393700" progId="Equation.3">
                  <p:embed/>
                </p:oleObj>
              </mc:Choice>
              <mc:Fallback>
                <p:oleObj r:id="rId15" imgW="545465" imgH="393700" progId="Equation.3">
                  <p:embed/>
                  <p:pic>
                    <p:nvPicPr>
                      <p:cNvPr id="0" name="图片 3125"/>
                      <p:cNvPicPr/>
                      <p:nvPr/>
                    </p:nvPicPr>
                    <p:blipFill>
                      <a:blip r:embed="rId16">
                        <a:clrChange>
                          <a:clrFrom>
                            <a:srgbClr val="000000"/>
                          </a:clrFrom>
                          <a:clrTo>
                            <a:srgbClr val="333399"/>
                          </a:clrTo>
                        </a:clrChange>
                      </a:blip>
                      <a:stretch>
                        <a:fillRect/>
                      </a:stretch>
                    </p:blipFill>
                    <p:spPr>
                      <a:xfrm>
                        <a:off x="6258878" y="1576547"/>
                        <a:ext cx="1341120" cy="969645"/>
                      </a:xfrm>
                      <a:prstGeom prst="rect">
                        <a:avLst/>
                      </a:prstGeom>
                      <a:noFill/>
                      <a:ln w="9525" cap="flat" cmpd="sng">
                        <a:solidFill>
                          <a:schemeClr val="hlink"/>
                        </a:solidFill>
                        <a:prstDash val="solid"/>
                        <a:miter/>
                        <a:headEnd type="none" w="med" len="med"/>
                        <a:tailEnd type="none" w="med" len="med"/>
                      </a:ln>
                    </p:spPr>
                  </p:pic>
                </p:oleObj>
              </mc:Fallback>
            </mc:AlternateContent>
          </a:graphicData>
        </a:graphic>
      </p:graphicFrame>
      <p:graphicFrame>
        <p:nvGraphicFramePr>
          <p:cNvPr id="23578" name="Object 26"/>
          <p:cNvGraphicFramePr/>
          <p:nvPr>
            <p:custDataLst>
              <p:tags r:id="rId6"/>
            </p:custDataLst>
          </p:nvPr>
        </p:nvGraphicFramePr>
        <p:xfrm>
          <a:off x="2555875" y="2641600"/>
          <a:ext cx="3311525" cy="909638"/>
        </p:xfrm>
        <a:graphic>
          <a:graphicData uri="http://schemas.openxmlformats.org/presentationml/2006/ole">
            <mc:AlternateContent xmlns:mc="http://schemas.openxmlformats.org/markup-compatibility/2006">
              <mc:Choice xmlns:v="urn:schemas-microsoft-com:vml" Requires="v">
                <p:oleObj spid="_x0000_s11292" r:id="rId17" imgW="1524000" imgH="419100" progId="Equation.3">
                  <p:embed/>
                </p:oleObj>
              </mc:Choice>
              <mc:Fallback>
                <p:oleObj r:id="rId17" imgW="1524000" imgH="419100" progId="Equation.3">
                  <p:embed/>
                  <p:pic>
                    <p:nvPicPr>
                      <p:cNvPr id="0" name="图片 3123"/>
                      <p:cNvPicPr/>
                      <p:nvPr/>
                    </p:nvPicPr>
                    <p:blipFill>
                      <a:blip r:embed="rId18"/>
                      <a:stretch>
                        <a:fillRect/>
                      </a:stretch>
                    </p:blipFill>
                    <p:spPr>
                      <a:xfrm>
                        <a:off x="2555875" y="2641600"/>
                        <a:ext cx="3311525" cy="909638"/>
                      </a:xfrm>
                      <a:prstGeom prst="rect">
                        <a:avLst/>
                      </a:prstGeom>
                      <a:solidFill>
                        <a:srgbClr val="CCFF99"/>
                      </a:solidFill>
                      <a:ln w="38100">
                        <a:noFill/>
                        <a:miter/>
                      </a:ln>
                    </p:spPr>
                  </p:pic>
                </p:oleObj>
              </mc:Fallback>
            </mc:AlternateContent>
          </a:graphicData>
        </a:graphic>
      </p:graphicFrame>
      <p:sp>
        <p:nvSpPr>
          <p:cNvPr id="23579" name="Text Box 27"/>
          <p:cNvSpPr txBox="1"/>
          <p:nvPr>
            <p:custDataLst>
              <p:tags r:id="rId7"/>
            </p:custDataLst>
          </p:nvPr>
        </p:nvSpPr>
        <p:spPr>
          <a:xfrm>
            <a:off x="611188" y="3768725"/>
            <a:ext cx="8001000" cy="457200"/>
          </a:xfrm>
          <a:prstGeom prst="rect">
            <a:avLst/>
          </a:prstGeom>
          <a:noFill/>
          <a:ln w="38100">
            <a:noFill/>
          </a:ln>
        </p:spPr>
        <p:txBody>
          <a:bodyPr>
            <a:spAutoFit/>
          </a:bodyPr>
          <a:lstStyle/>
          <a:p>
            <a:pPr algn="ctr" eaLnBrk="0" hangingPunct="0">
              <a:spcBef>
                <a:spcPct val="50000"/>
              </a:spcBef>
            </a:pPr>
            <a:r>
              <a:rPr lang="zh-CN" altLang="en-US" b="1" dirty="0">
                <a:solidFill>
                  <a:srgbClr val="006600"/>
                </a:solidFill>
                <a:latin typeface="Times New Roman" panose="02020603050405020304" pitchFamily="18" charset="0"/>
                <a:ea typeface="幼圆" pitchFamily="49" charset="-122"/>
              </a:rPr>
              <a:t>功的单位为</a:t>
            </a:r>
            <a:r>
              <a:rPr lang="zh-CN" altLang="en-US" b="1" dirty="0">
                <a:solidFill>
                  <a:srgbClr val="990000"/>
                </a:solidFill>
                <a:latin typeface="Times New Roman" panose="02020603050405020304" pitchFamily="18" charset="0"/>
                <a:ea typeface="幼圆" pitchFamily="49" charset="-122"/>
              </a:rPr>
              <a:t>焦耳</a:t>
            </a:r>
            <a:r>
              <a:rPr lang="zh-CN" altLang="en-US" b="1" dirty="0">
                <a:solidFill>
                  <a:srgbClr val="996600"/>
                </a:solidFill>
                <a:latin typeface="Times New Roman" panose="02020603050405020304" pitchFamily="18" charset="0"/>
                <a:ea typeface="幼圆" pitchFamily="49" charset="-122"/>
              </a:rPr>
              <a:t>，</a:t>
            </a:r>
            <a:r>
              <a:rPr lang="zh-CN" altLang="en-US" b="1" dirty="0">
                <a:solidFill>
                  <a:srgbClr val="006600"/>
                </a:solidFill>
                <a:latin typeface="Times New Roman" panose="02020603050405020304" pitchFamily="18" charset="0"/>
                <a:ea typeface="幼圆" pitchFamily="49" charset="-122"/>
              </a:rPr>
              <a:t>时间单位为</a:t>
            </a:r>
            <a:r>
              <a:rPr lang="zh-CN" altLang="en-US" b="1" dirty="0">
                <a:solidFill>
                  <a:srgbClr val="990000"/>
                </a:solidFill>
                <a:latin typeface="Times New Roman" panose="02020603050405020304" pitchFamily="18" charset="0"/>
                <a:ea typeface="幼圆" pitchFamily="49" charset="-122"/>
              </a:rPr>
              <a:t>秒</a:t>
            </a:r>
            <a:r>
              <a:rPr lang="zh-CN" altLang="en-US" b="1" dirty="0">
                <a:solidFill>
                  <a:srgbClr val="006600"/>
                </a:solidFill>
                <a:latin typeface="Times New Roman" panose="02020603050405020304" pitchFamily="18" charset="0"/>
                <a:ea typeface="幼圆" pitchFamily="49" charset="-122"/>
              </a:rPr>
              <a:t>时，电功率的单位是</a:t>
            </a:r>
            <a:r>
              <a:rPr lang="zh-CN" altLang="en-US" b="1" dirty="0">
                <a:solidFill>
                  <a:srgbClr val="990000"/>
                </a:solidFill>
                <a:latin typeface="Times New Roman" panose="02020603050405020304" pitchFamily="18" charset="0"/>
                <a:ea typeface="幼圆" pitchFamily="49" charset="-122"/>
              </a:rPr>
              <a:t>“瓦”</a:t>
            </a:r>
          </a:p>
        </p:txBody>
      </p:sp>
      <p:sp>
        <p:nvSpPr>
          <p:cNvPr id="23580" name="Text Box 28"/>
          <p:cNvSpPr txBox="1">
            <a:spLocks noChangeArrowheads="1"/>
          </p:cNvSpPr>
          <p:nvPr>
            <p:custDataLst>
              <p:tags r:id="rId8"/>
            </p:custDataLst>
          </p:nvPr>
        </p:nvSpPr>
        <p:spPr bwMode="auto">
          <a:xfrm>
            <a:off x="3009900" y="4589463"/>
            <a:ext cx="3124200" cy="519113"/>
          </a:xfrm>
          <a:prstGeom prst="rect">
            <a:avLst/>
          </a:prstGeom>
          <a:noFill/>
          <a:ln w="38100">
            <a:noFill/>
            <a:miter lim="800000"/>
            <a:headEnd type="none" w="sm" len="sm"/>
            <a:tailEnd type="none" w="sm" len="sm"/>
          </a:ln>
          <a:effectLst/>
        </p:spPr>
        <p:txBody>
          <a:bodyPr>
            <a:spAutoFit/>
          </a:bodyPr>
          <a:lstStyle/>
          <a:p>
            <a:pPr marR="0" algn="ctr" defTabSz="914400" eaLnBrk="0" hangingPunct="0">
              <a:spcBef>
                <a:spcPct val="50000"/>
              </a:spcBef>
              <a:buClrTx/>
              <a:buSzTx/>
              <a:buFontTx/>
              <a:buNone/>
              <a:defRPr/>
            </a:pPr>
            <a:r>
              <a:rPr kumimoji="1" lang="en-US" altLang="zh-CN" sz="2800" b="1" kern="1200" cap="none" spc="0" normalizeH="0" baseline="0" noProof="0">
                <a:solidFill>
                  <a:srgbClr val="0066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1W=10</a:t>
            </a:r>
            <a:r>
              <a:rPr kumimoji="1" lang="en-US" altLang="zh-CN" sz="2800" b="1" kern="1200" cap="none" spc="0" normalizeH="0" baseline="30000" noProof="0">
                <a:solidFill>
                  <a:srgbClr val="0066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-3</a:t>
            </a:r>
            <a:r>
              <a:rPr kumimoji="1" lang="en-US" altLang="zh-CN" sz="2800" b="1" kern="1200" cap="none" spc="0" normalizeH="0" baseline="0" noProof="0">
                <a:solidFill>
                  <a:srgbClr val="0066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KW</a:t>
            </a:r>
          </a:p>
        </p:txBody>
      </p:sp>
      <p:sp>
        <p:nvSpPr>
          <p:cNvPr id="23599" name="Text Box 47"/>
          <p:cNvSpPr txBox="1"/>
          <p:nvPr>
            <p:custDataLst>
              <p:tags r:id="rId9"/>
            </p:custDataLst>
          </p:nvPr>
        </p:nvSpPr>
        <p:spPr>
          <a:xfrm>
            <a:off x="323850" y="5018088"/>
            <a:ext cx="4708525" cy="579437"/>
          </a:xfrm>
          <a:prstGeom prst="rect">
            <a:avLst/>
          </a:prstGeom>
          <a:noFill/>
          <a:ln w="25400">
            <a:noFill/>
          </a:ln>
        </p:spPr>
        <p:txBody>
          <a:bodyPr wrap="none">
            <a:spAutoFit/>
          </a:bodyPr>
          <a:lstStyle/>
          <a:p>
            <a:pPr eaLnBrk="0" hangingPunct="0"/>
            <a:r>
              <a:rPr lang="zh-CN" altLang="en-US" sz="2800" b="1" dirty="0">
                <a:solidFill>
                  <a:schemeClr val="accent2"/>
                </a:solidFill>
                <a:latin typeface="Times New Roman" panose="02020603050405020304" pitchFamily="18" charset="0"/>
              </a:rPr>
              <a:t>电阻在</a:t>
            </a:r>
            <a:r>
              <a:rPr lang="en-US" altLang="zh-CN" sz="2800" b="1" i="1" dirty="0">
                <a:solidFill>
                  <a:schemeClr val="accent2"/>
                </a:solidFill>
                <a:latin typeface="Times New Roman" panose="02020603050405020304" pitchFamily="18" charset="0"/>
              </a:rPr>
              <a:t>t </a:t>
            </a:r>
            <a:r>
              <a:rPr lang="zh-CN" altLang="en-US" sz="2800" b="1" dirty="0">
                <a:solidFill>
                  <a:schemeClr val="accent2"/>
                </a:solidFill>
                <a:latin typeface="Times New Roman" panose="02020603050405020304" pitchFamily="18" charset="0"/>
              </a:rPr>
              <a:t>时间内消耗的电能</a:t>
            </a:r>
            <a:r>
              <a:rPr lang="zh-CN" altLang="en-US" sz="3200" b="1" dirty="0">
                <a:solidFill>
                  <a:schemeClr val="accent2"/>
                </a:solidFill>
                <a:latin typeface="Times New Roman" panose="02020603050405020304" pitchFamily="18" charset="0"/>
              </a:rPr>
              <a:t>：</a:t>
            </a:r>
          </a:p>
        </p:txBody>
      </p:sp>
      <p:graphicFrame>
        <p:nvGraphicFramePr>
          <p:cNvPr id="23600" name="Object 48"/>
          <p:cNvGraphicFramePr/>
          <p:nvPr>
            <p:custDataLst>
              <p:tags r:id="rId10"/>
            </p:custDataLst>
          </p:nvPr>
        </p:nvGraphicFramePr>
        <p:xfrm>
          <a:off x="1255713" y="5884863"/>
          <a:ext cx="1257300" cy="501650"/>
        </p:xfrm>
        <a:graphic>
          <a:graphicData uri="http://schemas.openxmlformats.org/presentationml/2006/ole">
            <mc:AlternateContent xmlns:mc="http://schemas.openxmlformats.org/markup-compatibility/2006">
              <mc:Choice xmlns:v="urn:schemas-microsoft-com:vml" Requires="v">
                <p:oleObj spid="_x0000_s11293" r:id="rId19" imgW="507365" imgH="203200" progId="Equation.3">
                  <p:embed/>
                </p:oleObj>
              </mc:Choice>
              <mc:Fallback>
                <p:oleObj r:id="rId19" imgW="507365" imgH="203200" progId="Equation.3">
                  <p:embed/>
                  <p:pic>
                    <p:nvPicPr>
                      <p:cNvPr id="0" name="图片 3126"/>
                      <p:cNvPicPr/>
                      <p:nvPr/>
                    </p:nvPicPr>
                    <p:blipFill>
                      <a:blip r:embed="rId20"/>
                      <a:stretch>
                        <a:fillRect/>
                      </a:stretch>
                    </p:blipFill>
                    <p:spPr>
                      <a:xfrm>
                        <a:off x="1255713" y="5884863"/>
                        <a:ext cx="1257300" cy="501650"/>
                      </a:xfrm>
                      <a:prstGeom prst="rect">
                        <a:avLst/>
                      </a:prstGeom>
                      <a:noFill/>
                      <a:ln w="38100">
                        <a:noFill/>
                        <a:miter/>
                      </a:ln>
                    </p:spPr>
                  </p:pic>
                </p:oleObj>
              </mc:Fallback>
            </mc:AlternateContent>
          </a:graphicData>
        </a:graphic>
      </p:graphicFrame>
      <p:sp>
        <p:nvSpPr>
          <p:cNvPr id="23601" name="Text Box 49"/>
          <p:cNvSpPr txBox="1"/>
          <p:nvPr>
            <p:custDataLst>
              <p:tags r:id="rId11"/>
            </p:custDataLst>
          </p:nvPr>
        </p:nvSpPr>
        <p:spPr>
          <a:xfrm>
            <a:off x="3127375" y="5810250"/>
            <a:ext cx="4684713" cy="519113"/>
          </a:xfrm>
          <a:prstGeom prst="rect">
            <a:avLst/>
          </a:prstGeom>
          <a:noFill/>
          <a:ln w="25400">
            <a:noFill/>
          </a:ln>
        </p:spPr>
        <p:txBody>
          <a:bodyPr wrap="none">
            <a:spAutoFit/>
          </a:bodyPr>
          <a:lstStyle/>
          <a:p>
            <a:pPr eaLnBrk="0" hangingPunct="0"/>
            <a:r>
              <a:rPr lang="en-US" altLang="zh-CN" sz="2800" b="1" dirty="0">
                <a:solidFill>
                  <a:srgbClr val="FF0066"/>
                </a:solidFill>
                <a:latin typeface="Times New Roman" panose="02020603050405020304" pitchFamily="18" charset="0"/>
              </a:rPr>
              <a:t>1kWh</a:t>
            </a:r>
            <a:r>
              <a:rPr lang="zh-CN" altLang="en-US" sz="2800" b="1" dirty="0">
                <a:solidFill>
                  <a:srgbClr val="FF0066"/>
                </a:solidFill>
                <a:latin typeface="Times New Roman" panose="02020603050405020304" pitchFamily="18" charset="0"/>
              </a:rPr>
              <a:t>（</a:t>
            </a:r>
            <a:r>
              <a:rPr lang="en-US" altLang="zh-CN" sz="2800" b="1" dirty="0">
                <a:solidFill>
                  <a:srgbClr val="FF0066"/>
                </a:solidFill>
                <a:latin typeface="Times New Roman" panose="02020603050405020304" pitchFamily="18" charset="0"/>
              </a:rPr>
              <a:t>1</a:t>
            </a:r>
            <a:r>
              <a:rPr lang="zh-CN" altLang="en-US" sz="2800" b="1" dirty="0">
                <a:solidFill>
                  <a:srgbClr val="FF0066"/>
                </a:solidFill>
                <a:latin typeface="Times New Roman" panose="02020603050405020304" pitchFamily="18" charset="0"/>
              </a:rPr>
              <a:t>千瓦小时称为</a:t>
            </a:r>
            <a:r>
              <a:rPr lang="en-US" altLang="zh-CN" sz="2800" b="1" dirty="0">
                <a:solidFill>
                  <a:srgbClr val="FF0066"/>
                </a:solidFill>
                <a:latin typeface="Times New Roman" panose="02020603050405020304" pitchFamily="18" charset="0"/>
              </a:rPr>
              <a:t>1</a:t>
            </a:r>
            <a:r>
              <a:rPr lang="zh-CN" altLang="en-US" sz="2800" b="1" dirty="0">
                <a:solidFill>
                  <a:srgbClr val="FF0066"/>
                </a:solidFill>
                <a:latin typeface="Times New Roman" panose="02020603050405020304" pitchFamily="18" charset="0"/>
              </a:rPr>
              <a:t>度）</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iterate type="wd">
                                    <p:tmPct val="100000"/>
                                  </p:iterate>
                                  <p:childTnLst>
                                    <p:set>
                                      <p:cBhvr>
                                        <p:cTn id="6" dur="1" fill="hold">
                                          <p:stCondLst>
                                            <p:cond delay="0"/>
                                          </p:stCondLst>
                                        </p:cTn>
                                        <p:tgtEl>
                                          <p:spTgt spid="23554"/>
                                        </p:tgtEl>
                                        <p:attrNameLst>
                                          <p:attrName>style.visibility</p:attrName>
                                        </p:attrNameLst>
                                      </p:cBhvr>
                                      <p:to>
                                        <p:strVal val="visible"/>
                                      </p:to>
                                    </p:set>
                                    <p:animEffect transition="in" filter="box(out)">
                                      <p:cBhvr>
                                        <p:cTn id="7" dur="300"/>
                                        <p:tgtEl>
                                          <p:spTgt spid="23554"/>
                                        </p:tgtEl>
                                      </p:cBhvr>
                                    </p:animEffect>
                                  </p:childTnLst>
                                  <p:subTnLst>
                                    <p:audio>
                                      <p:cMediaNode>
                                        <p:cTn display="0" masterRel="sameClick">
                                          <p:stCondLst>
                                            <p:cond evt="begin" delay="0">
                                              <p:tn val="5"/>
                                            </p:cond>
                                          </p:stCondLst>
                                          <p:endCondLst>
                                            <p:cond evt="onStopAudio" delay="0">
                                              <p:tgtEl>
                                                <p:sldTgt/>
                                              </p:tgtEl>
                                            </p:cond>
                                          </p:endCondLst>
                                        </p:cTn>
                                        <p:tgtEl>
                                          <p:sndTgt r:embed="rId13" name="camera.wav"/>
                                        </p:tgtEl>
                                      </p:cMediaNode>
                                    </p:audio>
                                  </p:sub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3556"/>
                                        </p:tgtEl>
                                        <p:attrNameLst>
                                          <p:attrName>style.visibility</p:attrName>
                                        </p:attrNameLst>
                                      </p:cBhvr>
                                      <p:to>
                                        <p:strVal val="visible"/>
                                      </p:to>
                                    </p:set>
                                    <p:animEffect transition="in" filter="dissolve">
                                      <p:cBhvr>
                                        <p:cTn id="12" dur="500"/>
                                        <p:tgtEl>
                                          <p:spTgt spid="23556"/>
                                        </p:tgtEl>
                                      </p:cBhvr>
                                    </p:animEffect>
                                  </p:childTnLst>
                                </p:cTn>
                              </p:par>
                            </p:childTnLst>
                          </p:cTn>
                        </p:par>
                      </p:childTnLst>
                    </p:cTn>
                  </p:par>
                  <p:par>
                    <p:cTn id="13" fill="hold">
                      <p:stCondLst>
                        <p:cond delay="indefinite"/>
                      </p:stCondLst>
                      <p:childTnLst>
                        <p:par>
                          <p:cTn id="14" fill="hold">
                            <p:stCondLst>
                              <p:cond delay="0"/>
                            </p:stCondLst>
                            <p:childTnLst>
                              <p:par>
                                <p:cTn id="15" presetID="29" presetClass="entr" presetSubtype="0" fill="hold" nodeType="clickEffect">
                                  <p:stCondLst>
                                    <p:cond delay="0"/>
                                  </p:stCondLst>
                                  <p:childTnLst>
                                    <p:set>
                                      <p:cBhvr>
                                        <p:cTn id="16" dur="1" fill="hold">
                                          <p:stCondLst>
                                            <p:cond delay="0"/>
                                          </p:stCondLst>
                                        </p:cTn>
                                        <p:tgtEl>
                                          <p:spTgt spid="23578"/>
                                        </p:tgtEl>
                                        <p:attrNameLst>
                                          <p:attrName>style.visibility</p:attrName>
                                        </p:attrNameLst>
                                      </p:cBhvr>
                                      <p:to>
                                        <p:strVal val="visible"/>
                                      </p:to>
                                    </p:set>
                                    <p:anim calcmode="lin" valueType="num">
                                      <p:cBhvr>
                                        <p:cTn id="17" dur="1000" fill="hold"/>
                                        <p:tgtEl>
                                          <p:spTgt spid="23578"/>
                                        </p:tgtEl>
                                        <p:attrNameLst>
                                          <p:attrName>ppt_x</p:attrName>
                                        </p:attrNameLst>
                                      </p:cBhvr>
                                      <p:tavLst>
                                        <p:tav tm="0">
                                          <p:val>
                                            <p:strVal val="#ppt_x-.2"/>
                                          </p:val>
                                        </p:tav>
                                        <p:tav tm="100000">
                                          <p:val>
                                            <p:strVal val="#ppt_x"/>
                                          </p:val>
                                        </p:tav>
                                      </p:tavLst>
                                    </p:anim>
                                    <p:anim calcmode="lin" valueType="num">
                                      <p:cBhvr>
                                        <p:cTn id="18" dur="1000" fill="hold"/>
                                        <p:tgtEl>
                                          <p:spTgt spid="23578"/>
                                        </p:tgtEl>
                                        <p:attrNameLst>
                                          <p:attrName>ppt_y</p:attrName>
                                        </p:attrNameLst>
                                      </p:cBhvr>
                                      <p:tavLst>
                                        <p:tav tm="0">
                                          <p:val>
                                            <p:strVal val="#ppt_y"/>
                                          </p:val>
                                        </p:tav>
                                        <p:tav tm="100000">
                                          <p:val>
                                            <p:strVal val="#ppt_y"/>
                                          </p:val>
                                        </p:tav>
                                      </p:tavLst>
                                    </p:anim>
                                    <p:animEffect transition="in" filter="wipe(right)" prLst="gradientSize: 0.1">
                                      <p:cBhvr>
                                        <p:cTn id="19" dur="1000"/>
                                        <p:tgtEl>
                                          <p:spTgt spid="23578"/>
                                        </p:tgtEl>
                                      </p:cBhvr>
                                    </p:animEffect>
                                  </p:childTnLst>
                                </p:cTn>
                              </p:par>
                            </p:childTnLst>
                          </p:cTn>
                        </p:par>
                      </p:childTnLst>
                    </p:cTn>
                  </p:par>
                  <p:par>
                    <p:cTn id="20" fill="hold">
                      <p:stCondLst>
                        <p:cond delay="indefinite"/>
                      </p:stCondLst>
                      <p:childTnLst>
                        <p:par>
                          <p:cTn id="21" fill="hold">
                            <p:stCondLst>
                              <p:cond delay="0"/>
                            </p:stCondLst>
                            <p:childTnLst>
                              <p:par>
                                <p:cTn id="22" presetID="7" presetClass="entr" presetSubtype="2" fill="hold" grpId="0" nodeType="clickEffect">
                                  <p:stCondLst>
                                    <p:cond delay="0"/>
                                  </p:stCondLst>
                                  <p:childTnLst>
                                    <p:set>
                                      <p:cBhvr>
                                        <p:cTn id="23" dur="1" fill="hold">
                                          <p:stCondLst>
                                            <p:cond delay="0"/>
                                          </p:stCondLst>
                                        </p:cTn>
                                        <p:tgtEl>
                                          <p:spTgt spid="23579"/>
                                        </p:tgtEl>
                                        <p:attrNameLst>
                                          <p:attrName>style.visibility</p:attrName>
                                        </p:attrNameLst>
                                      </p:cBhvr>
                                      <p:to>
                                        <p:strVal val="visible"/>
                                      </p:to>
                                    </p:set>
                                    <p:anim calcmode="lin" valueType="num">
                                      <p:cBhvr additive="base">
                                        <p:cTn id="24" dur="1000" fill="hold"/>
                                        <p:tgtEl>
                                          <p:spTgt spid="23579"/>
                                        </p:tgtEl>
                                        <p:attrNameLst>
                                          <p:attrName>ppt_x</p:attrName>
                                        </p:attrNameLst>
                                      </p:cBhvr>
                                      <p:tavLst>
                                        <p:tav tm="0">
                                          <p:val>
                                            <p:strVal val="1+#ppt_w/2"/>
                                          </p:val>
                                        </p:tav>
                                        <p:tav tm="100000">
                                          <p:val>
                                            <p:strVal val="#ppt_x"/>
                                          </p:val>
                                        </p:tav>
                                      </p:tavLst>
                                    </p:anim>
                                    <p:anim calcmode="lin" valueType="num">
                                      <p:cBhvr additive="base">
                                        <p:cTn id="25" dur="1000" fill="hold"/>
                                        <p:tgtEl>
                                          <p:spTgt spid="23579"/>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55" presetClass="entr" presetSubtype="0" fill="hold" grpId="0" nodeType="clickEffect">
                                  <p:stCondLst>
                                    <p:cond delay="0"/>
                                  </p:stCondLst>
                                  <p:childTnLst>
                                    <p:set>
                                      <p:cBhvr>
                                        <p:cTn id="29" dur="1" fill="hold">
                                          <p:stCondLst>
                                            <p:cond delay="0"/>
                                          </p:stCondLst>
                                        </p:cTn>
                                        <p:tgtEl>
                                          <p:spTgt spid="23580"/>
                                        </p:tgtEl>
                                        <p:attrNameLst>
                                          <p:attrName>style.visibility</p:attrName>
                                        </p:attrNameLst>
                                      </p:cBhvr>
                                      <p:to>
                                        <p:strVal val="visible"/>
                                      </p:to>
                                    </p:set>
                                    <p:anim calcmode="lin" valueType="num">
                                      <p:cBhvr>
                                        <p:cTn id="30" dur="1000" fill="hold"/>
                                        <p:tgtEl>
                                          <p:spTgt spid="23580"/>
                                        </p:tgtEl>
                                        <p:attrNameLst>
                                          <p:attrName>ppt_w</p:attrName>
                                        </p:attrNameLst>
                                      </p:cBhvr>
                                      <p:tavLst>
                                        <p:tav tm="0">
                                          <p:val>
                                            <p:strVal val="#ppt_w*0.70"/>
                                          </p:val>
                                        </p:tav>
                                        <p:tav tm="100000">
                                          <p:val>
                                            <p:strVal val="#ppt_w"/>
                                          </p:val>
                                        </p:tav>
                                      </p:tavLst>
                                    </p:anim>
                                    <p:anim calcmode="lin" valueType="num">
                                      <p:cBhvr>
                                        <p:cTn id="31" dur="1000" fill="hold"/>
                                        <p:tgtEl>
                                          <p:spTgt spid="23580"/>
                                        </p:tgtEl>
                                        <p:attrNameLst>
                                          <p:attrName>ppt_h</p:attrName>
                                        </p:attrNameLst>
                                      </p:cBhvr>
                                      <p:tavLst>
                                        <p:tav tm="0">
                                          <p:val>
                                            <p:strVal val="#ppt_h"/>
                                          </p:val>
                                        </p:tav>
                                        <p:tav tm="100000">
                                          <p:val>
                                            <p:strVal val="#ppt_h"/>
                                          </p:val>
                                        </p:tav>
                                      </p:tavLst>
                                    </p:anim>
                                    <p:animEffect transition="in" filter="fade">
                                      <p:cBhvr>
                                        <p:cTn id="32" dur="1000"/>
                                        <p:tgtEl>
                                          <p:spTgt spid="2358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3599">
                                            <p:txEl>
                                              <p:pRg st="0" end="0"/>
                                            </p:txEl>
                                          </p:spTgt>
                                        </p:tgtEl>
                                        <p:attrNameLst>
                                          <p:attrName>style.visibility</p:attrName>
                                        </p:attrNameLst>
                                      </p:cBhvr>
                                      <p:to>
                                        <p:strVal val="visible"/>
                                      </p:to>
                                    </p:set>
                                    <p:animEffect transition="in" filter="wipe(left)">
                                      <p:cBhvr>
                                        <p:cTn id="37" dur="500"/>
                                        <p:tgtEl>
                                          <p:spTgt spid="23599">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23600"/>
                                        </p:tgtEl>
                                        <p:attrNameLst>
                                          <p:attrName>style.visibility</p:attrName>
                                        </p:attrNameLst>
                                      </p:cBhvr>
                                      <p:to>
                                        <p:strVal val="visible"/>
                                      </p:to>
                                    </p:set>
                                    <p:animEffect transition="in" filter="dissolve">
                                      <p:cBhvr>
                                        <p:cTn id="42" dur="500"/>
                                        <p:tgtEl>
                                          <p:spTgt spid="2360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3601">
                                            <p:txEl>
                                              <p:pRg st="0" end="0"/>
                                            </p:txEl>
                                          </p:spTgt>
                                        </p:tgtEl>
                                        <p:attrNameLst>
                                          <p:attrName>style.visibility</p:attrName>
                                        </p:attrNameLst>
                                      </p:cBhvr>
                                      <p:to>
                                        <p:strVal val="visible"/>
                                      </p:to>
                                    </p:set>
                                    <p:animEffect transition="in" filter="wipe(left)">
                                      <p:cBhvr>
                                        <p:cTn id="47" dur="500"/>
                                        <p:tgtEl>
                                          <p:spTgt spid="2360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bldLvl="0" animBg="1"/>
      <p:bldP spid="23579" grpId="0"/>
      <p:bldP spid="23580" grpId="0" bldLvl="0" animBg="1"/>
      <p:bldP spid="23599" grpId="0" build="p"/>
      <p:bldP spid="23601"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37" action="ppaction://hlinksldjump"/>
          </p:cNvPr>
          <p:cNvSpPr>
            <a:spLocks noChangeArrowheads="1"/>
          </p:cNvSpPr>
          <p:nvPr>
            <p:custDataLst>
              <p:tags r:id="rId3"/>
            </p:custDataLst>
          </p:nvPr>
        </p:nvSpPr>
        <p:spPr bwMode="auto">
          <a:xfrm>
            <a:off x="1692910" y="495935"/>
            <a:ext cx="6809105" cy="708958"/>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noProof="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元件吸收或供出功率的判断</a:t>
            </a:r>
            <a:endPar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endParaRPr>
          </a:p>
        </p:txBody>
      </p:sp>
      <p:sp>
        <p:nvSpPr>
          <p:cNvPr id="24578" name="Text Box 2"/>
          <p:cNvSpPr txBox="1"/>
          <p:nvPr>
            <p:custDataLst>
              <p:tags r:id="rId4"/>
            </p:custDataLst>
          </p:nvPr>
        </p:nvSpPr>
        <p:spPr>
          <a:xfrm>
            <a:off x="762000" y="4217988"/>
            <a:ext cx="7140575" cy="519112"/>
          </a:xfrm>
          <a:prstGeom prst="rect">
            <a:avLst/>
          </a:prstGeom>
          <a:noFill/>
          <a:ln w="25400">
            <a:noFill/>
          </a:ln>
        </p:spPr>
        <p:txBody>
          <a:bodyPr wrap="none">
            <a:spAutoFit/>
          </a:bodyPr>
          <a:lstStyle/>
          <a:p>
            <a:pPr eaLnBrk="0" hangingPunct="0"/>
            <a:r>
              <a:rPr lang="zh-CN" altLang="en-US" sz="2800" b="1" dirty="0">
                <a:solidFill>
                  <a:srgbClr val="D60093"/>
                </a:solidFill>
                <a:latin typeface="Times New Roman" panose="02020603050405020304" pitchFamily="18" charset="0"/>
              </a:rPr>
              <a:t>若 </a:t>
            </a:r>
            <a:r>
              <a:rPr lang="en-US" altLang="zh-CN" sz="2800" b="1" i="1" dirty="0">
                <a:solidFill>
                  <a:srgbClr val="FF6600"/>
                </a:solidFill>
                <a:latin typeface="Times New Roman" panose="02020603050405020304" pitchFamily="18" charset="0"/>
              </a:rPr>
              <a:t>P</a:t>
            </a:r>
            <a:r>
              <a:rPr lang="en-US" altLang="zh-CN" sz="2800" b="1" dirty="0">
                <a:solidFill>
                  <a:srgbClr val="FF6600"/>
                </a:solidFill>
                <a:latin typeface="Times New Roman" panose="02020603050405020304" pitchFamily="18" charset="0"/>
              </a:rPr>
              <a:t> &gt; 0</a:t>
            </a:r>
            <a:r>
              <a:rPr lang="zh-CN" altLang="en-US" sz="2800" b="1" dirty="0">
                <a:solidFill>
                  <a:srgbClr val="D60093"/>
                </a:solidFill>
                <a:latin typeface="Times New Roman" panose="02020603050405020304" pitchFamily="18" charset="0"/>
              </a:rPr>
              <a:t>，电路实际</a:t>
            </a:r>
            <a:r>
              <a:rPr lang="zh-CN" altLang="en-US" sz="2800" b="1" dirty="0">
                <a:solidFill>
                  <a:srgbClr val="FF6600"/>
                </a:solidFill>
                <a:latin typeface="Times New Roman" panose="02020603050405020304" pitchFamily="18" charset="0"/>
              </a:rPr>
              <a:t>吸收</a:t>
            </a:r>
            <a:r>
              <a:rPr lang="zh-CN" altLang="en-US" sz="2800" b="1" dirty="0">
                <a:solidFill>
                  <a:srgbClr val="D60093"/>
                </a:solidFill>
                <a:latin typeface="Times New Roman" panose="02020603050405020304" pitchFamily="18" charset="0"/>
              </a:rPr>
              <a:t>功率，元件</a:t>
            </a:r>
            <a:r>
              <a:rPr lang="zh-CN" altLang="en-US" sz="2800" b="1" dirty="0">
                <a:solidFill>
                  <a:srgbClr val="FF6600"/>
                </a:solidFill>
                <a:latin typeface="Times New Roman" panose="02020603050405020304" pitchFamily="18" charset="0"/>
              </a:rPr>
              <a:t>为负载</a:t>
            </a:r>
            <a:r>
              <a:rPr lang="zh-CN" altLang="en-US" sz="2800" b="1" dirty="0">
                <a:solidFill>
                  <a:srgbClr val="D60093"/>
                </a:solidFill>
                <a:latin typeface="Times New Roman" panose="02020603050405020304" pitchFamily="18" charset="0"/>
              </a:rPr>
              <a:t>；</a:t>
            </a:r>
          </a:p>
        </p:txBody>
      </p:sp>
      <p:sp>
        <p:nvSpPr>
          <p:cNvPr id="24579" name="Text Box 3"/>
          <p:cNvSpPr txBox="1"/>
          <p:nvPr>
            <p:custDataLst>
              <p:tags r:id="rId5"/>
            </p:custDataLst>
          </p:nvPr>
        </p:nvSpPr>
        <p:spPr>
          <a:xfrm>
            <a:off x="762000" y="5437188"/>
            <a:ext cx="6773863" cy="519112"/>
          </a:xfrm>
          <a:prstGeom prst="rect">
            <a:avLst/>
          </a:prstGeom>
          <a:noFill/>
          <a:ln w="25400">
            <a:noFill/>
          </a:ln>
        </p:spPr>
        <p:txBody>
          <a:bodyPr wrap="none">
            <a:spAutoFit/>
          </a:bodyPr>
          <a:lstStyle/>
          <a:p>
            <a:pPr eaLnBrk="0" hangingPunct="0"/>
            <a:r>
              <a:rPr lang="zh-CN" altLang="en-US" sz="2800" b="1" dirty="0">
                <a:solidFill>
                  <a:srgbClr val="D60093"/>
                </a:solidFill>
                <a:latin typeface="Times New Roman" panose="02020603050405020304" pitchFamily="18" charset="0"/>
              </a:rPr>
              <a:t>若 </a:t>
            </a:r>
            <a:r>
              <a:rPr lang="en-US" altLang="zh-CN" sz="2800" b="1" i="1" dirty="0">
                <a:solidFill>
                  <a:srgbClr val="FF6600"/>
                </a:solidFill>
                <a:latin typeface="Times New Roman" panose="02020603050405020304" pitchFamily="18" charset="0"/>
              </a:rPr>
              <a:t>P</a:t>
            </a:r>
            <a:r>
              <a:rPr lang="en-US" altLang="zh-CN" sz="2800" b="1" dirty="0">
                <a:solidFill>
                  <a:srgbClr val="FF6600"/>
                </a:solidFill>
                <a:latin typeface="Times New Roman" panose="02020603050405020304" pitchFamily="18" charset="0"/>
              </a:rPr>
              <a:t> &lt; 0</a:t>
            </a:r>
            <a:r>
              <a:rPr lang="zh-CN" altLang="en-US" sz="2800" b="1" dirty="0">
                <a:solidFill>
                  <a:srgbClr val="D60093"/>
                </a:solidFill>
                <a:latin typeface="Times New Roman" panose="02020603050405020304" pitchFamily="18" charset="0"/>
              </a:rPr>
              <a:t>，电路实际</a:t>
            </a:r>
            <a:r>
              <a:rPr lang="zh-CN" altLang="en-US" sz="2800" b="1" dirty="0">
                <a:solidFill>
                  <a:srgbClr val="FF6600"/>
                </a:solidFill>
                <a:latin typeface="Times New Roman" panose="02020603050405020304" pitchFamily="18" charset="0"/>
              </a:rPr>
              <a:t>发出</a:t>
            </a:r>
            <a:r>
              <a:rPr lang="zh-CN" altLang="en-US" sz="2800" b="1" dirty="0">
                <a:solidFill>
                  <a:srgbClr val="D60093"/>
                </a:solidFill>
                <a:latin typeface="Times New Roman" panose="02020603050405020304" pitchFamily="18" charset="0"/>
              </a:rPr>
              <a:t>功率元件</a:t>
            </a:r>
            <a:r>
              <a:rPr lang="zh-CN" altLang="en-US" sz="2800" b="1" dirty="0">
                <a:solidFill>
                  <a:srgbClr val="FF6600"/>
                </a:solidFill>
                <a:latin typeface="Times New Roman" panose="02020603050405020304" pitchFamily="18" charset="0"/>
              </a:rPr>
              <a:t>为电源</a:t>
            </a:r>
            <a:r>
              <a:rPr lang="zh-CN" altLang="en-US" sz="2800" b="1" dirty="0">
                <a:solidFill>
                  <a:srgbClr val="D60093"/>
                </a:solidFill>
                <a:latin typeface="Times New Roman" panose="02020603050405020304" pitchFamily="18" charset="0"/>
              </a:rPr>
              <a:t>。</a:t>
            </a:r>
          </a:p>
        </p:txBody>
      </p:sp>
      <p:grpSp>
        <p:nvGrpSpPr>
          <p:cNvPr id="2" name="Group 5"/>
          <p:cNvGrpSpPr/>
          <p:nvPr/>
        </p:nvGrpSpPr>
        <p:grpSpPr>
          <a:xfrm>
            <a:off x="2994025" y="1096963"/>
            <a:ext cx="1260475" cy="2236787"/>
            <a:chOff x="2226" y="834"/>
            <a:chExt cx="794" cy="1409"/>
          </a:xfrm>
        </p:grpSpPr>
        <p:grpSp>
          <p:nvGrpSpPr>
            <p:cNvPr id="9242" name="Group 6"/>
            <p:cNvGrpSpPr/>
            <p:nvPr/>
          </p:nvGrpSpPr>
          <p:grpSpPr>
            <a:xfrm>
              <a:off x="2226" y="1198"/>
              <a:ext cx="794" cy="1045"/>
              <a:chOff x="3792" y="1824"/>
              <a:chExt cx="912" cy="1104"/>
            </a:xfrm>
          </p:grpSpPr>
          <p:sp>
            <p:nvSpPr>
              <p:cNvPr id="9247" name="Rectangle 7"/>
              <p:cNvSpPr/>
              <p:nvPr>
                <p:custDataLst>
                  <p:tags r:id="rId28"/>
                </p:custDataLst>
              </p:nvPr>
            </p:nvSpPr>
            <p:spPr>
              <a:xfrm rot="5400000">
                <a:off x="4296" y="2184"/>
                <a:ext cx="432" cy="384"/>
              </a:xfrm>
              <a:prstGeom prst="rect">
                <a:avLst/>
              </a:prstGeom>
              <a:solidFill>
                <a:srgbClr val="FEFFE7"/>
              </a:solidFill>
              <a:ln w="38100" cap="flat" cmpd="sng">
                <a:solidFill>
                  <a:schemeClr val="accent2"/>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9248" name="Line 8"/>
              <p:cNvSpPr/>
              <p:nvPr>
                <p:custDataLst>
                  <p:tags r:id="rId29"/>
                </p:custDataLst>
              </p:nvPr>
            </p:nvSpPr>
            <p:spPr>
              <a:xfrm rot="5400000">
                <a:off x="4368" y="2015"/>
                <a:ext cx="287" cy="1"/>
              </a:xfrm>
              <a:prstGeom prst="line">
                <a:avLst/>
              </a:prstGeom>
              <a:ln w="28575" cap="flat" cmpd="sng">
                <a:solidFill>
                  <a:schemeClr val="accent2"/>
                </a:solidFill>
                <a:prstDash val="solid"/>
                <a:headEnd type="none" w="med" len="med"/>
                <a:tailEnd type="none" w="med" len="med"/>
              </a:ln>
            </p:spPr>
          </p:sp>
          <p:sp>
            <p:nvSpPr>
              <p:cNvPr id="9249" name="Line 9"/>
              <p:cNvSpPr/>
              <p:nvPr>
                <p:custDataLst>
                  <p:tags r:id="rId30"/>
                </p:custDataLst>
              </p:nvPr>
            </p:nvSpPr>
            <p:spPr>
              <a:xfrm rot="-5400000" flipH="1">
                <a:off x="4368" y="2736"/>
                <a:ext cx="288" cy="0"/>
              </a:xfrm>
              <a:prstGeom prst="line">
                <a:avLst/>
              </a:prstGeom>
              <a:ln w="28575" cap="flat" cmpd="sng">
                <a:solidFill>
                  <a:schemeClr val="accent2"/>
                </a:solidFill>
                <a:prstDash val="solid"/>
                <a:headEnd type="none" w="med" len="med"/>
                <a:tailEnd type="none" w="med" len="med"/>
              </a:ln>
            </p:spPr>
          </p:sp>
          <p:sp>
            <p:nvSpPr>
              <p:cNvPr id="9250" name="Oval 10"/>
              <p:cNvSpPr/>
              <p:nvPr>
                <p:custDataLst>
                  <p:tags r:id="rId31"/>
                </p:custDataLst>
              </p:nvPr>
            </p:nvSpPr>
            <p:spPr>
              <a:xfrm rot="5400000">
                <a:off x="3792" y="1824"/>
                <a:ext cx="96" cy="96"/>
              </a:xfrm>
              <a:prstGeom prst="ellipse">
                <a:avLst/>
              </a:prstGeom>
              <a:solidFill>
                <a:srgbClr val="FEFFE7"/>
              </a:solidFill>
              <a:ln w="28575" cap="flat" cmpd="sng">
                <a:solidFill>
                  <a:schemeClr val="accent2"/>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9251" name="Oval 11"/>
              <p:cNvSpPr/>
              <p:nvPr>
                <p:custDataLst>
                  <p:tags r:id="rId32"/>
                </p:custDataLst>
              </p:nvPr>
            </p:nvSpPr>
            <p:spPr>
              <a:xfrm rot="5400000">
                <a:off x="3792" y="2832"/>
                <a:ext cx="96" cy="96"/>
              </a:xfrm>
              <a:prstGeom prst="ellipse">
                <a:avLst/>
              </a:prstGeom>
              <a:solidFill>
                <a:srgbClr val="FEFFE7"/>
              </a:solidFill>
              <a:ln w="28575" cap="flat" cmpd="sng">
                <a:solidFill>
                  <a:schemeClr val="accent2"/>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9252" name="Line 12"/>
              <p:cNvSpPr/>
              <p:nvPr>
                <p:custDataLst>
                  <p:tags r:id="rId33"/>
                </p:custDataLst>
              </p:nvPr>
            </p:nvSpPr>
            <p:spPr>
              <a:xfrm>
                <a:off x="3888" y="1872"/>
                <a:ext cx="624" cy="0"/>
              </a:xfrm>
              <a:prstGeom prst="line">
                <a:avLst/>
              </a:prstGeom>
              <a:ln w="28575" cap="flat" cmpd="sng">
                <a:solidFill>
                  <a:schemeClr val="accent2"/>
                </a:solidFill>
                <a:prstDash val="solid"/>
                <a:headEnd type="none" w="med" len="med"/>
                <a:tailEnd type="none" w="med" len="med"/>
              </a:ln>
            </p:spPr>
          </p:sp>
          <p:sp>
            <p:nvSpPr>
              <p:cNvPr id="9253" name="Line 13"/>
              <p:cNvSpPr/>
              <p:nvPr>
                <p:custDataLst>
                  <p:tags r:id="rId34"/>
                </p:custDataLst>
              </p:nvPr>
            </p:nvSpPr>
            <p:spPr>
              <a:xfrm>
                <a:off x="3888" y="2880"/>
                <a:ext cx="624" cy="0"/>
              </a:xfrm>
              <a:prstGeom prst="line">
                <a:avLst/>
              </a:prstGeom>
              <a:ln w="28575" cap="flat" cmpd="sng">
                <a:solidFill>
                  <a:schemeClr val="accent2"/>
                </a:solidFill>
                <a:prstDash val="solid"/>
                <a:headEnd type="none" w="med" len="med"/>
                <a:tailEnd type="none" w="med" len="med"/>
              </a:ln>
            </p:spPr>
          </p:sp>
        </p:grpSp>
        <p:sp>
          <p:nvSpPr>
            <p:cNvPr id="9243" name="Line 14"/>
            <p:cNvSpPr/>
            <p:nvPr>
              <p:custDataLst>
                <p:tags r:id="rId24"/>
              </p:custDataLst>
            </p:nvPr>
          </p:nvSpPr>
          <p:spPr>
            <a:xfrm>
              <a:off x="2310" y="1516"/>
              <a:ext cx="0" cy="454"/>
            </a:xfrm>
            <a:prstGeom prst="line">
              <a:avLst/>
            </a:prstGeom>
            <a:ln w="25400" cap="flat" cmpd="sng">
              <a:solidFill>
                <a:srgbClr val="FF0066"/>
              </a:solidFill>
              <a:prstDash val="solid"/>
              <a:headEnd type="none" w="med" len="med"/>
              <a:tailEnd type="triangle" w="med" len="med"/>
            </a:ln>
          </p:spPr>
        </p:sp>
        <p:sp>
          <p:nvSpPr>
            <p:cNvPr id="9244" name="Text Box 15"/>
            <p:cNvSpPr txBox="1"/>
            <p:nvPr>
              <p:custDataLst>
                <p:tags r:id="rId25"/>
              </p:custDataLst>
            </p:nvPr>
          </p:nvSpPr>
          <p:spPr>
            <a:xfrm>
              <a:off x="2351" y="1515"/>
              <a:ext cx="278" cy="327"/>
            </a:xfrm>
            <a:prstGeom prst="rect">
              <a:avLst/>
            </a:prstGeom>
            <a:noFill/>
            <a:ln w="25400">
              <a:noFill/>
            </a:ln>
          </p:spPr>
          <p:txBody>
            <a:bodyPr wrap="none">
              <a:spAutoFit/>
            </a:bodyPr>
            <a:lstStyle/>
            <a:p>
              <a:pPr eaLnBrk="0" hangingPunct="0"/>
              <a:r>
                <a:rPr lang="en-US" altLang="zh-CN" sz="2800" b="1" i="1" dirty="0">
                  <a:solidFill>
                    <a:srgbClr val="FF0066"/>
                  </a:solidFill>
                  <a:latin typeface="Times New Roman" panose="02020603050405020304" pitchFamily="18" charset="0"/>
                </a:rPr>
                <a:t>U</a:t>
              </a:r>
            </a:p>
          </p:txBody>
        </p:sp>
        <p:sp>
          <p:nvSpPr>
            <p:cNvPr id="9245" name="Line 16"/>
            <p:cNvSpPr/>
            <p:nvPr>
              <p:custDataLst>
                <p:tags r:id="rId26"/>
              </p:custDataLst>
            </p:nvPr>
          </p:nvSpPr>
          <p:spPr>
            <a:xfrm rot="-5432531">
              <a:off x="2580" y="964"/>
              <a:ext cx="1" cy="376"/>
            </a:xfrm>
            <a:prstGeom prst="line">
              <a:avLst/>
            </a:prstGeom>
            <a:ln w="25400" cap="flat" cmpd="sng">
              <a:solidFill>
                <a:srgbClr val="FF0066"/>
              </a:solidFill>
              <a:prstDash val="solid"/>
              <a:headEnd type="none" w="med" len="med"/>
              <a:tailEnd type="triangle" w="med" len="med"/>
            </a:ln>
          </p:spPr>
        </p:sp>
        <p:sp>
          <p:nvSpPr>
            <p:cNvPr id="9246" name="Text Box 17"/>
            <p:cNvSpPr txBox="1"/>
            <p:nvPr>
              <p:custDataLst>
                <p:tags r:id="rId27"/>
              </p:custDataLst>
            </p:nvPr>
          </p:nvSpPr>
          <p:spPr>
            <a:xfrm>
              <a:off x="2476" y="834"/>
              <a:ext cx="203" cy="327"/>
            </a:xfrm>
            <a:prstGeom prst="rect">
              <a:avLst/>
            </a:prstGeom>
            <a:noFill/>
            <a:ln w="9525">
              <a:noFill/>
            </a:ln>
          </p:spPr>
          <p:txBody>
            <a:bodyPr wrap="none">
              <a:spAutoFit/>
            </a:bodyPr>
            <a:lstStyle/>
            <a:p>
              <a:r>
                <a:rPr lang="en-US" altLang="zh-CN" sz="2800" b="1" i="1" dirty="0">
                  <a:solidFill>
                    <a:srgbClr val="FF0066"/>
                  </a:solidFill>
                  <a:latin typeface="Times New Roman" panose="02020603050405020304" pitchFamily="18" charset="0"/>
                </a:rPr>
                <a:t>I</a:t>
              </a:r>
            </a:p>
          </p:txBody>
        </p:sp>
      </p:grpSp>
      <p:graphicFrame>
        <p:nvGraphicFramePr>
          <p:cNvPr id="24595" name="Object 19"/>
          <p:cNvGraphicFramePr/>
          <p:nvPr>
            <p:custDataLst>
              <p:tags r:id="rId6"/>
            </p:custDataLst>
          </p:nvPr>
        </p:nvGraphicFramePr>
        <p:xfrm>
          <a:off x="2930525" y="3587750"/>
          <a:ext cx="1227138" cy="439738"/>
        </p:xfrm>
        <a:graphic>
          <a:graphicData uri="http://schemas.openxmlformats.org/presentationml/2006/ole">
            <mc:AlternateContent xmlns:mc="http://schemas.openxmlformats.org/markup-compatibility/2006">
              <mc:Choice xmlns:v="urn:schemas-microsoft-com:vml" Requires="v">
                <p:oleObj spid="_x0000_s12307" r:id="rId38" imgW="494665" imgH="177800" progId="Equation.3">
                  <p:embed/>
                </p:oleObj>
              </mc:Choice>
              <mc:Fallback>
                <p:oleObj r:id="rId38" imgW="494665" imgH="177800" progId="Equation.3">
                  <p:embed/>
                  <p:pic>
                    <p:nvPicPr>
                      <p:cNvPr id="0" name="图片 3128"/>
                      <p:cNvPicPr/>
                      <p:nvPr/>
                    </p:nvPicPr>
                    <p:blipFill>
                      <a:blip r:embed="rId39"/>
                      <a:stretch>
                        <a:fillRect/>
                      </a:stretch>
                    </p:blipFill>
                    <p:spPr>
                      <a:xfrm>
                        <a:off x="2930525" y="3587750"/>
                        <a:ext cx="1227138" cy="439738"/>
                      </a:xfrm>
                      <a:prstGeom prst="rect">
                        <a:avLst/>
                      </a:prstGeom>
                      <a:noFill/>
                      <a:ln w="38100">
                        <a:noFill/>
                        <a:miter/>
                      </a:ln>
                    </p:spPr>
                  </p:pic>
                </p:oleObj>
              </mc:Fallback>
            </mc:AlternateContent>
          </a:graphicData>
        </a:graphic>
      </p:graphicFrame>
      <p:sp>
        <p:nvSpPr>
          <p:cNvPr id="24596" name="Text Box 20"/>
          <p:cNvSpPr txBox="1"/>
          <p:nvPr>
            <p:custDataLst>
              <p:tags r:id="rId7"/>
            </p:custDataLst>
          </p:nvPr>
        </p:nvSpPr>
        <p:spPr>
          <a:xfrm>
            <a:off x="2057400" y="6046788"/>
            <a:ext cx="5961063" cy="519112"/>
          </a:xfrm>
          <a:prstGeom prst="rect">
            <a:avLst/>
          </a:prstGeom>
          <a:noFill/>
          <a:ln w="9525">
            <a:noFill/>
          </a:ln>
        </p:spPr>
        <p:txBody>
          <a:bodyPr wrap="none" anchor="ctr" anchorCtr="0">
            <a:spAutoFit/>
          </a:bodyPr>
          <a:lstStyle/>
          <a:p>
            <a:r>
              <a:rPr lang="zh-CN" altLang="en-US" sz="2800" b="1" i="1" dirty="0">
                <a:solidFill>
                  <a:schemeClr val="accent2"/>
                </a:solidFill>
                <a:latin typeface="Times New Roman" panose="02020603050405020304" pitchFamily="18" charset="0"/>
              </a:rPr>
              <a:t>（</a:t>
            </a:r>
            <a:r>
              <a:rPr lang="en-US" altLang="zh-CN" sz="2800" b="1" i="1" dirty="0">
                <a:solidFill>
                  <a:schemeClr val="accent2"/>
                </a:solidFill>
                <a:latin typeface="Times New Roman" panose="02020603050405020304" pitchFamily="18" charset="0"/>
              </a:rPr>
              <a:t>U</a:t>
            </a:r>
            <a:r>
              <a:rPr lang="zh-CN" altLang="en-US" sz="2800" b="1" dirty="0">
                <a:solidFill>
                  <a:schemeClr val="accent2"/>
                </a:solidFill>
                <a:latin typeface="Times New Roman" panose="02020603050405020304" pitchFamily="18" charset="0"/>
              </a:rPr>
              <a:t>和</a:t>
            </a:r>
            <a:r>
              <a:rPr lang="en-US" altLang="zh-CN" sz="2800" b="1" i="1" dirty="0">
                <a:solidFill>
                  <a:schemeClr val="accent2"/>
                </a:solidFill>
                <a:latin typeface="Times New Roman" panose="02020603050405020304" pitchFamily="18" charset="0"/>
              </a:rPr>
              <a:t>I</a:t>
            </a:r>
            <a:r>
              <a:rPr lang="zh-CN" altLang="en-US" sz="2800" b="1" dirty="0">
                <a:solidFill>
                  <a:schemeClr val="accent2"/>
                </a:solidFill>
                <a:latin typeface="Times New Roman" panose="02020603050405020304" pitchFamily="18" charset="0"/>
              </a:rPr>
              <a:t>的实际方向相反，则是电源）</a:t>
            </a:r>
          </a:p>
        </p:txBody>
      </p:sp>
      <p:sp>
        <p:nvSpPr>
          <p:cNvPr id="24597" name="Text Box 21"/>
          <p:cNvSpPr txBox="1"/>
          <p:nvPr>
            <p:custDataLst>
              <p:tags r:id="rId8"/>
            </p:custDataLst>
          </p:nvPr>
        </p:nvSpPr>
        <p:spPr>
          <a:xfrm>
            <a:off x="1981200" y="4827588"/>
            <a:ext cx="5602288" cy="519112"/>
          </a:xfrm>
          <a:prstGeom prst="rect">
            <a:avLst/>
          </a:prstGeom>
          <a:noFill/>
          <a:ln w="9525">
            <a:noFill/>
          </a:ln>
        </p:spPr>
        <p:txBody>
          <a:bodyPr wrap="none" anchor="ctr" anchorCtr="0">
            <a:spAutoFit/>
          </a:bodyPr>
          <a:lstStyle/>
          <a:p>
            <a:r>
              <a:rPr lang="zh-CN" altLang="en-US" sz="2800" b="1" i="1" dirty="0">
                <a:solidFill>
                  <a:schemeClr val="accent2"/>
                </a:solidFill>
                <a:latin typeface="Times New Roman" panose="02020603050405020304" pitchFamily="18" charset="0"/>
              </a:rPr>
              <a:t>（</a:t>
            </a:r>
            <a:r>
              <a:rPr lang="en-US" altLang="zh-CN" sz="2800" b="1" i="1" dirty="0">
                <a:solidFill>
                  <a:schemeClr val="accent2"/>
                </a:solidFill>
                <a:latin typeface="Times New Roman" panose="02020603050405020304" pitchFamily="18" charset="0"/>
              </a:rPr>
              <a:t>U</a:t>
            </a:r>
            <a:r>
              <a:rPr lang="zh-CN" altLang="en-US" sz="2800" b="1" dirty="0">
                <a:solidFill>
                  <a:schemeClr val="accent2"/>
                </a:solidFill>
                <a:latin typeface="Times New Roman" panose="02020603050405020304" pitchFamily="18" charset="0"/>
              </a:rPr>
              <a:t>和</a:t>
            </a:r>
            <a:r>
              <a:rPr lang="en-US" altLang="zh-CN" sz="2800" b="1" i="1" dirty="0">
                <a:solidFill>
                  <a:schemeClr val="accent2"/>
                </a:solidFill>
                <a:latin typeface="Times New Roman" panose="02020603050405020304" pitchFamily="18" charset="0"/>
              </a:rPr>
              <a:t>I</a:t>
            </a:r>
            <a:r>
              <a:rPr lang="zh-CN" altLang="en-US" sz="2800" b="1" dirty="0">
                <a:solidFill>
                  <a:schemeClr val="accent2"/>
                </a:solidFill>
                <a:latin typeface="Times New Roman" panose="02020603050405020304" pitchFamily="18" charset="0"/>
              </a:rPr>
              <a:t>的实际方向相同，是负载）</a:t>
            </a:r>
          </a:p>
        </p:txBody>
      </p:sp>
      <p:grpSp>
        <p:nvGrpSpPr>
          <p:cNvPr id="4" name="Group 22"/>
          <p:cNvGrpSpPr/>
          <p:nvPr/>
        </p:nvGrpSpPr>
        <p:grpSpPr>
          <a:xfrm>
            <a:off x="5829300" y="1185863"/>
            <a:ext cx="1260475" cy="2236787"/>
            <a:chOff x="3672" y="747"/>
            <a:chExt cx="794" cy="1409"/>
          </a:xfrm>
        </p:grpSpPr>
        <p:grpSp>
          <p:nvGrpSpPr>
            <p:cNvPr id="9230" name="Group 23"/>
            <p:cNvGrpSpPr/>
            <p:nvPr/>
          </p:nvGrpSpPr>
          <p:grpSpPr>
            <a:xfrm>
              <a:off x="3672" y="1111"/>
              <a:ext cx="794" cy="1045"/>
              <a:chOff x="3792" y="1824"/>
              <a:chExt cx="912" cy="1104"/>
            </a:xfrm>
          </p:grpSpPr>
          <p:sp>
            <p:nvSpPr>
              <p:cNvPr id="9235" name="Rectangle 24"/>
              <p:cNvSpPr/>
              <p:nvPr>
                <p:custDataLst>
                  <p:tags r:id="rId17"/>
                </p:custDataLst>
              </p:nvPr>
            </p:nvSpPr>
            <p:spPr>
              <a:xfrm rot="5400000">
                <a:off x="4296" y="2184"/>
                <a:ext cx="432" cy="384"/>
              </a:xfrm>
              <a:prstGeom prst="rect">
                <a:avLst/>
              </a:prstGeom>
              <a:solidFill>
                <a:srgbClr val="FEFFE7"/>
              </a:solidFill>
              <a:ln w="38100" cap="flat" cmpd="sng">
                <a:solidFill>
                  <a:schemeClr val="accent2"/>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9236" name="Line 25"/>
              <p:cNvSpPr/>
              <p:nvPr>
                <p:custDataLst>
                  <p:tags r:id="rId18"/>
                </p:custDataLst>
              </p:nvPr>
            </p:nvSpPr>
            <p:spPr>
              <a:xfrm rot="5400000">
                <a:off x="4368" y="2015"/>
                <a:ext cx="287" cy="1"/>
              </a:xfrm>
              <a:prstGeom prst="line">
                <a:avLst/>
              </a:prstGeom>
              <a:ln w="28575" cap="flat" cmpd="sng">
                <a:solidFill>
                  <a:schemeClr val="accent2"/>
                </a:solidFill>
                <a:prstDash val="solid"/>
                <a:headEnd type="none" w="med" len="med"/>
                <a:tailEnd type="none" w="med" len="med"/>
              </a:ln>
            </p:spPr>
          </p:sp>
          <p:sp>
            <p:nvSpPr>
              <p:cNvPr id="9237" name="Line 26"/>
              <p:cNvSpPr/>
              <p:nvPr>
                <p:custDataLst>
                  <p:tags r:id="rId19"/>
                </p:custDataLst>
              </p:nvPr>
            </p:nvSpPr>
            <p:spPr>
              <a:xfrm rot="-5400000" flipH="1">
                <a:off x="4368" y="2736"/>
                <a:ext cx="288" cy="0"/>
              </a:xfrm>
              <a:prstGeom prst="line">
                <a:avLst/>
              </a:prstGeom>
              <a:ln w="28575" cap="flat" cmpd="sng">
                <a:solidFill>
                  <a:schemeClr val="accent2"/>
                </a:solidFill>
                <a:prstDash val="solid"/>
                <a:headEnd type="none" w="med" len="med"/>
                <a:tailEnd type="none" w="med" len="med"/>
              </a:ln>
            </p:spPr>
          </p:sp>
          <p:sp>
            <p:nvSpPr>
              <p:cNvPr id="9238" name="Oval 27"/>
              <p:cNvSpPr/>
              <p:nvPr>
                <p:custDataLst>
                  <p:tags r:id="rId20"/>
                </p:custDataLst>
              </p:nvPr>
            </p:nvSpPr>
            <p:spPr>
              <a:xfrm rot="5400000">
                <a:off x="3792" y="1824"/>
                <a:ext cx="96" cy="96"/>
              </a:xfrm>
              <a:prstGeom prst="ellipse">
                <a:avLst/>
              </a:prstGeom>
              <a:solidFill>
                <a:srgbClr val="FEFFE7"/>
              </a:solidFill>
              <a:ln w="28575" cap="flat" cmpd="sng">
                <a:solidFill>
                  <a:schemeClr val="accent2"/>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9239" name="Oval 28"/>
              <p:cNvSpPr/>
              <p:nvPr>
                <p:custDataLst>
                  <p:tags r:id="rId21"/>
                </p:custDataLst>
              </p:nvPr>
            </p:nvSpPr>
            <p:spPr>
              <a:xfrm rot="5400000">
                <a:off x="3792" y="2832"/>
                <a:ext cx="96" cy="96"/>
              </a:xfrm>
              <a:prstGeom prst="ellipse">
                <a:avLst/>
              </a:prstGeom>
              <a:solidFill>
                <a:srgbClr val="FEFFE7"/>
              </a:solidFill>
              <a:ln w="28575" cap="flat" cmpd="sng">
                <a:solidFill>
                  <a:schemeClr val="accent2"/>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9240" name="Line 29"/>
              <p:cNvSpPr/>
              <p:nvPr>
                <p:custDataLst>
                  <p:tags r:id="rId22"/>
                </p:custDataLst>
              </p:nvPr>
            </p:nvSpPr>
            <p:spPr>
              <a:xfrm>
                <a:off x="3888" y="1872"/>
                <a:ext cx="624" cy="0"/>
              </a:xfrm>
              <a:prstGeom prst="line">
                <a:avLst/>
              </a:prstGeom>
              <a:ln w="28575" cap="flat" cmpd="sng">
                <a:solidFill>
                  <a:schemeClr val="accent2"/>
                </a:solidFill>
                <a:prstDash val="solid"/>
                <a:headEnd type="none" w="med" len="med"/>
                <a:tailEnd type="none" w="med" len="med"/>
              </a:ln>
            </p:spPr>
          </p:sp>
          <p:sp>
            <p:nvSpPr>
              <p:cNvPr id="9241" name="Line 30"/>
              <p:cNvSpPr/>
              <p:nvPr>
                <p:custDataLst>
                  <p:tags r:id="rId23"/>
                </p:custDataLst>
              </p:nvPr>
            </p:nvSpPr>
            <p:spPr>
              <a:xfrm>
                <a:off x="3888" y="2880"/>
                <a:ext cx="624" cy="0"/>
              </a:xfrm>
              <a:prstGeom prst="line">
                <a:avLst/>
              </a:prstGeom>
              <a:ln w="28575" cap="flat" cmpd="sng">
                <a:solidFill>
                  <a:schemeClr val="accent2"/>
                </a:solidFill>
                <a:prstDash val="solid"/>
                <a:headEnd type="none" w="med" len="med"/>
                <a:tailEnd type="none" w="med" len="med"/>
              </a:ln>
            </p:spPr>
          </p:sp>
        </p:grpSp>
        <p:sp>
          <p:nvSpPr>
            <p:cNvPr id="9231" name="Line 31"/>
            <p:cNvSpPr/>
            <p:nvPr>
              <p:custDataLst>
                <p:tags r:id="rId13"/>
              </p:custDataLst>
            </p:nvPr>
          </p:nvSpPr>
          <p:spPr>
            <a:xfrm flipV="1">
              <a:off x="3756" y="1429"/>
              <a:ext cx="0" cy="454"/>
            </a:xfrm>
            <a:prstGeom prst="line">
              <a:avLst/>
            </a:prstGeom>
            <a:ln w="25400" cap="flat" cmpd="sng">
              <a:solidFill>
                <a:srgbClr val="FF0066"/>
              </a:solidFill>
              <a:prstDash val="solid"/>
              <a:headEnd type="none" w="med" len="med"/>
              <a:tailEnd type="triangle" w="med" len="med"/>
            </a:ln>
          </p:spPr>
        </p:sp>
        <p:sp>
          <p:nvSpPr>
            <p:cNvPr id="9232" name="Text Box 32"/>
            <p:cNvSpPr txBox="1"/>
            <p:nvPr>
              <p:custDataLst>
                <p:tags r:id="rId14"/>
              </p:custDataLst>
            </p:nvPr>
          </p:nvSpPr>
          <p:spPr>
            <a:xfrm>
              <a:off x="3797" y="1428"/>
              <a:ext cx="278" cy="327"/>
            </a:xfrm>
            <a:prstGeom prst="rect">
              <a:avLst/>
            </a:prstGeom>
            <a:noFill/>
            <a:ln w="25400">
              <a:noFill/>
            </a:ln>
          </p:spPr>
          <p:txBody>
            <a:bodyPr wrap="none">
              <a:spAutoFit/>
            </a:bodyPr>
            <a:lstStyle/>
            <a:p>
              <a:pPr eaLnBrk="0" hangingPunct="0"/>
              <a:r>
                <a:rPr lang="en-US" altLang="zh-CN" sz="2800" b="1" i="1" dirty="0">
                  <a:solidFill>
                    <a:srgbClr val="FF0066"/>
                  </a:solidFill>
                  <a:latin typeface="Times New Roman" panose="02020603050405020304" pitchFamily="18" charset="0"/>
                </a:rPr>
                <a:t>U</a:t>
              </a:r>
            </a:p>
          </p:txBody>
        </p:sp>
        <p:sp>
          <p:nvSpPr>
            <p:cNvPr id="9233" name="Line 33"/>
            <p:cNvSpPr/>
            <p:nvPr>
              <p:custDataLst>
                <p:tags r:id="rId15"/>
              </p:custDataLst>
            </p:nvPr>
          </p:nvSpPr>
          <p:spPr>
            <a:xfrm rot="-5432531">
              <a:off x="4026" y="877"/>
              <a:ext cx="1" cy="376"/>
            </a:xfrm>
            <a:prstGeom prst="line">
              <a:avLst/>
            </a:prstGeom>
            <a:ln w="25400" cap="flat" cmpd="sng">
              <a:solidFill>
                <a:srgbClr val="FF0066"/>
              </a:solidFill>
              <a:prstDash val="solid"/>
              <a:headEnd type="none" w="med" len="med"/>
              <a:tailEnd type="triangle" w="med" len="med"/>
            </a:ln>
          </p:spPr>
        </p:sp>
        <p:sp>
          <p:nvSpPr>
            <p:cNvPr id="9234" name="Text Box 34"/>
            <p:cNvSpPr txBox="1"/>
            <p:nvPr>
              <p:custDataLst>
                <p:tags r:id="rId16"/>
              </p:custDataLst>
            </p:nvPr>
          </p:nvSpPr>
          <p:spPr>
            <a:xfrm>
              <a:off x="3922" y="747"/>
              <a:ext cx="203" cy="327"/>
            </a:xfrm>
            <a:prstGeom prst="rect">
              <a:avLst/>
            </a:prstGeom>
            <a:noFill/>
            <a:ln w="9525">
              <a:noFill/>
            </a:ln>
          </p:spPr>
          <p:txBody>
            <a:bodyPr wrap="none">
              <a:spAutoFit/>
            </a:bodyPr>
            <a:lstStyle/>
            <a:p>
              <a:r>
                <a:rPr lang="en-US" altLang="zh-CN" sz="2800" b="1" i="1" dirty="0">
                  <a:solidFill>
                    <a:srgbClr val="FF0066"/>
                  </a:solidFill>
                  <a:latin typeface="Times New Roman" panose="02020603050405020304" pitchFamily="18" charset="0"/>
                </a:rPr>
                <a:t>I</a:t>
              </a:r>
            </a:p>
          </p:txBody>
        </p:sp>
      </p:grpSp>
      <p:sp>
        <p:nvSpPr>
          <p:cNvPr id="24611" name="AutoShape 35"/>
          <p:cNvSpPr/>
          <p:nvPr>
            <p:custDataLst>
              <p:tags r:id="rId9"/>
            </p:custDataLst>
          </p:nvPr>
        </p:nvSpPr>
        <p:spPr>
          <a:xfrm>
            <a:off x="6931025" y="1130300"/>
            <a:ext cx="1939925" cy="762000"/>
          </a:xfrm>
          <a:prstGeom prst="cloudCallout">
            <a:avLst>
              <a:gd name="adj1" fmla="val -75370"/>
              <a:gd name="adj2" fmla="val 110000"/>
            </a:avLst>
          </a:prstGeom>
          <a:noFill/>
          <a:ln w="9525" cap="flat" cmpd="sng">
            <a:solidFill>
              <a:schemeClr val="tx1"/>
            </a:solidFill>
            <a:prstDash val="solid"/>
            <a:headEnd type="none" w="med" len="med"/>
            <a:tailEnd type="none" w="med" len="med"/>
          </a:ln>
        </p:spPr>
        <p:txBody>
          <a:bodyPr/>
          <a:lstStyle/>
          <a:p>
            <a:pPr algn="ctr"/>
            <a:r>
              <a:rPr lang="zh-CN" altLang="en-US" sz="2800" b="1" dirty="0">
                <a:solidFill>
                  <a:schemeClr val="accent2"/>
                </a:solidFill>
                <a:latin typeface="Times New Roman" panose="02020603050405020304" pitchFamily="18" charset="0"/>
              </a:rPr>
              <a:t>非关联</a:t>
            </a:r>
          </a:p>
          <a:p>
            <a:pPr algn="ctr"/>
            <a:endParaRPr lang="en-US" altLang="zh-CN" sz="2800" b="1" dirty="0">
              <a:solidFill>
                <a:schemeClr val="accent2"/>
              </a:solidFill>
              <a:latin typeface="Times New Roman" panose="02020603050405020304" pitchFamily="18" charset="0"/>
            </a:endParaRPr>
          </a:p>
        </p:txBody>
      </p:sp>
      <p:graphicFrame>
        <p:nvGraphicFramePr>
          <p:cNvPr id="24612" name="Object 36"/>
          <p:cNvGraphicFramePr/>
          <p:nvPr>
            <p:custDataLst>
              <p:tags r:id="rId10"/>
            </p:custDataLst>
          </p:nvPr>
        </p:nvGraphicFramePr>
        <p:xfrm>
          <a:off x="5718175" y="3594100"/>
          <a:ext cx="1447800" cy="439738"/>
        </p:xfrm>
        <a:graphic>
          <a:graphicData uri="http://schemas.openxmlformats.org/presentationml/2006/ole">
            <mc:AlternateContent xmlns:mc="http://schemas.openxmlformats.org/markup-compatibility/2006">
              <mc:Choice xmlns:v="urn:schemas-microsoft-com:vml" Requires="v">
                <p:oleObj spid="_x0000_s12308" r:id="rId40" imgW="582930" imgH="177800" progId="Equation.3">
                  <p:embed/>
                </p:oleObj>
              </mc:Choice>
              <mc:Fallback>
                <p:oleObj r:id="rId40" imgW="582930" imgH="177800" progId="Equation.3">
                  <p:embed/>
                  <p:pic>
                    <p:nvPicPr>
                      <p:cNvPr id="0" name="图片 3127"/>
                      <p:cNvPicPr/>
                      <p:nvPr/>
                    </p:nvPicPr>
                    <p:blipFill>
                      <a:blip r:embed="rId41"/>
                      <a:stretch>
                        <a:fillRect/>
                      </a:stretch>
                    </p:blipFill>
                    <p:spPr>
                      <a:xfrm>
                        <a:off x="5718175" y="3594100"/>
                        <a:ext cx="1447800" cy="439738"/>
                      </a:xfrm>
                      <a:prstGeom prst="rect">
                        <a:avLst/>
                      </a:prstGeom>
                      <a:noFill/>
                      <a:ln w="38100">
                        <a:noFill/>
                        <a:miter/>
                      </a:ln>
                    </p:spPr>
                  </p:pic>
                </p:oleObj>
              </mc:Fallback>
            </mc:AlternateContent>
          </a:graphicData>
        </a:graphic>
      </p:graphicFrame>
      <p:sp>
        <p:nvSpPr>
          <p:cNvPr id="24613" name="AutoShape 37"/>
          <p:cNvSpPr/>
          <p:nvPr>
            <p:custDataLst>
              <p:tags r:id="rId11"/>
            </p:custDataLst>
          </p:nvPr>
        </p:nvSpPr>
        <p:spPr>
          <a:xfrm>
            <a:off x="4154488" y="1449388"/>
            <a:ext cx="1441450" cy="741362"/>
          </a:xfrm>
          <a:prstGeom prst="cloudCallout">
            <a:avLst>
              <a:gd name="adj1" fmla="val -85574"/>
              <a:gd name="adj2" fmla="val 92185"/>
            </a:avLst>
          </a:prstGeom>
          <a:noFill/>
          <a:ln w="9525" cap="flat" cmpd="sng">
            <a:solidFill>
              <a:schemeClr val="tx1"/>
            </a:solidFill>
            <a:prstDash val="solid"/>
            <a:headEnd type="none" w="med" len="med"/>
            <a:tailEnd type="none" w="med" len="med"/>
          </a:ln>
        </p:spPr>
        <p:txBody>
          <a:bodyPr/>
          <a:lstStyle/>
          <a:p>
            <a:pPr algn="ctr"/>
            <a:r>
              <a:rPr lang="zh-CN" altLang="en-US" sz="2800" b="1" dirty="0">
                <a:solidFill>
                  <a:schemeClr val="accent2"/>
                </a:solidFill>
                <a:latin typeface="Times New Roman" panose="02020603050405020304" pitchFamily="18" charset="0"/>
              </a:rPr>
              <a:t>关联</a:t>
            </a:r>
          </a:p>
          <a:p>
            <a:pPr algn="ctr"/>
            <a:endParaRPr lang="en-US" altLang="zh-CN" sz="2800" b="1" dirty="0">
              <a:solidFill>
                <a:schemeClr val="accent2"/>
              </a:solidFill>
              <a:latin typeface="Times New Roman" panose="02020603050405020304" pitchFamily="18" charset="0"/>
            </a:endParaRPr>
          </a:p>
        </p:txBody>
      </p:sp>
      <p:sp>
        <p:nvSpPr>
          <p:cNvPr id="24594" name="Text Box 18"/>
          <p:cNvSpPr txBox="1"/>
          <p:nvPr>
            <p:custDataLst>
              <p:tags r:id="rId12"/>
            </p:custDataLst>
          </p:nvPr>
        </p:nvSpPr>
        <p:spPr>
          <a:xfrm>
            <a:off x="331788" y="1389063"/>
            <a:ext cx="2584450" cy="2227262"/>
          </a:xfrm>
          <a:prstGeom prst="rect">
            <a:avLst/>
          </a:prstGeom>
          <a:noFill/>
          <a:ln w="25400">
            <a:noFill/>
          </a:ln>
        </p:spPr>
        <p:txBody>
          <a:bodyPr>
            <a:spAutoFit/>
          </a:bodyPr>
          <a:lstStyle/>
          <a:p>
            <a:pPr eaLnBrk="0" hangingPunct="0"/>
            <a:r>
              <a:rPr lang="en-US" altLang="zh-CN" sz="2800" b="1" dirty="0">
                <a:solidFill>
                  <a:schemeClr val="accent2"/>
                </a:solidFill>
                <a:latin typeface="Times New Roman" panose="02020603050405020304" pitchFamily="18" charset="0"/>
              </a:rPr>
              <a:t>         </a:t>
            </a:r>
            <a:r>
              <a:rPr lang="zh-CN" altLang="en-US" sz="2800" b="1" dirty="0">
                <a:solidFill>
                  <a:schemeClr val="accent2"/>
                </a:solidFill>
                <a:latin typeface="Times New Roman" panose="02020603050405020304" pitchFamily="18" charset="0"/>
              </a:rPr>
              <a:t>当元件电流和电压的参考方向</a:t>
            </a:r>
            <a:r>
              <a:rPr lang="zh-CN" altLang="en-US" sz="2800" b="1" dirty="0">
                <a:solidFill>
                  <a:srgbClr val="D60093"/>
                </a:solidFill>
                <a:latin typeface="Times New Roman" panose="02020603050405020304" pitchFamily="18" charset="0"/>
              </a:rPr>
              <a:t>关联</a:t>
            </a:r>
            <a:r>
              <a:rPr lang="zh-CN" altLang="en-US" sz="2800" b="1" dirty="0">
                <a:solidFill>
                  <a:schemeClr val="accent2"/>
                </a:solidFill>
                <a:latin typeface="Times New Roman" panose="02020603050405020304" pitchFamily="18" charset="0"/>
              </a:rPr>
              <a:t>情况下，</a:t>
            </a:r>
            <a:r>
              <a:rPr lang="zh-CN" altLang="en-US" sz="2800" b="1" dirty="0">
                <a:solidFill>
                  <a:srgbClr val="FF0066"/>
                </a:solidFill>
                <a:latin typeface="Times New Roman" panose="02020603050405020304" pitchFamily="18" charset="0"/>
              </a:rPr>
              <a:t>吸收的电功率</a:t>
            </a:r>
            <a:r>
              <a:rPr lang="zh-CN" altLang="en-US" sz="2800" b="1" dirty="0">
                <a:solidFill>
                  <a:schemeClr val="accent2"/>
                </a:solidFill>
                <a:latin typeface="Times New Roman" panose="02020603050405020304" pitchFamily="18" charset="0"/>
              </a:rPr>
              <a:t>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6" name="camera.wav"/>
                                        </p:tgtEl>
                                      </p:cMediaNode>
                                    </p:audio>
                                  </p:sub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4595"/>
                                        </p:tgtEl>
                                        <p:attrNameLst>
                                          <p:attrName>style.visibility</p:attrName>
                                        </p:attrNameLst>
                                      </p:cBhvr>
                                      <p:to>
                                        <p:strVal val="visible"/>
                                      </p:to>
                                    </p:set>
                                    <p:animEffect transition="in" filter="dissolve">
                                      <p:cBhvr>
                                        <p:cTn id="12" dur="500"/>
                                        <p:tgtEl>
                                          <p:spTgt spid="2459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24613"/>
                                        </p:tgtEl>
                                        <p:attrNameLst>
                                          <p:attrName>style.visibility</p:attrName>
                                        </p:attrNameLst>
                                      </p:cBhvr>
                                      <p:to>
                                        <p:strVal val="visible"/>
                                      </p:to>
                                    </p:set>
                                    <p:animEffect transition="in" filter="box(out)">
                                      <p:cBhvr>
                                        <p:cTn id="17" dur="500"/>
                                        <p:tgtEl>
                                          <p:spTgt spid="24613"/>
                                        </p:tgtEl>
                                      </p:cBhvr>
                                    </p:animEffect>
                                  </p:childTnLst>
                                  <p:subTnLst>
                                    <p:audio>
                                      <p:cMediaNode>
                                        <p:cTn display="0" masterRel="sameClick">
                                          <p:stCondLst>
                                            <p:cond evt="begin" delay="0">
                                              <p:tn val="15"/>
                                            </p:cond>
                                          </p:stCondLst>
                                          <p:endCondLst>
                                            <p:cond evt="onStopAudio" delay="0">
                                              <p:tgtEl>
                                                <p:sldTgt/>
                                              </p:tgtEl>
                                            </p:cond>
                                          </p:endCondLst>
                                        </p:cTn>
                                        <p:tgtEl>
                                          <p:sndTgt r:embed="rId36"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ox(out)">
                                      <p:cBhvr>
                                        <p:cTn id="22" dur="500"/>
                                        <p:tgtEl>
                                          <p:spTgt spid="4"/>
                                        </p:tgtEl>
                                      </p:cBhvr>
                                    </p:animEffect>
                                  </p:childTnLst>
                                  <p:subTnLst>
                                    <p:audio>
                                      <p:cMediaNode>
                                        <p:cTn display="0" masterRel="sameClick">
                                          <p:stCondLst>
                                            <p:cond evt="begin" delay="0">
                                              <p:tn val="20"/>
                                            </p:cond>
                                          </p:stCondLst>
                                          <p:endCondLst>
                                            <p:cond evt="onStopAudio" delay="0">
                                              <p:tgtEl>
                                                <p:sldTgt/>
                                              </p:tgtEl>
                                            </p:cond>
                                          </p:endCondLst>
                                        </p:cTn>
                                        <p:tgtEl>
                                          <p:sndTgt r:embed="rId36" name="camera.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24611"/>
                                        </p:tgtEl>
                                        <p:attrNameLst>
                                          <p:attrName>style.visibility</p:attrName>
                                        </p:attrNameLst>
                                      </p:cBhvr>
                                      <p:to>
                                        <p:strVal val="visible"/>
                                      </p:to>
                                    </p:set>
                                    <p:animEffect transition="in" filter="box(out)">
                                      <p:cBhvr>
                                        <p:cTn id="27" dur="500"/>
                                        <p:tgtEl>
                                          <p:spTgt spid="24611"/>
                                        </p:tgtEl>
                                      </p:cBhvr>
                                    </p:animEffect>
                                  </p:childTnLst>
                                  <p:subTnLst>
                                    <p:audio>
                                      <p:cMediaNode>
                                        <p:cTn display="0" masterRel="sameClick">
                                          <p:stCondLst>
                                            <p:cond evt="begin" delay="0">
                                              <p:tn val="25"/>
                                            </p:cond>
                                          </p:stCondLst>
                                          <p:endCondLst>
                                            <p:cond evt="onStopAudio" delay="0">
                                              <p:tgtEl>
                                                <p:sldTgt/>
                                              </p:tgtEl>
                                            </p:cond>
                                          </p:endCondLst>
                                        </p:cTn>
                                        <p:tgtEl>
                                          <p:sndTgt r:embed="rId36" name="camera.wav"/>
                                        </p:tgtEl>
                                      </p:cMediaNode>
                                    </p:audio>
                                  </p:sub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24612"/>
                                        </p:tgtEl>
                                        <p:attrNameLst>
                                          <p:attrName>style.visibility</p:attrName>
                                        </p:attrNameLst>
                                      </p:cBhvr>
                                      <p:to>
                                        <p:strVal val="visible"/>
                                      </p:to>
                                    </p:set>
                                    <p:animEffect transition="in" filter="dissolve">
                                      <p:cBhvr>
                                        <p:cTn id="32" dur="500"/>
                                        <p:tgtEl>
                                          <p:spTgt spid="24612"/>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32" fill="hold" grpId="0" nodeType="clickEffect">
                                  <p:stCondLst>
                                    <p:cond delay="0"/>
                                  </p:stCondLst>
                                  <p:iterate type="wd">
                                    <p:tmPct val="100000"/>
                                  </p:iterate>
                                  <p:childTnLst>
                                    <p:set>
                                      <p:cBhvr>
                                        <p:cTn id="36" dur="1" fill="hold">
                                          <p:stCondLst>
                                            <p:cond delay="0"/>
                                          </p:stCondLst>
                                        </p:cTn>
                                        <p:tgtEl>
                                          <p:spTgt spid="24578"/>
                                        </p:tgtEl>
                                        <p:attrNameLst>
                                          <p:attrName>style.visibility</p:attrName>
                                        </p:attrNameLst>
                                      </p:cBhvr>
                                      <p:to>
                                        <p:strVal val="visible"/>
                                      </p:to>
                                    </p:set>
                                    <p:animEffect transition="in" filter="box(out)">
                                      <p:cBhvr>
                                        <p:cTn id="37" dur="300"/>
                                        <p:tgtEl>
                                          <p:spTgt spid="24578"/>
                                        </p:tgtEl>
                                      </p:cBhvr>
                                    </p:animEffect>
                                  </p:childTnLst>
                                  <p:subTnLst>
                                    <p:audio>
                                      <p:cMediaNode>
                                        <p:cTn display="0" masterRel="sameClick">
                                          <p:stCondLst>
                                            <p:cond evt="begin" delay="0">
                                              <p:tn val="35"/>
                                            </p:cond>
                                          </p:stCondLst>
                                          <p:endCondLst>
                                            <p:cond evt="onStopAudio" delay="0">
                                              <p:tgtEl>
                                                <p:sldTgt/>
                                              </p:tgtEl>
                                            </p:cond>
                                          </p:endCondLst>
                                        </p:cTn>
                                        <p:tgtEl>
                                          <p:sndTgt r:embed="rId36" name="camera.wav"/>
                                        </p:tgtEl>
                                      </p:cMediaNode>
                                    </p:audio>
                                  </p:sub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24597"/>
                                        </p:tgtEl>
                                        <p:attrNameLst>
                                          <p:attrName>style.visibility</p:attrName>
                                        </p:attrNameLst>
                                      </p:cBhvr>
                                      <p:to>
                                        <p:strVal val="visible"/>
                                      </p:to>
                                    </p:set>
                                    <p:animEffect transition="in" filter="dissolve">
                                      <p:cBhvr>
                                        <p:cTn id="42" dur="500"/>
                                        <p:tgtEl>
                                          <p:spTgt spid="24597"/>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32" fill="hold" grpId="0" nodeType="clickEffect">
                                  <p:stCondLst>
                                    <p:cond delay="0"/>
                                  </p:stCondLst>
                                  <p:iterate type="wd">
                                    <p:tmPct val="100000"/>
                                  </p:iterate>
                                  <p:childTnLst>
                                    <p:set>
                                      <p:cBhvr>
                                        <p:cTn id="46" dur="1" fill="hold">
                                          <p:stCondLst>
                                            <p:cond delay="0"/>
                                          </p:stCondLst>
                                        </p:cTn>
                                        <p:tgtEl>
                                          <p:spTgt spid="24579"/>
                                        </p:tgtEl>
                                        <p:attrNameLst>
                                          <p:attrName>style.visibility</p:attrName>
                                        </p:attrNameLst>
                                      </p:cBhvr>
                                      <p:to>
                                        <p:strVal val="visible"/>
                                      </p:to>
                                    </p:set>
                                    <p:animEffect transition="in" filter="box(out)">
                                      <p:cBhvr>
                                        <p:cTn id="47" dur="300"/>
                                        <p:tgtEl>
                                          <p:spTgt spid="24579"/>
                                        </p:tgtEl>
                                      </p:cBhvr>
                                    </p:animEffect>
                                  </p:childTnLst>
                                  <p:subTnLst>
                                    <p:audio>
                                      <p:cMediaNode>
                                        <p:cTn display="0" masterRel="sameClick">
                                          <p:stCondLst>
                                            <p:cond evt="begin" delay="0">
                                              <p:tn val="45"/>
                                            </p:cond>
                                          </p:stCondLst>
                                          <p:endCondLst>
                                            <p:cond evt="onStopAudio" delay="0">
                                              <p:tgtEl>
                                                <p:sldTgt/>
                                              </p:tgtEl>
                                            </p:cond>
                                          </p:endCondLst>
                                        </p:cTn>
                                        <p:tgtEl>
                                          <p:sndTgt r:embed="rId36" name="camera.wav"/>
                                        </p:tgtEl>
                                      </p:cMediaNode>
                                    </p:audio>
                                  </p:sub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24596"/>
                                        </p:tgtEl>
                                        <p:attrNameLst>
                                          <p:attrName>style.visibility</p:attrName>
                                        </p:attrNameLst>
                                      </p:cBhvr>
                                      <p:to>
                                        <p:strVal val="visible"/>
                                      </p:to>
                                    </p:set>
                                    <p:animEffect transition="in" filter="dissolve">
                                      <p:cBhvr>
                                        <p:cTn id="52" dur="500"/>
                                        <p:tgtEl>
                                          <p:spTgt spid="24596"/>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24594">
                                            <p:txEl>
                                              <p:pRg st="0" end="0"/>
                                            </p:txEl>
                                          </p:spTgt>
                                        </p:tgtEl>
                                        <p:attrNameLst>
                                          <p:attrName>style.visibility</p:attrName>
                                        </p:attrNameLst>
                                      </p:cBhvr>
                                      <p:to>
                                        <p:strVal val="visible"/>
                                      </p:to>
                                    </p:set>
                                    <p:animEffect transition="in" filter="wipe(left)">
                                      <p:cBhvr>
                                        <p:cTn id="57" dur="300"/>
                                        <p:tgtEl>
                                          <p:spTgt spid="2459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P spid="24579" grpId="0"/>
      <p:bldP spid="24596" grpId="0"/>
      <p:bldP spid="24597" grpId="0"/>
      <p:bldP spid="24611" grpId="0" bldLvl="0" animBg="1"/>
      <p:bldP spid="24613" grpId="0" bldLvl="0" animBg="1"/>
      <p:bldP spid="24594"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35" action="ppaction://hlinksldjump"/>
          </p:cNvPr>
          <p:cNvSpPr>
            <a:spLocks noChangeArrowheads="1"/>
          </p:cNvSpPr>
          <p:nvPr>
            <p:custDataLst>
              <p:tags r:id="rId3"/>
            </p:custDataLst>
          </p:nvPr>
        </p:nvSpPr>
        <p:spPr bwMode="auto">
          <a:xfrm>
            <a:off x="3578225" y="495935"/>
            <a:ext cx="3047365" cy="714962"/>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示例</a:t>
            </a:r>
          </a:p>
        </p:txBody>
      </p:sp>
      <p:grpSp>
        <p:nvGrpSpPr>
          <p:cNvPr id="2" name="Group 3"/>
          <p:cNvGrpSpPr/>
          <p:nvPr/>
        </p:nvGrpSpPr>
        <p:grpSpPr>
          <a:xfrm>
            <a:off x="1441450" y="1755775"/>
            <a:ext cx="3054350" cy="2473325"/>
            <a:chOff x="1183" y="916"/>
            <a:chExt cx="1924" cy="1558"/>
          </a:xfrm>
        </p:grpSpPr>
        <p:sp>
          <p:nvSpPr>
            <p:cNvPr id="10266" name="Text Box 4"/>
            <p:cNvSpPr txBox="1"/>
            <p:nvPr>
              <p:custDataLst>
                <p:tags r:id="rId22"/>
              </p:custDataLst>
            </p:nvPr>
          </p:nvSpPr>
          <p:spPr>
            <a:xfrm>
              <a:off x="2371" y="921"/>
              <a:ext cx="736" cy="327"/>
            </a:xfrm>
            <a:prstGeom prst="rect">
              <a:avLst/>
            </a:prstGeom>
            <a:noFill/>
            <a:ln w="9525">
              <a:noFill/>
            </a:ln>
          </p:spPr>
          <p:txBody>
            <a:bodyPr wrap="none" anchor="ctr" anchorCtr="0">
              <a:spAutoFit/>
            </a:bodyPr>
            <a:lstStyle/>
            <a:p>
              <a:pPr algn="ctr"/>
              <a:r>
                <a:rPr lang="en-US" altLang="zh-CN" sz="2800" b="1" i="1" dirty="0">
                  <a:solidFill>
                    <a:srgbClr val="D60093"/>
                  </a:solidFill>
                  <a:latin typeface="Times New Roman" panose="02020603050405020304" pitchFamily="18" charset="0"/>
                  <a:ea typeface="隶书" pitchFamily="49" charset="-122"/>
                </a:rPr>
                <a:t>I= </a:t>
              </a:r>
              <a:r>
                <a:rPr lang="en-US" altLang="zh-CN" sz="2800" b="1" dirty="0">
                  <a:solidFill>
                    <a:srgbClr val="D60093"/>
                  </a:solidFill>
                  <a:latin typeface="Times New Roman" panose="02020603050405020304" pitchFamily="18" charset="0"/>
                  <a:ea typeface="隶书" pitchFamily="49" charset="-122"/>
                </a:rPr>
                <a:t>-1A</a:t>
              </a:r>
              <a:endParaRPr lang="en-US" altLang="zh-CN" sz="2800" b="1" i="1" dirty="0">
                <a:solidFill>
                  <a:srgbClr val="D60093"/>
                </a:solidFill>
                <a:latin typeface="Times New Roman" panose="02020603050405020304" pitchFamily="18" charset="0"/>
                <a:ea typeface="隶书" pitchFamily="49" charset="-122"/>
              </a:endParaRPr>
            </a:p>
          </p:txBody>
        </p:sp>
        <p:sp>
          <p:nvSpPr>
            <p:cNvPr id="10267" name="Line 5"/>
            <p:cNvSpPr/>
            <p:nvPr>
              <p:custDataLst>
                <p:tags r:id="rId23"/>
              </p:custDataLst>
            </p:nvPr>
          </p:nvSpPr>
          <p:spPr>
            <a:xfrm rot="5400000">
              <a:off x="2108" y="1108"/>
              <a:ext cx="384" cy="0"/>
            </a:xfrm>
            <a:prstGeom prst="line">
              <a:avLst/>
            </a:prstGeom>
            <a:ln w="25400" cap="flat" cmpd="sng">
              <a:solidFill>
                <a:srgbClr val="D60093"/>
              </a:solidFill>
              <a:prstDash val="solid"/>
              <a:headEnd type="none" w="med" len="med"/>
              <a:tailEnd type="stealth" w="med" len="lg"/>
            </a:ln>
          </p:spPr>
        </p:sp>
        <p:sp>
          <p:nvSpPr>
            <p:cNvPr id="10268" name="Text Box 6"/>
            <p:cNvSpPr txBox="1"/>
            <p:nvPr>
              <p:custDataLst>
                <p:tags r:id="rId24"/>
              </p:custDataLst>
            </p:nvPr>
          </p:nvSpPr>
          <p:spPr>
            <a:xfrm>
              <a:off x="1183" y="1392"/>
              <a:ext cx="680" cy="327"/>
            </a:xfrm>
            <a:prstGeom prst="rect">
              <a:avLst/>
            </a:prstGeom>
            <a:noFill/>
            <a:ln w="9525">
              <a:noFill/>
            </a:ln>
          </p:spPr>
          <p:txBody>
            <a:bodyPr wrap="none" anchor="ctr" anchorCtr="0">
              <a:spAutoFit/>
            </a:bodyPr>
            <a:lstStyle/>
            <a:p>
              <a:pPr algn="ctr"/>
              <a:r>
                <a:rPr lang="en-US" altLang="zh-CN" sz="2800" b="1" i="1" dirty="0">
                  <a:solidFill>
                    <a:srgbClr val="FF0066"/>
                  </a:solidFill>
                  <a:latin typeface="Times New Roman" panose="02020603050405020304" pitchFamily="18" charset="0"/>
                  <a:ea typeface="隶书" pitchFamily="49" charset="-122"/>
                </a:rPr>
                <a:t>U=</a:t>
              </a:r>
              <a:r>
                <a:rPr lang="en-US" altLang="zh-CN" sz="2800" b="1" dirty="0">
                  <a:solidFill>
                    <a:srgbClr val="FF0066"/>
                  </a:solidFill>
                  <a:latin typeface="Times New Roman" panose="02020603050405020304" pitchFamily="18" charset="0"/>
                  <a:ea typeface="隶书" pitchFamily="49" charset="-122"/>
                </a:rPr>
                <a:t>2V</a:t>
              </a:r>
              <a:endParaRPr lang="en-US" altLang="zh-CN" sz="2800" b="1" i="1" dirty="0">
                <a:solidFill>
                  <a:srgbClr val="FF0066"/>
                </a:solidFill>
                <a:latin typeface="Times New Roman" panose="02020603050405020304" pitchFamily="18" charset="0"/>
                <a:ea typeface="隶书" pitchFamily="49" charset="-122"/>
              </a:endParaRPr>
            </a:p>
          </p:txBody>
        </p:sp>
        <p:sp>
          <p:nvSpPr>
            <p:cNvPr id="10269" name="Text Box 7"/>
            <p:cNvSpPr txBox="1"/>
            <p:nvPr>
              <p:custDataLst>
                <p:tags r:id="rId25"/>
              </p:custDataLst>
            </p:nvPr>
          </p:nvSpPr>
          <p:spPr>
            <a:xfrm>
              <a:off x="1432" y="975"/>
              <a:ext cx="242" cy="327"/>
            </a:xfrm>
            <a:prstGeom prst="rect">
              <a:avLst/>
            </a:prstGeom>
            <a:noFill/>
            <a:ln w="9525">
              <a:noFill/>
            </a:ln>
          </p:spPr>
          <p:txBody>
            <a:bodyPr wrap="none" anchor="ctr" anchorCtr="0">
              <a:spAutoFit/>
            </a:bodyPr>
            <a:lstStyle/>
            <a:p>
              <a:pPr algn="ctr"/>
              <a:r>
                <a:rPr lang="en-US" altLang="zh-CN" sz="2800" dirty="0">
                  <a:solidFill>
                    <a:schemeClr val="accent2"/>
                  </a:solidFill>
                  <a:latin typeface="Times New Roman" panose="02020603050405020304" pitchFamily="18" charset="0"/>
                </a:rPr>
                <a:t>+</a:t>
              </a:r>
            </a:p>
          </p:txBody>
        </p:sp>
        <p:sp>
          <p:nvSpPr>
            <p:cNvPr id="10270" name="Text Box 8"/>
            <p:cNvSpPr txBox="1"/>
            <p:nvPr>
              <p:custDataLst>
                <p:tags r:id="rId26"/>
              </p:custDataLst>
            </p:nvPr>
          </p:nvSpPr>
          <p:spPr>
            <a:xfrm>
              <a:off x="1470" y="1791"/>
              <a:ext cx="228" cy="327"/>
            </a:xfrm>
            <a:prstGeom prst="rect">
              <a:avLst/>
            </a:prstGeom>
            <a:noFill/>
            <a:ln w="9525">
              <a:noFill/>
            </a:ln>
          </p:spPr>
          <p:txBody>
            <a:bodyPr wrap="none" anchor="ctr" anchorCtr="0">
              <a:spAutoFit/>
            </a:bodyPr>
            <a:lstStyle/>
            <a:p>
              <a:pPr algn="ctr"/>
              <a:r>
                <a:rPr lang="en-US" altLang="zh-CN" sz="2800" dirty="0">
                  <a:solidFill>
                    <a:schemeClr val="accent2"/>
                  </a:solidFill>
                  <a:latin typeface="Times New Roman" panose="02020603050405020304" pitchFamily="18" charset="0"/>
                </a:rPr>
                <a:t>–</a:t>
              </a:r>
            </a:p>
          </p:txBody>
        </p:sp>
        <p:grpSp>
          <p:nvGrpSpPr>
            <p:cNvPr id="10271" name="Group 9"/>
            <p:cNvGrpSpPr/>
            <p:nvPr/>
          </p:nvGrpSpPr>
          <p:grpSpPr>
            <a:xfrm>
              <a:off x="1528" y="951"/>
              <a:ext cx="684" cy="504"/>
              <a:chOff x="564" y="456"/>
              <a:chExt cx="828" cy="504"/>
            </a:xfrm>
          </p:grpSpPr>
          <p:sp>
            <p:nvSpPr>
              <p:cNvPr id="10277" name="Freeform 10"/>
              <p:cNvSpPr/>
              <p:nvPr>
                <p:custDataLst>
                  <p:tags r:id="rId31"/>
                </p:custDataLst>
              </p:nvPr>
            </p:nvSpPr>
            <p:spPr>
              <a:xfrm>
                <a:off x="624" y="480"/>
                <a:ext cx="768" cy="480"/>
              </a:xfrm>
              <a:custGeom>
                <a:avLst/>
                <a:gdLst>
                  <a:gd name="txL" fmla="*/ 0 w 768"/>
                  <a:gd name="txT" fmla="*/ 0 h 480"/>
                  <a:gd name="txR" fmla="*/ 768 w 768"/>
                  <a:gd name="txB" fmla="*/ 480 h 480"/>
                </a:gdLst>
                <a:ahLst/>
                <a:cxnLst>
                  <a:cxn ang="0">
                    <a:pos x="0" y="0"/>
                  </a:cxn>
                  <a:cxn ang="0">
                    <a:pos x="768" y="0"/>
                  </a:cxn>
                  <a:cxn ang="0">
                    <a:pos x="768" y="480"/>
                  </a:cxn>
                </a:cxnLst>
                <a:rect l="txL" t="txT" r="txR" b="txB"/>
                <a:pathLst>
                  <a:path w="768" h="480">
                    <a:moveTo>
                      <a:pt x="0" y="0"/>
                    </a:moveTo>
                    <a:lnTo>
                      <a:pt x="768" y="0"/>
                    </a:lnTo>
                    <a:lnTo>
                      <a:pt x="768" y="480"/>
                    </a:lnTo>
                  </a:path>
                </a:pathLst>
              </a:custGeom>
              <a:noFill/>
              <a:ln w="25400"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278" name="Oval 11"/>
              <p:cNvSpPr/>
              <p:nvPr>
                <p:custDataLst>
                  <p:tags r:id="rId32"/>
                </p:custDataLst>
              </p:nvPr>
            </p:nvSpPr>
            <p:spPr>
              <a:xfrm>
                <a:off x="564" y="456"/>
                <a:ext cx="48" cy="48"/>
              </a:xfrm>
              <a:prstGeom prst="ellipse">
                <a:avLst/>
              </a:prstGeom>
              <a:noFill/>
              <a:ln w="254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grpSp>
          <p:nvGrpSpPr>
            <p:cNvPr id="10272" name="Group 12"/>
            <p:cNvGrpSpPr/>
            <p:nvPr/>
          </p:nvGrpSpPr>
          <p:grpSpPr>
            <a:xfrm flipV="1">
              <a:off x="1528" y="1623"/>
              <a:ext cx="684" cy="504"/>
              <a:chOff x="564" y="456"/>
              <a:chExt cx="828" cy="504"/>
            </a:xfrm>
          </p:grpSpPr>
          <p:sp>
            <p:nvSpPr>
              <p:cNvPr id="10275" name="Freeform 13"/>
              <p:cNvSpPr/>
              <p:nvPr>
                <p:custDataLst>
                  <p:tags r:id="rId29"/>
                </p:custDataLst>
              </p:nvPr>
            </p:nvSpPr>
            <p:spPr>
              <a:xfrm>
                <a:off x="624" y="480"/>
                <a:ext cx="768" cy="480"/>
              </a:xfrm>
              <a:custGeom>
                <a:avLst/>
                <a:gdLst>
                  <a:gd name="txL" fmla="*/ 0 w 768"/>
                  <a:gd name="txT" fmla="*/ 0 h 480"/>
                  <a:gd name="txR" fmla="*/ 768 w 768"/>
                  <a:gd name="txB" fmla="*/ 480 h 480"/>
                </a:gdLst>
                <a:ahLst/>
                <a:cxnLst>
                  <a:cxn ang="0">
                    <a:pos x="0" y="0"/>
                  </a:cxn>
                  <a:cxn ang="0">
                    <a:pos x="768" y="0"/>
                  </a:cxn>
                  <a:cxn ang="0">
                    <a:pos x="768" y="480"/>
                  </a:cxn>
                </a:cxnLst>
                <a:rect l="txL" t="txT" r="txR" b="txB"/>
                <a:pathLst>
                  <a:path w="768" h="480">
                    <a:moveTo>
                      <a:pt x="0" y="0"/>
                    </a:moveTo>
                    <a:lnTo>
                      <a:pt x="768" y="0"/>
                    </a:lnTo>
                    <a:lnTo>
                      <a:pt x="768" y="480"/>
                    </a:lnTo>
                  </a:path>
                </a:pathLst>
              </a:custGeom>
              <a:noFill/>
              <a:ln w="25400"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276" name="Oval 14"/>
              <p:cNvSpPr/>
              <p:nvPr>
                <p:custDataLst>
                  <p:tags r:id="rId30"/>
                </p:custDataLst>
              </p:nvPr>
            </p:nvSpPr>
            <p:spPr>
              <a:xfrm>
                <a:off x="564" y="456"/>
                <a:ext cx="48" cy="48"/>
              </a:xfrm>
              <a:prstGeom prst="ellipse">
                <a:avLst/>
              </a:prstGeom>
              <a:noFill/>
              <a:ln w="254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sp>
          <p:nvSpPr>
            <p:cNvPr id="10273" name="Rectangle 15"/>
            <p:cNvSpPr/>
            <p:nvPr>
              <p:custDataLst>
                <p:tags r:id="rId27"/>
              </p:custDataLst>
            </p:nvPr>
          </p:nvSpPr>
          <p:spPr>
            <a:xfrm rot="-5400000">
              <a:off x="2045" y="1407"/>
              <a:ext cx="336" cy="288"/>
            </a:xfrm>
            <a:prstGeom prst="rect">
              <a:avLst/>
            </a:prstGeom>
            <a:solidFill>
              <a:srgbClr val="FFFFDD"/>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274" name="Rectangle 16"/>
            <p:cNvSpPr/>
            <p:nvPr>
              <p:custDataLst>
                <p:tags r:id="rId28"/>
              </p:custDataLst>
            </p:nvPr>
          </p:nvSpPr>
          <p:spPr>
            <a:xfrm>
              <a:off x="1729" y="2147"/>
              <a:ext cx="378" cy="327"/>
            </a:xfrm>
            <a:prstGeom prst="rect">
              <a:avLst/>
            </a:prstGeom>
            <a:noFill/>
            <a:ln w="9525">
              <a:noFill/>
            </a:ln>
          </p:spPr>
          <p:txBody>
            <a:bodyPr wrap="none">
              <a:spAutoFit/>
            </a:bodyPr>
            <a:lstStyle/>
            <a:p>
              <a:r>
                <a:rPr lang="en-US" altLang="zh-CN" sz="2800" b="1" dirty="0">
                  <a:solidFill>
                    <a:schemeClr val="accent2"/>
                  </a:solidFill>
                  <a:latin typeface="Times New Roman" panose="02020603050405020304" pitchFamily="18" charset="0"/>
                </a:rPr>
                <a:t>(a)</a:t>
              </a:r>
            </a:p>
          </p:txBody>
        </p:sp>
      </p:grpSp>
      <p:grpSp>
        <p:nvGrpSpPr>
          <p:cNvPr id="3" name="Group 17"/>
          <p:cNvGrpSpPr/>
          <p:nvPr/>
        </p:nvGrpSpPr>
        <p:grpSpPr>
          <a:xfrm>
            <a:off x="5295900" y="1763713"/>
            <a:ext cx="3095625" cy="2528887"/>
            <a:chOff x="3532" y="842"/>
            <a:chExt cx="1950" cy="1593"/>
          </a:xfrm>
        </p:grpSpPr>
        <p:sp>
          <p:nvSpPr>
            <p:cNvPr id="10253" name="Line 18"/>
            <p:cNvSpPr/>
            <p:nvPr>
              <p:custDataLst>
                <p:tags r:id="rId11"/>
              </p:custDataLst>
            </p:nvPr>
          </p:nvSpPr>
          <p:spPr>
            <a:xfrm rot="-5400000" flipV="1">
              <a:off x="4509" y="1034"/>
              <a:ext cx="384" cy="0"/>
            </a:xfrm>
            <a:prstGeom prst="line">
              <a:avLst/>
            </a:prstGeom>
            <a:ln w="25400" cap="flat" cmpd="sng">
              <a:solidFill>
                <a:srgbClr val="D60093"/>
              </a:solidFill>
              <a:prstDash val="solid"/>
              <a:headEnd type="none" w="med" len="med"/>
              <a:tailEnd type="stealth" w="med" len="lg"/>
            </a:ln>
          </p:spPr>
        </p:sp>
        <p:sp>
          <p:nvSpPr>
            <p:cNvPr id="10254" name="Text Box 19"/>
            <p:cNvSpPr txBox="1"/>
            <p:nvPr>
              <p:custDataLst>
                <p:tags r:id="rId12"/>
              </p:custDataLst>
            </p:nvPr>
          </p:nvSpPr>
          <p:spPr>
            <a:xfrm>
              <a:off x="3532" y="1292"/>
              <a:ext cx="811" cy="327"/>
            </a:xfrm>
            <a:prstGeom prst="rect">
              <a:avLst/>
            </a:prstGeom>
            <a:noFill/>
            <a:ln w="9525">
              <a:noFill/>
            </a:ln>
          </p:spPr>
          <p:txBody>
            <a:bodyPr wrap="none" anchor="ctr" anchorCtr="0">
              <a:spAutoFit/>
            </a:bodyPr>
            <a:lstStyle/>
            <a:p>
              <a:pPr algn="ctr"/>
              <a:r>
                <a:rPr lang="en-US" altLang="zh-CN" sz="2800" b="1" i="1" dirty="0">
                  <a:solidFill>
                    <a:srgbClr val="FF0066"/>
                  </a:solidFill>
                  <a:latin typeface="Times New Roman" panose="02020603050405020304" pitchFamily="18" charset="0"/>
                  <a:ea typeface="隶书" pitchFamily="49" charset="-122"/>
                </a:rPr>
                <a:t>U= </a:t>
              </a:r>
              <a:r>
                <a:rPr lang="en-US" altLang="zh-CN" sz="2800" b="1" dirty="0">
                  <a:solidFill>
                    <a:srgbClr val="FF0066"/>
                  </a:solidFill>
                  <a:latin typeface="Times New Roman" panose="02020603050405020304" pitchFamily="18" charset="0"/>
                  <a:ea typeface="隶书" pitchFamily="49" charset="-122"/>
                </a:rPr>
                <a:t>-3V</a:t>
              </a:r>
              <a:endParaRPr lang="en-US" altLang="zh-CN" sz="2800" b="1" i="1" dirty="0">
                <a:solidFill>
                  <a:srgbClr val="FF0066"/>
                </a:solidFill>
                <a:latin typeface="Times New Roman" panose="02020603050405020304" pitchFamily="18" charset="0"/>
                <a:ea typeface="隶书" pitchFamily="49" charset="-122"/>
              </a:endParaRPr>
            </a:p>
          </p:txBody>
        </p:sp>
        <p:sp>
          <p:nvSpPr>
            <p:cNvPr id="10255" name="Text Box 20"/>
            <p:cNvSpPr txBox="1"/>
            <p:nvPr>
              <p:custDataLst>
                <p:tags r:id="rId13"/>
              </p:custDataLst>
            </p:nvPr>
          </p:nvSpPr>
          <p:spPr>
            <a:xfrm>
              <a:off x="3845" y="875"/>
              <a:ext cx="242" cy="327"/>
            </a:xfrm>
            <a:prstGeom prst="rect">
              <a:avLst/>
            </a:prstGeom>
            <a:noFill/>
            <a:ln w="9525">
              <a:noFill/>
            </a:ln>
          </p:spPr>
          <p:txBody>
            <a:bodyPr wrap="none" anchor="ctr" anchorCtr="0">
              <a:spAutoFit/>
            </a:bodyPr>
            <a:lstStyle/>
            <a:p>
              <a:pPr algn="ctr"/>
              <a:r>
                <a:rPr lang="en-US" altLang="zh-CN" sz="2800" dirty="0">
                  <a:solidFill>
                    <a:schemeClr val="accent2"/>
                  </a:solidFill>
                  <a:latin typeface="Times New Roman" panose="02020603050405020304" pitchFamily="18" charset="0"/>
                </a:rPr>
                <a:t>+</a:t>
              </a:r>
            </a:p>
          </p:txBody>
        </p:sp>
        <p:sp>
          <p:nvSpPr>
            <p:cNvPr id="10256" name="Text Box 21"/>
            <p:cNvSpPr txBox="1"/>
            <p:nvPr>
              <p:custDataLst>
                <p:tags r:id="rId14"/>
              </p:custDataLst>
            </p:nvPr>
          </p:nvSpPr>
          <p:spPr>
            <a:xfrm>
              <a:off x="3883" y="1691"/>
              <a:ext cx="228" cy="327"/>
            </a:xfrm>
            <a:prstGeom prst="rect">
              <a:avLst/>
            </a:prstGeom>
            <a:noFill/>
            <a:ln w="9525">
              <a:noFill/>
            </a:ln>
          </p:spPr>
          <p:txBody>
            <a:bodyPr wrap="none" anchor="ctr" anchorCtr="0">
              <a:spAutoFit/>
            </a:bodyPr>
            <a:lstStyle/>
            <a:p>
              <a:pPr algn="ctr"/>
              <a:r>
                <a:rPr lang="en-US" altLang="zh-CN" sz="2800" dirty="0">
                  <a:solidFill>
                    <a:schemeClr val="accent2"/>
                  </a:solidFill>
                  <a:latin typeface="Times New Roman" panose="02020603050405020304" pitchFamily="18" charset="0"/>
                </a:rPr>
                <a:t>–</a:t>
              </a:r>
            </a:p>
          </p:txBody>
        </p:sp>
        <p:grpSp>
          <p:nvGrpSpPr>
            <p:cNvPr id="10257" name="Group 22"/>
            <p:cNvGrpSpPr/>
            <p:nvPr/>
          </p:nvGrpSpPr>
          <p:grpSpPr>
            <a:xfrm>
              <a:off x="3941" y="851"/>
              <a:ext cx="684" cy="504"/>
              <a:chOff x="564" y="456"/>
              <a:chExt cx="828" cy="504"/>
            </a:xfrm>
          </p:grpSpPr>
          <p:sp>
            <p:nvSpPr>
              <p:cNvPr id="10264" name="Freeform 23"/>
              <p:cNvSpPr/>
              <p:nvPr>
                <p:custDataLst>
                  <p:tags r:id="rId20"/>
                </p:custDataLst>
              </p:nvPr>
            </p:nvSpPr>
            <p:spPr>
              <a:xfrm>
                <a:off x="624" y="480"/>
                <a:ext cx="768" cy="480"/>
              </a:xfrm>
              <a:custGeom>
                <a:avLst/>
                <a:gdLst>
                  <a:gd name="txL" fmla="*/ 0 w 768"/>
                  <a:gd name="txT" fmla="*/ 0 h 480"/>
                  <a:gd name="txR" fmla="*/ 768 w 768"/>
                  <a:gd name="txB" fmla="*/ 480 h 480"/>
                </a:gdLst>
                <a:ahLst/>
                <a:cxnLst>
                  <a:cxn ang="0">
                    <a:pos x="0" y="0"/>
                  </a:cxn>
                  <a:cxn ang="0">
                    <a:pos x="768" y="0"/>
                  </a:cxn>
                  <a:cxn ang="0">
                    <a:pos x="768" y="480"/>
                  </a:cxn>
                </a:cxnLst>
                <a:rect l="txL" t="txT" r="txR" b="txB"/>
                <a:pathLst>
                  <a:path w="768" h="480">
                    <a:moveTo>
                      <a:pt x="0" y="0"/>
                    </a:moveTo>
                    <a:lnTo>
                      <a:pt x="768" y="0"/>
                    </a:lnTo>
                    <a:lnTo>
                      <a:pt x="768" y="480"/>
                    </a:lnTo>
                  </a:path>
                </a:pathLst>
              </a:custGeom>
              <a:noFill/>
              <a:ln w="25400"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265" name="Oval 24"/>
              <p:cNvSpPr/>
              <p:nvPr>
                <p:custDataLst>
                  <p:tags r:id="rId21"/>
                </p:custDataLst>
              </p:nvPr>
            </p:nvSpPr>
            <p:spPr>
              <a:xfrm>
                <a:off x="564" y="456"/>
                <a:ext cx="48" cy="48"/>
              </a:xfrm>
              <a:prstGeom prst="ellipse">
                <a:avLst/>
              </a:prstGeom>
              <a:noFill/>
              <a:ln w="254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grpSp>
          <p:nvGrpSpPr>
            <p:cNvPr id="10258" name="Group 25"/>
            <p:cNvGrpSpPr/>
            <p:nvPr/>
          </p:nvGrpSpPr>
          <p:grpSpPr>
            <a:xfrm flipV="1">
              <a:off x="3941" y="1523"/>
              <a:ext cx="684" cy="504"/>
              <a:chOff x="564" y="456"/>
              <a:chExt cx="828" cy="504"/>
            </a:xfrm>
          </p:grpSpPr>
          <p:sp>
            <p:nvSpPr>
              <p:cNvPr id="10262" name="Freeform 26"/>
              <p:cNvSpPr/>
              <p:nvPr>
                <p:custDataLst>
                  <p:tags r:id="rId18"/>
                </p:custDataLst>
              </p:nvPr>
            </p:nvSpPr>
            <p:spPr>
              <a:xfrm>
                <a:off x="624" y="480"/>
                <a:ext cx="768" cy="480"/>
              </a:xfrm>
              <a:custGeom>
                <a:avLst/>
                <a:gdLst>
                  <a:gd name="txL" fmla="*/ 0 w 768"/>
                  <a:gd name="txT" fmla="*/ 0 h 480"/>
                  <a:gd name="txR" fmla="*/ 768 w 768"/>
                  <a:gd name="txB" fmla="*/ 480 h 480"/>
                </a:gdLst>
                <a:ahLst/>
                <a:cxnLst>
                  <a:cxn ang="0">
                    <a:pos x="0" y="0"/>
                  </a:cxn>
                  <a:cxn ang="0">
                    <a:pos x="768" y="0"/>
                  </a:cxn>
                  <a:cxn ang="0">
                    <a:pos x="768" y="480"/>
                  </a:cxn>
                </a:cxnLst>
                <a:rect l="txL" t="txT" r="txR" b="txB"/>
                <a:pathLst>
                  <a:path w="768" h="480">
                    <a:moveTo>
                      <a:pt x="0" y="0"/>
                    </a:moveTo>
                    <a:lnTo>
                      <a:pt x="768" y="0"/>
                    </a:lnTo>
                    <a:lnTo>
                      <a:pt x="768" y="480"/>
                    </a:lnTo>
                  </a:path>
                </a:pathLst>
              </a:custGeom>
              <a:noFill/>
              <a:ln w="25400"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263" name="Oval 27"/>
              <p:cNvSpPr/>
              <p:nvPr>
                <p:custDataLst>
                  <p:tags r:id="rId19"/>
                </p:custDataLst>
              </p:nvPr>
            </p:nvSpPr>
            <p:spPr>
              <a:xfrm>
                <a:off x="564" y="456"/>
                <a:ext cx="48" cy="48"/>
              </a:xfrm>
              <a:prstGeom prst="ellipse">
                <a:avLst/>
              </a:prstGeom>
              <a:noFill/>
              <a:ln w="254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sp>
          <p:nvSpPr>
            <p:cNvPr id="10259" name="Rectangle 28"/>
            <p:cNvSpPr/>
            <p:nvPr>
              <p:custDataLst>
                <p:tags r:id="rId15"/>
              </p:custDataLst>
            </p:nvPr>
          </p:nvSpPr>
          <p:spPr>
            <a:xfrm rot="-5400000">
              <a:off x="4458" y="1307"/>
              <a:ext cx="336" cy="288"/>
            </a:xfrm>
            <a:prstGeom prst="rect">
              <a:avLst/>
            </a:prstGeom>
            <a:solidFill>
              <a:srgbClr val="FFFFDD"/>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260" name="Rectangle 29"/>
            <p:cNvSpPr/>
            <p:nvPr>
              <p:custDataLst>
                <p:tags r:id="rId16"/>
              </p:custDataLst>
            </p:nvPr>
          </p:nvSpPr>
          <p:spPr>
            <a:xfrm>
              <a:off x="4138" y="2108"/>
              <a:ext cx="391" cy="327"/>
            </a:xfrm>
            <a:prstGeom prst="rect">
              <a:avLst/>
            </a:prstGeom>
            <a:noFill/>
            <a:ln w="9525">
              <a:noFill/>
            </a:ln>
          </p:spPr>
          <p:txBody>
            <a:bodyPr wrap="none">
              <a:spAutoFit/>
            </a:bodyPr>
            <a:lstStyle/>
            <a:p>
              <a:r>
                <a:rPr lang="en-US" altLang="zh-CN" sz="2800" b="1" dirty="0">
                  <a:solidFill>
                    <a:schemeClr val="accent2"/>
                  </a:solidFill>
                  <a:latin typeface="Times New Roman" panose="02020603050405020304" pitchFamily="18" charset="0"/>
                </a:rPr>
                <a:t>(b)</a:t>
              </a:r>
            </a:p>
          </p:txBody>
        </p:sp>
        <p:sp>
          <p:nvSpPr>
            <p:cNvPr id="10261" name="Text Box 30"/>
            <p:cNvSpPr txBox="1"/>
            <p:nvPr>
              <p:custDataLst>
                <p:tags r:id="rId17"/>
              </p:custDataLst>
            </p:nvPr>
          </p:nvSpPr>
          <p:spPr>
            <a:xfrm>
              <a:off x="4821" y="899"/>
              <a:ext cx="661" cy="327"/>
            </a:xfrm>
            <a:prstGeom prst="rect">
              <a:avLst/>
            </a:prstGeom>
            <a:noFill/>
            <a:ln w="9525">
              <a:noFill/>
            </a:ln>
          </p:spPr>
          <p:txBody>
            <a:bodyPr wrap="none" anchor="ctr" anchorCtr="0">
              <a:spAutoFit/>
            </a:bodyPr>
            <a:lstStyle/>
            <a:p>
              <a:pPr algn="ctr"/>
              <a:r>
                <a:rPr lang="en-US" altLang="zh-CN" sz="2800" b="1" i="1" dirty="0">
                  <a:solidFill>
                    <a:srgbClr val="D60093"/>
                  </a:solidFill>
                  <a:latin typeface="Times New Roman" panose="02020603050405020304" pitchFamily="18" charset="0"/>
                  <a:ea typeface="隶书" pitchFamily="49" charset="-122"/>
                </a:rPr>
                <a:t>I= </a:t>
              </a:r>
              <a:r>
                <a:rPr lang="en-US" altLang="zh-CN" sz="2800" b="1" dirty="0">
                  <a:solidFill>
                    <a:srgbClr val="D60093"/>
                  </a:solidFill>
                  <a:latin typeface="Times New Roman" panose="02020603050405020304" pitchFamily="18" charset="0"/>
                  <a:ea typeface="隶书" pitchFamily="49" charset="-122"/>
                </a:rPr>
                <a:t>2A</a:t>
              </a:r>
              <a:endParaRPr lang="en-US" altLang="zh-CN" sz="2800" b="1" i="1" dirty="0">
                <a:solidFill>
                  <a:srgbClr val="D60093"/>
                </a:solidFill>
                <a:latin typeface="Times New Roman" panose="02020603050405020304" pitchFamily="18" charset="0"/>
                <a:ea typeface="隶书" pitchFamily="49" charset="-122"/>
              </a:endParaRPr>
            </a:p>
          </p:txBody>
        </p:sp>
      </p:grpSp>
      <p:sp>
        <p:nvSpPr>
          <p:cNvPr id="25631" name="Text Box 31"/>
          <p:cNvSpPr txBox="1"/>
          <p:nvPr>
            <p:custDataLst>
              <p:tags r:id="rId4"/>
            </p:custDataLst>
          </p:nvPr>
        </p:nvSpPr>
        <p:spPr>
          <a:xfrm>
            <a:off x="468313" y="4298950"/>
            <a:ext cx="7494587" cy="519113"/>
          </a:xfrm>
          <a:prstGeom prst="rect">
            <a:avLst/>
          </a:prstGeom>
          <a:noFill/>
          <a:ln w="25400">
            <a:noFill/>
          </a:ln>
        </p:spPr>
        <p:txBody>
          <a:bodyPr>
            <a:spAutoFit/>
          </a:bodyPr>
          <a:lstStyle/>
          <a:p>
            <a:pPr eaLnBrk="0" hangingPunct="0"/>
            <a:r>
              <a:rPr lang="en-US" altLang="zh-CN" sz="2800" b="1" dirty="0">
                <a:solidFill>
                  <a:srgbClr val="FF0066"/>
                </a:solidFill>
                <a:latin typeface="Times New Roman" panose="02020603050405020304" pitchFamily="18" charset="0"/>
              </a:rPr>
              <a:t> </a:t>
            </a:r>
            <a:r>
              <a:rPr lang="zh-CN" altLang="en-US" sz="2800" b="1" dirty="0">
                <a:solidFill>
                  <a:srgbClr val="FF0066"/>
                </a:solidFill>
                <a:latin typeface="Times New Roman" panose="02020603050405020304" pitchFamily="18" charset="0"/>
              </a:rPr>
              <a:t>解：</a:t>
            </a:r>
            <a:r>
              <a:rPr lang="en-US" altLang="zh-CN" sz="2800" b="1" dirty="0">
                <a:solidFill>
                  <a:schemeClr val="accent2"/>
                </a:solidFill>
                <a:latin typeface="Times New Roman" panose="02020603050405020304" pitchFamily="18" charset="0"/>
              </a:rPr>
              <a:t>(a)</a:t>
            </a:r>
          </a:p>
        </p:txBody>
      </p:sp>
      <p:sp>
        <p:nvSpPr>
          <p:cNvPr id="25632" name="Rectangle 32"/>
          <p:cNvSpPr/>
          <p:nvPr>
            <p:custDataLst>
              <p:tags r:id="rId5"/>
            </p:custDataLst>
          </p:nvPr>
        </p:nvSpPr>
        <p:spPr>
          <a:xfrm>
            <a:off x="1265238" y="5489575"/>
            <a:ext cx="958850" cy="519113"/>
          </a:xfrm>
          <a:prstGeom prst="rect">
            <a:avLst/>
          </a:prstGeom>
          <a:noFill/>
          <a:ln w="9525">
            <a:noFill/>
          </a:ln>
        </p:spPr>
        <p:txBody>
          <a:bodyPr>
            <a:spAutoFit/>
          </a:bodyPr>
          <a:lstStyle/>
          <a:p>
            <a:r>
              <a:rPr lang="en-US" altLang="zh-CN" sz="2800" b="1" dirty="0">
                <a:solidFill>
                  <a:schemeClr val="accent2"/>
                </a:solidFill>
                <a:latin typeface="Times New Roman" panose="02020603050405020304" pitchFamily="18" charset="0"/>
              </a:rPr>
              <a:t>(b)</a:t>
            </a:r>
          </a:p>
        </p:txBody>
      </p:sp>
      <p:sp>
        <p:nvSpPr>
          <p:cNvPr id="25633" name="Rectangle 33"/>
          <p:cNvSpPr/>
          <p:nvPr>
            <p:custDataLst>
              <p:tags r:id="rId6"/>
            </p:custDataLst>
          </p:nvPr>
        </p:nvSpPr>
        <p:spPr>
          <a:xfrm>
            <a:off x="6165850" y="5995988"/>
            <a:ext cx="2327275" cy="519112"/>
          </a:xfrm>
          <a:prstGeom prst="rect">
            <a:avLst/>
          </a:prstGeom>
          <a:noFill/>
          <a:ln w="9525">
            <a:noFill/>
          </a:ln>
        </p:spPr>
        <p:txBody>
          <a:bodyPr wrap="none">
            <a:spAutoFit/>
          </a:bodyPr>
          <a:lstStyle/>
          <a:p>
            <a:pPr eaLnBrk="0" hangingPunct="0"/>
            <a:r>
              <a:rPr lang="zh-CN" altLang="en-US" sz="2800" b="1" dirty="0">
                <a:solidFill>
                  <a:srgbClr val="FF0066"/>
                </a:solidFill>
                <a:latin typeface="Times New Roman" panose="02020603050405020304" pitchFamily="18" charset="0"/>
              </a:rPr>
              <a:t>是吸收功率。</a:t>
            </a:r>
          </a:p>
        </p:txBody>
      </p:sp>
      <p:sp>
        <p:nvSpPr>
          <p:cNvPr id="25634" name="Text Box 34"/>
          <p:cNvSpPr txBox="1"/>
          <p:nvPr>
            <p:custDataLst>
              <p:tags r:id="rId7"/>
            </p:custDataLst>
          </p:nvPr>
        </p:nvSpPr>
        <p:spPr>
          <a:xfrm>
            <a:off x="1952625" y="4292600"/>
            <a:ext cx="6064250" cy="519113"/>
          </a:xfrm>
          <a:prstGeom prst="rect">
            <a:avLst/>
          </a:prstGeom>
          <a:noFill/>
          <a:ln w="25400">
            <a:noFill/>
          </a:ln>
        </p:spPr>
        <p:txBody>
          <a:bodyPr>
            <a:spAutoFit/>
          </a:bodyPr>
          <a:lstStyle/>
          <a:p>
            <a:pPr eaLnBrk="0" hangingPunct="0"/>
            <a:r>
              <a:rPr lang="zh-CN" altLang="en-US" sz="2800" b="1" dirty="0">
                <a:solidFill>
                  <a:schemeClr val="accent2"/>
                </a:solidFill>
                <a:latin typeface="Times New Roman" panose="02020603050405020304" pitchFamily="18" charset="0"/>
              </a:rPr>
              <a:t>元件电流和电压的参考方向为关联</a:t>
            </a:r>
          </a:p>
        </p:txBody>
      </p:sp>
      <p:graphicFrame>
        <p:nvGraphicFramePr>
          <p:cNvPr id="25635" name="Object 35"/>
          <p:cNvGraphicFramePr/>
          <p:nvPr>
            <p:custDataLst>
              <p:tags r:id="rId8"/>
            </p:custDataLst>
          </p:nvPr>
        </p:nvGraphicFramePr>
        <p:xfrm>
          <a:off x="2006600" y="4921250"/>
          <a:ext cx="3932238" cy="503238"/>
        </p:xfrm>
        <a:graphic>
          <a:graphicData uri="http://schemas.openxmlformats.org/presentationml/2006/ole">
            <mc:AlternateContent xmlns:mc="http://schemas.openxmlformats.org/markup-compatibility/2006">
              <mc:Choice xmlns:v="urn:schemas-microsoft-com:vml" Requires="v">
                <p:oleObj spid="_x0000_s13323" r:id="rId36" imgW="1586230" imgH="203200" progId="Equation.3">
                  <p:embed/>
                </p:oleObj>
              </mc:Choice>
              <mc:Fallback>
                <p:oleObj r:id="rId36" imgW="1586230" imgH="203200" progId="Equation.3">
                  <p:embed/>
                  <p:pic>
                    <p:nvPicPr>
                      <p:cNvPr id="0" name="图片 3129"/>
                      <p:cNvPicPr/>
                      <p:nvPr/>
                    </p:nvPicPr>
                    <p:blipFill>
                      <a:blip r:embed="rId37"/>
                      <a:stretch>
                        <a:fillRect/>
                      </a:stretch>
                    </p:blipFill>
                    <p:spPr>
                      <a:xfrm>
                        <a:off x="2006600" y="4921250"/>
                        <a:ext cx="3932238" cy="503238"/>
                      </a:xfrm>
                      <a:prstGeom prst="rect">
                        <a:avLst/>
                      </a:prstGeom>
                      <a:noFill/>
                      <a:ln w="38100">
                        <a:noFill/>
                        <a:miter/>
                      </a:ln>
                    </p:spPr>
                  </p:pic>
                </p:oleObj>
              </mc:Fallback>
            </mc:AlternateContent>
          </a:graphicData>
        </a:graphic>
      </p:graphicFrame>
      <p:sp>
        <p:nvSpPr>
          <p:cNvPr id="25636" name="Rectangle 36"/>
          <p:cNvSpPr/>
          <p:nvPr>
            <p:custDataLst>
              <p:tags r:id="rId9"/>
            </p:custDataLst>
          </p:nvPr>
        </p:nvSpPr>
        <p:spPr>
          <a:xfrm>
            <a:off x="6081713" y="4878388"/>
            <a:ext cx="2535237" cy="519112"/>
          </a:xfrm>
          <a:prstGeom prst="rect">
            <a:avLst/>
          </a:prstGeom>
          <a:noFill/>
          <a:ln w="9525">
            <a:noFill/>
          </a:ln>
        </p:spPr>
        <p:txBody>
          <a:bodyPr>
            <a:spAutoFit/>
          </a:bodyPr>
          <a:lstStyle/>
          <a:p>
            <a:r>
              <a:rPr lang="zh-CN" altLang="en-US" sz="2800" b="1" dirty="0">
                <a:solidFill>
                  <a:srgbClr val="FF0066"/>
                </a:solidFill>
                <a:latin typeface="Times New Roman" panose="02020603050405020304" pitchFamily="18" charset="0"/>
              </a:rPr>
              <a:t>是发出功率。</a:t>
            </a:r>
          </a:p>
        </p:txBody>
      </p:sp>
      <p:sp>
        <p:nvSpPr>
          <p:cNvPr id="25637" name="Text Box 37"/>
          <p:cNvSpPr txBox="1"/>
          <p:nvPr>
            <p:custDataLst>
              <p:tags r:id="rId10"/>
            </p:custDataLst>
          </p:nvPr>
        </p:nvSpPr>
        <p:spPr>
          <a:xfrm>
            <a:off x="1862138" y="5527675"/>
            <a:ext cx="6064250" cy="519113"/>
          </a:xfrm>
          <a:prstGeom prst="rect">
            <a:avLst/>
          </a:prstGeom>
          <a:noFill/>
          <a:ln w="25400">
            <a:noFill/>
          </a:ln>
        </p:spPr>
        <p:txBody>
          <a:bodyPr>
            <a:spAutoFit/>
          </a:bodyPr>
          <a:lstStyle/>
          <a:p>
            <a:pPr eaLnBrk="0" hangingPunct="0"/>
            <a:r>
              <a:rPr lang="zh-CN" altLang="en-US" sz="2800" b="1" dirty="0">
                <a:solidFill>
                  <a:schemeClr val="accent2"/>
                </a:solidFill>
                <a:latin typeface="Times New Roman" panose="02020603050405020304" pitchFamily="18" charset="0"/>
              </a:rPr>
              <a:t>元件电流和电压的参考方向为非关联</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4"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out)">
                                      <p:cBhvr>
                                        <p:cTn id="12" dur="500"/>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34"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25631">
                                            <p:txEl>
                                              <p:pRg st="0" end="0"/>
                                            </p:txEl>
                                          </p:spTgt>
                                        </p:tgtEl>
                                        <p:attrNameLst>
                                          <p:attrName>style.visibility</p:attrName>
                                        </p:attrNameLst>
                                      </p:cBhvr>
                                      <p:to>
                                        <p:strVal val="visible"/>
                                      </p:to>
                                    </p:set>
                                    <p:animEffect transition="in" filter="box(out)">
                                      <p:cBhvr>
                                        <p:cTn id="17" dur="500"/>
                                        <p:tgtEl>
                                          <p:spTgt spid="25631">
                                            <p:txEl>
                                              <p:pRg st="0" end="0"/>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4" name="camera.wav"/>
                                        </p:tgtEl>
                                      </p:cMediaNode>
                                    </p:audio>
                                  </p:sub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25634">
                                            <p:txEl>
                                              <p:pRg st="0" end="0"/>
                                            </p:txEl>
                                          </p:spTgt>
                                        </p:tgtEl>
                                        <p:attrNameLst>
                                          <p:attrName>style.visibility</p:attrName>
                                        </p:attrNameLst>
                                      </p:cBhvr>
                                      <p:to>
                                        <p:strVal val="visible"/>
                                      </p:to>
                                    </p:set>
                                    <p:animEffect transition="in" filter="wipe(left)">
                                      <p:cBhvr>
                                        <p:cTn id="22" dur="300"/>
                                        <p:tgtEl>
                                          <p:spTgt spid="2563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nodeType="clickEffect">
                                  <p:stCondLst>
                                    <p:cond delay="0"/>
                                  </p:stCondLst>
                                  <p:childTnLst>
                                    <p:set>
                                      <p:cBhvr>
                                        <p:cTn id="26" dur="1" fill="hold">
                                          <p:stCondLst>
                                            <p:cond delay="0"/>
                                          </p:stCondLst>
                                        </p:cTn>
                                        <p:tgtEl>
                                          <p:spTgt spid="25635"/>
                                        </p:tgtEl>
                                        <p:attrNameLst>
                                          <p:attrName>style.visibility</p:attrName>
                                        </p:attrNameLst>
                                      </p:cBhvr>
                                      <p:to>
                                        <p:strVal val="visible"/>
                                      </p:to>
                                    </p:set>
                                    <p:animEffect transition="in" filter="box(out)">
                                      <p:cBhvr>
                                        <p:cTn id="27" dur="500"/>
                                        <p:tgtEl>
                                          <p:spTgt spid="25635"/>
                                        </p:tgtEl>
                                      </p:cBhvr>
                                    </p:animEffect>
                                  </p:childTnLst>
                                  <p:subTnLst>
                                    <p:audio>
                                      <p:cMediaNode>
                                        <p:cTn display="0" masterRel="sameClick">
                                          <p:stCondLst>
                                            <p:cond evt="begin" delay="0">
                                              <p:tn val="25"/>
                                            </p:cond>
                                          </p:stCondLst>
                                          <p:endCondLst>
                                            <p:cond evt="onStopAudio" delay="0">
                                              <p:tgtEl>
                                                <p:sldTgt/>
                                              </p:tgtEl>
                                            </p:cond>
                                          </p:endCondLst>
                                        </p:cTn>
                                        <p:tgtEl>
                                          <p:sndTgt r:embed="rId34" name="camera.wav"/>
                                        </p:tgtEl>
                                      </p:cMediaNode>
                                    </p:audio>
                                  </p:subTnLst>
                                </p:cTn>
                              </p:par>
                            </p:childTnLst>
                          </p:cTn>
                        </p:par>
                      </p:childTnLst>
                    </p:cTn>
                  </p:par>
                  <p:par>
                    <p:cTn id="28" fill="hold">
                      <p:stCondLst>
                        <p:cond delay="indefinite"/>
                      </p:stCondLst>
                      <p:childTnLst>
                        <p:par>
                          <p:cTn id="29" fill="hold">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25636">
                                            <p:txEl>
                                              <p:pRg st="0" end="0"/>
                                            </p:txEl>
                                          </p:spTgt>
                                        </p:tgtEl>
                                        <p:attrNameLst>
                                          <p:attrName>style.visibility</p:attrName>
                                        </p:attrNameLst>
                                      </p:cBhvr>
                                      <p:to>
                                        <p:strVal val="visible"/>
                                      </p:to>
                                    </p:set>
                                    <p:animEffect transition="in" filter="box(out)">
                                      <p:cBhvr>
                                        <p:cTn id="32" dur="500"/>
                                        <p:tgtEl>
                                          <p:spTgt spid="25636">
                                            <p:txEl>
                                              <p:pRg st="0" end="0"/>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34" name="camera.wav"/>
                                        </p:tgtEl>
                                      </p:cMediaNode>
                                    </p:audio>
                                  </p:subTnLst>
                                </p:cTn>
                              </p:par>
                            </p:childTnLst>
                          </p:cTn>
                        </p:par>
                      </p:childTnLst>
                    </p:cTn>
                  </p:par>
                  <p:par>
                    <p:cTn id="33" fill="hold">
                      <p:stCondLst>
                        <p:cond delay="indefinite"/>
                      </p:stCondLst>
                      <p:childTnLst>
                        <p:par>
                          <p:cTn id="34" fill="hold">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25632">
                                            <p:txEl>
                                              <p:pRg st="0" end="0"/>
                                            </p:txEl>
                                          </p:spTgt>
                                        </p:tgtEl>
                                        <p:attrNameLst>
                                          <p:attrName>style.visibility</p:attrName>
                                        </p:attrNameLst>
                                      </p:cBhvr>
                                      <p:to>
                                        <p:strVal val="visible"/>
                                      </p:to>
                                    </p:set>
                                    <p:animEffect transition="in" filter="box(out)">
                                      <p:cBhvr>
                                        <p:cTn id="37" dur="500"/>
                                        <p:tgtEl>
                                          <p:spTgt spid="25632">
                                            <p:txEl>
                                              <p:pRg st="0" end="0"/>
                                            </p:txEl>
                                          </p:spTgt>
                                        </p:tgtEl>
                                      </p:cBhvr>
                                    </p:animEffect>
                                  </p:childTnLst>
                                  <p:subTnLst>
                                    <p:audio>
                                      <p:cMediaNode>
                                        <p:cTn display="0" masterRel="sameClick">
                                          <p:stCondLst>
                                            <p:cond evt="begin" delay="0">
                                              <p:tn val="35"/>
                                            </p:cond>
                                          </p:stCondLst>
                                          <p:endCondLst>
                                            <p:cond evt="onStopAudio" delay="0">
                                              <p:tgtEl>
                                                <p:sldTgt/>
                                              </p:tgtEl>
                                            </p:cond>
                                          </p:endCondLst>
                                        </p:cTn>
                                        <p:tgtEl>
                                          <p:sndTgt r:embed="rId34" name="camera.wav"/>
                                        </p:tgtEl>
                                      </p:cMediaNode>
                                    </p:audio>
                                  </p:sub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25637">
                                            <p:txEl>
                                              <p:pRg st="0" end="0"/>
                                            </p:txEl>
                                          </p:spTgt>
                                        </p:tgtEl>
                                        <p:attrNameLst>
                                          <p:attrName>style.visibility</p:attrName>
                                        </p:attrNameLst>
                                      </p:cBhvr>
                                      <p:to>
                                        <p:strVal val="visible"/>
                                      </p:to>
                                    </p:set>
                                    <p:animEffect transition="in" filter="wipe(left)">
                                      <p:cBhvr>
                                        <p:cTn id="42" dur="300"/>
                                        <p:tgtEl>
                                          <p:spTgt spid="25637">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32" fill="hold" grpId="0" nodeType="clickEffect">
                                  <p:stCondLst>
                                    <p:cond delay="0"/>
                                  </p:stCondLst>
                                  <p:childTnLst>
                                    <p:set>
                                      <p:cBhvr>
                                        <p:cTn id="46" dur="1" fill="hold">
                                          <p:stCondLst>
                                            <p:cond delay="0"/>
                                          </p:stCondLst>
                                        </p:cTn>
                                        <p:tgtEl>
                                          <p:spTgt spid="25633">
                                            <p:txEl>
                                              <p:pRg st="0" end="0"/>
                                            </p:txEl>
                                          </p:spTgt>
                                        </p:tgtEl>
                                        <p:attrNameLst>
                                          <p:attrName>style.visibility</p:attrName>
                                        </p:attrNameLst>
                                      </p:cBhvr>
                                      <p:to>
                                        <p:strVal val="visible"/>
                                      </p:to>
                                    </p:set>
                                    <p:animEffect transition="in" filter="box(out)">
                                      <p:cBhvr>
                                        <p:cTn id="47" dur="500"/>
                                        <p:tgtEl>
                                          <p:spTgt spid="25633">
                                            <p:txEl>
                                              <p:pRg st="0" end="0"/>
                                            </p:txEl>
                                          </p:spTgt>
                                        </p:tgtEl>
                                      </p:cBhvr>
                                    </p:animEffect>
                                  </p:childTnLst>
                                  <p:subTnLst>
                                    <p:audio>
                                      <p:cMediaNode>
                                        <p:cTn display="0" masterRel="sameClick">
                                          <p:stCondLst>
                                            <p:cond evt="begin" delay="0">
                                              <p:tn val="45"/>
                                            </p:cond>
                                          </p:stCondLst>
                                          <p:endCondLst>
                                            <p:cond evt="onStopAudio" delay="0">
                                              <p:tgtEl>
                                                <p:sldTgt/>
                                              </p:tgtEl>
                                            </p:cond>
                                          </p:endCondLst>
                                        </p:cTn>
                                        <p:tgtEl>
                                          <p:sndTgt r:embed="rId34"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31" grpId="0" build="p"/>
      <p:bldP spid="25632" grpId="0" build="p"/>
      <p:bldP spid="25633" grpId="0" build="p"/>
      <p:bldP spid="25634" grpId="0" build="p"/>
      <p:bldP spid="25636" grpId="0" build="p"/>
      <p:bldP spid="25637"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8" action="ppaction://hlinksldjump"/>
          </p:cNvPr>
          <p:cNvSpPr>
            <a:spLocks noChangeArrowheads="1"/>
          </p:cNvSpPr>
          <p:nvPr>
            <p:custDataLst>
              <p:tags r:id="rId3"/>
            </p:custDataLst>
          </p:nvPr>
        </p:nvSpPr>
        <p:spPr bwMode="auto">
          <a:xfrm>
            <a:off x="3321050" y="495935"/>
            <a:ext cx="1628775" cy="714962"/>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示例</a:t>
            </a:r>
          </a:p>
        </p:txBody>
      </p:sp>
      <p:graphicFrame>
        <p:nvGraphicFramePr>
          <p:cNvPr id="35842" name="Object 2"/>
          <p:cNvGraphicFramePr/>
          <p:nvPr>
            <p:custDataLst>
              <p:tags r:id="rId4"/>
            </p:custDataLst>
          </p:nvPr>
        </p:nvGraphicFramePr>
        <p:xfrm>
          <a:off x="614363" y="1103313"/>
          <a:ext cx="2459037" cy="5530850"/>
        </p:xfrm>
        <a:graphic>
          <a:graphicData uri="http://schemas.openxmlformats.org/presentationml/2006/ole">
            <mc:AlternateContent xmlns:mc="http://schemas.openxmlformats.org/markup-compatibility/2006">
              <mc:Choice xmlns:v="urn:schemas-microsoft-com:vml" Requires="v">
                <p:oleObj spid="_x0000_s14341" r:id="rId9" imgW="914400" imgH="2543175" progId="Word.Picture.8">
                  <p:embed/>
                </p:oleObj>
              </mc:Choice>
              <mc:Fallback>
                <p:oleObj r:id="rId9" imgW="914400" imgH="2543175" progId="Word.Picture.8">
                  <p:embed/>
                  <p:pic>
                    <p:nvPicPr>
                      <p:cNvPr id="0" name="图片 3131"/>
                      <p:cNvPicPr/>
                      <p:nvPr/>
                    </p:nvPicPr>
                    <p:blipFill>
                      <a:blip r:embed="rId10"/>
                      <a:stretch>
                        <a:fillRect/>
                      </a:stretch>
                    </p:blipFill>
                    <p:spPr>
                      <a:xfrm>
                        <a:off x="614363" y="1103313"/>
                        <a:ext cx="2459037" cy="5530850"/>
                      </a:xfrm>
                      <a:prstGeom prst="rect">
                        <a:avLst/>
                      </a:prstGeom>
                      <a:solidFill>
                        <a:srgbClr val="FFCC99"/>
                      </a:solidFill>
                      <a:ln w="38100">
                        <a:noFill/>
                        <a:miter/>
                      </a:ln>
                      <a:effectLst>
                        <a:outerShdw dist="107763" dir="2699999" algn="ctr" rotWithShape="0">
                          <a:srgbClr val="808080"/>
                        </a:outerShdw>
                      </a:effectLst>
                    </p:spPr>
                  </p:pic>
                </p:oleObj>
              </mc:Fallback>
            </mc:AlternateContent>
          </a:graphicData>
        </a:graphic>
      </p:graphicFrame>
      <p:sp>
        <p:nvSpPr>
          <p:cNvPr id="35843" name="Text Box 3"/>
          <p:cNvSpPr txBox="1"/>
          <p:nvPr>
            <p:custDataLst>
              <p:tags r:id="rId5"/>
            </p:custDataLst>
          </p:nvPr>
        </p:nvSpPr>
        <p:spPr>
          <a:xfrm>
            <a:off x="3519488" y="1076325"/>
            <a:ext cx="5257800" cy="5541645"/>
          </a:xfrm>
          <a:prstGeom prst="rect">
            <a:avLst/>
          </a:prstGeom>
          <a:noFill/>
          <a:ln w="9525">
            <a:noFill/>
          </a:ln>
        </p:spPr>
        <p:txBody>
          <a:bodyPr>
            <a:spAutoFit/>
          </a:bodyPr>
          <a:lstStyle/>
          <a:p>
            <a:pPr algn="just" eaLnBrk="0" hangingPunct="0">
              <a:lnSpc>
                <a:spcPct val="110000"/>
              </a:lnSpc>
            </a:pPr>
            <a:r>
              <a:rPr lang="en-US" altLang="zh-CN" sz="3200" b="1" dirty="0">
                <a:latin typeface="Times New Roman" panose="02020603050405020304" pitchFamily="18" charset="0"/>
              </a:rPr>
              <a:t>         </a:t>
            </a:r>
            <a:r>
              <a:rPr lang="zh-CN" altLang="en-US" b="1" dirty="0">
                <a:latin typeface="Times New Roman" panose="02020603050405020304" pitchFamily="18" charset="0"/>
              </a:rPr>
              <a:t>求图示各元件的功率。</a:t>
            </a:r>
          </a:p>
          <a:p>
            <a:pPr algn="just" eaLnBrk="0" hangingPunct="0">
              <a:lnSpc>
                <a:spcPct val="110000"/>
              </a:lnSpc>
            </a:pPr>
            <a:r>
              <a:rPr lang="zh-CN" altLang="en-US" b="1" dirty="0">
                <a:latin typeface="Times New Roman" panose="02020603050405020304" pitchFamily="18" charset="0"/>
              </a:rPr>
              <a:t>（</a:t>
            </a:r>
            <a:r>
              <a:rPr lang="en-US" altLang="zh-CN" b="1" dirty="0">
                <a:latin typeface="Times New Roman" panose="02020603050405020304" pitchFamily="18" charset="0"/>
              </a:rPr>
              <a:t>a</a:t>
            </a:r>
            <a:r>
              <a:rPr lang="zh-CN" altLang="en-US" b="1" dirty="0">
                <a:latin typeface="Times New Roman" panose="02020603050405020304" pitchFamily="18" charset="0"/>
              </a:rPr>
              <a:t>）关联方向，</a:t>
            </a:r>
          </a:p>
          <a:p>
            <a:pPr algn="just" eaLnBrk="0" hangingPunct="0">
              <a:lnSpc>
                <a:spcPct val="110000"/>
              </a:lnSpc>
            </a:pPr>
            <a:r>
              <a:rPr lang="en-US" altLang="zh-CN" b="1" dirty="0">
                <a:latin typeface="Times New Roman" panose="02020603050405020304" pitchFamily="18" charset="0"/>
              </a:rPr>
              <a:t>P=UI=5×2=10W</a:t>
            </a:r>
            <a:r>
              <a:rPr lang="zh-CN" altLang="en-US" b="1" dirty="0">
                <a:latin typeface="Times New Roman" panose="02020603050405020304" pitchFamily="18" charset="0"/>
              </a:rPr>
              <a:t>，</a:t>
            </a:r>
          </a:p>
          <a:p>
            <a:pPr algn="just" eaLnBrk="0" hangingPunct="0">
              <a:lnSpc>
                <a:spcPct val="110000"/>
              </a:lnSpc>
            </a:pPr>
            <a:r>
              <a:rPr lang="en-US" altLang="zh-CN" b="1" dirty="0">
                <a:latin typeface="Times New Roman" panose="02020603050405020304" pitchFamily="18" charset="0"/>
              </a:rPr>
              <a:t>P&gt;0</a:t>
            </a:r>
            <a:r>
              <a:rPr lang="zh-CN" altLang="en-US" b="1" dirty="0">
                <a:latin typeface="Times New Roman" panose="02020603050405020304" pitchFamily="18" charset="0"/>
              </a:rPr>
              <a:t>，吸收</a:t>
            </a:r>
            <a:r>
              <a:rPr lang="en-US" altLang="zh-CN" b="1" dirty="0">
                <a:latin typeface="Times New Roman" panose="02020603050405020304" pitchFamily="18" charset="0"/>
              </a:rPr>
              <a:t>10W</a:t>
            </a:r>
            <a:r>
              <a:rPr lang="zh-CN" altLang="en-US" b="1" dirty="0">
                <a:latin typeface="Times New Roman" panose="02020603050405020304" pitchFamily="18" charset="0"/>
              </a:rPr>
              <a:t>功率。</a:t>
            </a:r>
          </a:p>
          <a:p>
            <a:pPr algn="just" eaLnBrk="0" hangingPunct="0">
              <a:lnSpc>
                <a:spcPct val="130000"/>
              </a:lnSpc>
            </a:pPr>
            <a:r>
              <a:rPr lang="zh-CN" altLang="en-US" b="1" dirty="0">
                <a:latin typeface="Times New Roman" panose="02020603050405020304" pitchFamily="18" charset="0"/>
              </a:rPr>
              <a:t>（</a:t>
            </a:r>
            <a:r>
              <a:rPr lang="en-US" altLang="zh-CN" b="1" dirty="0">
                <a:latin typeface="Times New Roman" panose="02020603050405020304" pitchFamily="18" charset="0"/>
              </a:rPr>
              <a:t>b</a:t>
            </a:r>
            <a:r>
              <a:rPr lang="zh-CN" altLang="en-US" b="1" dirty="0">
                <a:latin typeface="Times New Roman" panose="02020603050405020304" pitchFamily="18" charset="0"/>
              </a:rPr>
              <a:t>）关联方向，</a:t>
            </a:r>
          </a:p>
          <a:p>
            <a:pPr algn="just" eaLnBrk="0" hangingPunct="0">
              <a:lnSpc>
                <a:spcPct val="130000"/>
              </a:lnSpc>
            </a:pPr>
            <a:r>
              <a:rPr lang="en-US" altLang="zh-CN" b="1" dirty="0">
                <a:latin typeface="Times New Roman" panose="02020603050405020304" pitchFamily="18" charset="0"/>
              </a:rPr>
              <a:t>P=UI=5×(</a:t>
            </a:r>
            <a:r>
              <a:rPr lang="zh-CN" altLang="en-US" b="1" dirty="0">
                <a:latin typeface="Times New Roman" panose="02020603050405020304" pitchFamily="18" charset="0"/>
              </a:rPr>
              <a:t>－</a:t>
            </a:r>
            <a:r>
              <a:rPr lang="en-US" altLang="zh-CN" b="1" dirty="0">
                <a:latin typeface="Times New Roman" panose="02020603050405020304" pitchFamily="18" charset="0"/>
              </a:rPr>
              <a:t>2)=</a:t>
            </a:r>
            <a:r>
              <a:rPr lang="zh-CN" altLang="en-US" b="1" dirty="0">
                <a:latin typeface="Times New Roman" panose="02020603050405020304" pitchFamily="18" charset="0"/>
              </a:rPr>
              <a:t>－</a:t>
            </a:r>
            <a:r>
              <a:rPr lang="en-US" altLang="zh-CN" b="1" dirty="0">
                <a:latin typeface="Times New Roman" panose="02020603050405020304" pitchFamily="18" charset="0"/>
              </a:rPr>
              <a:t>10W</a:t>
            </a:r>
            <a:r>
              <a:rPr lang="zh-CN" altLang="en-US" b="1" dirty="0">
                <a:latin typeface="Times New Roman" panose="02020603050405020304" pitchFamily="18" charset="0"/>
              </a:rPr>
              <a:t>，</a:t>
            </a:r>
          </a:p>
          <a:p>
            <a:pPr algn="just" eaLnBrk="0" hangingPunct="0">
              <a:lnSpc>
                <a:spcPct val="130000"/>
              </a:lnSpc>
            </a:pPr>
            <a:r>
              <a:rPr lang="en-US" altLang="zh-CN" b="1" dirty="0">
                <a:latin typeface="Times New Roman" panose="02020603050405020304" pitchFamily="18" charset="0"/>
              </a:rPr>
              <a:t>P&lt;0</a:t>
            </a:r>
            <a:r>
              <a:rPr lang="zh-CN" altLang="en-US" b="1" dirty="0">
                <a:latin typeface="Times New Roman" panose="02020603050405020304" pitchFamily="18" charset="0"/>
              </a:rPr>
              <a:t>，产生</a:t>
            </a:r>
            <a:r>
              <a:rPr lang="en-US" altLang="zh-CN" b="1" dirty="0">
                <a:latin typeface="Times New Roman" panose="02020603050405020304" pitchFamily="18" charset="0"/>
              </a:rPr>
              <a:t>10W</a:t>
            </a:r>
            <a:r>
              <a:rPr lang="zh-CN" altLang="en-US" b="1" dirty="0">
                <a:latin typeface="Times New Roman" panose="02020603050405020304" pitchFamily="18" charset="0"/>
              </a:rPr>
              <a:t>功率。</a:t>
            </a:r>
          </a:p>
          <a:p>
            <a:pPr algn="just" eaLnBrk="0" hangingPunct="0">
              <a:lnSpc>
                <a:spcPct val="140000"/>
              </a:lnSpc>
            </a:pPr>
            <a:r>
              <a:rPr lang="zh-CN" altLang="en-US" b="1" dirty="0">
                <a:latin typeface="Times New Roman" panose="02020603050405020304" pitchFamily="18" charset="0"/>
              </a:rPr>
              <a:t>（</a:t>
            </a:r>
            <a:r>
              <a:rPr lang="en-US" altLang="zh-CN" b="1" dirty="0">
                <a:latin typeface="Times New Roman" panose="02020603050405020304" pitchFamily="18" charset="0"/>
              </a:rPr>
              <a:t>c</a:t>
            </a:r>
            <a:r>
              <a:rPr lang="zh-CN" altLang="en-US" b="1" dirty="0">
                <a:latin typeface="Times New Roman" panose="02020603050405020304" pitchFamily="18" charset="0"/>
              </a:rPr>
              <a:t>）非关联方向，</a:t>
            </a:r>
          </a:p>
          <a:p>
            <a:pPr algn="just" eaLnBrk="0" hangingPunct="0">
              <a:lnSpc>
                <a:spcPct val="140000"/>
              </a:lnSpc>
            </a:pPr>
            <a:r>
              <a:rPr lang="en-US" altLang="zh-CN" b="1" dirty="0">
                <a:latin typeface="Times New Roman" panose="02020603050405020304" pitchFamily="18" charset="0"/>
              </a:rPr>
              <a:t>P=</a:t>
            </a:r>
            <a:r>
              <a:rPr lang="zh-CN" altLang="en-US" b="1" dirty="0">
                <a:latin typeface="Times New Roman" panose="02020603050405020304" pitchFamily="18" charset="0"/>
              </a:rPr>
              <a:t>－</a:t>
            </a:r>
            <a:r>
              <a:rPr lang="en-US" altLang="zh-CN" b="1" dirty="0">
                <a:latin typeface="Times New Roman" panose="02020603050405020304" pitchFamily="18" charset="0"/>
              </a:rPr>
              <a:t>UI=</a:t>
            </a:r>
            <a:r>
              <a:rPr lang="zh-CN" altLang="en-US" b="1" dirty="0">
                <a:latin typeface="Times New Roman" panose="02020603050405020304" pitchFamily="18" charset="0"/>
              </a:rPr>
              <a:t>－</a:t>
            </a:r>
            <a:r>
              <a:rPr lang="en-US" altLang="zh-CN" b="1" dirty="0">
                <a:latin typeface="Times New Roman" panose="02020603050405020304" pitchFamily="18" charset="0"/>
              </a:rPr>
              <a:t>5×(</a:t>
            </a:r>
            <a:r>
              <a:rPr lang="zh-CN" altLang="en-US" b="1" dirty="0">
                <a:latin typeface="Times New Roman" panose="02020603050405020304" pitchFamily="18" charset="0"/>
              </a:rPr>
              <a:t>－</a:t>
            </a:r>
            <a:r>
              <a:rPr lang="en-US" altLang="zh-CN" b="1" dirty="0">
                <a:latin typeface="Times New Roman" panose="02020603050405020304" pitchFamily="18" charset="0"/>
              </a:rPr>
              <a:t>2)=10W</a:t>
            </a:r>
            <a:r>
              <a:rPr lang="zh-CN" altLang="en-US" b="1" dirty="0">
                <a:latin typeface="Times New Roman" panose="02020603050405020304" pitchFamily="18" charset="0"/>
              </a:rPr>
              <a:t>，</a:t>
            </a:r>
          </a:p>
          <a:p>
            <a:pPr algn="just" eaLnBrk="0" hangingPunct="0">
              <a:lnSpc>
                <a:spcPct val="140000"/>
              </a:lnSpc>
            </a:pPr>
            <a:r>
              <a:rPr lang="en-US" altLang="zh-CN" b="1" dirty="0">
                <a:latin typeface="Times New Roman" panose="02020603050405020304" pitchFamily="18" charset="0"/>
              </a:rPr>
              <a:t>P&gt;0</a:t>
            </a:r>
            <a:r>
              <a:rPr lang="zh-CN" altLang="en-US" b="1" dirty="0">
                <a:latin typeface="Times New Roman" panose="02020603050405020304" pitchFamily="18" charset="0"/>
              </a:rPr>
              <a:t>，吸收</a:t>
            </a:r>
            <a:r>
              <a:rPr lang="en-US" altLang="zh-CN" b="1" dirty="0">
                <a:latin typeface="Times New Roman" panose="02020603050405020304" pitchFamily="18" charset="0"/>
              </a:rPr>
              <a:t>10W</a:t>
            </a:r>
            <a:r>
              <a:rPr lang="zh-CN" altLang="en-US" b="1" dirty="0">
                <a:latin typeface="Times New Roman" panose="02020603050405020304" pitchFamily="18" charset="0"/>
              </a:rPr>
              <a:t>功率。</a:t>
            </a:r>
            <a:endParaRPr lang="zh-CN" altLang="en-US" dirty="0">
              <a:latin typeface="Times New Roman" panose="02020603050405020304" pitchFamily="18" charset="0"/>
            </a:endParaRPr>
          </a:p>
        </p:txBody>
      </p:sp>
      <p:sp>
        <p:nvSpPr>
          <p:cNvPr id="11268" name="Rectangle 7"/>
          <p:cNvSpPr/>
          <p:nvPr>
            <p:custDataLst>
              <p:tags r:id="rId6"/>
            </p:custDataLst>
          </p:nvPr>
        </p:nvSpPr>
        <p:spPr>
          <a:xfrm>
            <a:off x="3635375" y="1168400"/>
            <a:ext cx="749300" cy="519113"/>
          </a:xfrm>
          <a:prstGeom prst="rect">
            <a:avLst/>
          </a:prstGeom>
          <a:noFill/>
          <a:ln w="9525">
            <a:noFill/>
          </a:ln>
        </p:spPr>
        <p:txBody>
          <a:bodyPr wrap="none">
            <a:spAutoFit/>
          </a:bodyPr>
          <a:lstStyle/>
          <a:p>
            <a:r>
              <a:rPr lang="zh-CN" altLang="en-US" sz="2800" b="1" dirty="0">
                <a:solidFill>
                  <a:srgbClr val="FF0066"/>
                </a:solidFill>
                <a:latin typeface="Times New Roman" panose="02020603050405020304" pitchFamily="18" charset="0"/>
              </a:rPr>
              <a:t>例 </a:t>
            </a:r>
            <a:r>
              <a:rPr lang="en-US" altLang="zh-CN" sz="2800" b="1" dirty="0">
                <a:solidFill>
                  <a:srgbClr val="FF0066"/>
                </a:solidFill>
                <a:latin typeface="Times New Roman" panose="02020603050405020304" pitchFamily="18" charset="0"/>
              </a:rPr>
              <a:t>:</a:t>
            </a:r>
            <a:endParaRPr lang="zh-CN" altLang="en-US" sz="2800" b="1" dirty="0">
              <a:solidFill>
                <a:srgbClr val="FF0066"/>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499"/>
                                          </p:stCondLst>
                                        </p:cTn>
                                        <p:tgtEl>
                                          <p:spTgt spid="35842"/>
                                        </p:tgtEl>
                                        <p:attrNameLst>
                                          <p:attrName>style.visibility</p:attrName>
                                        </p:attrNameLst>
                                      </p:cBhvr>
                                      <p:to>
                                        <p:strVal val="visible"/>
                                      </p:to>
                                    </p:set>
                                    <p:anim to="" calcmode="lin" valueType="num">
                                      <p:cBhvr>
                                        <p:cTn id="7" dur="1" fill="hold"/>
                                        <p:tgtEl>
                                          <p:spTgt spid="35842"/>
                                        </p:tgtEl>
                                        <p:attrNameLst>
                                          <p:attrName>style.visibility</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35843"/>
                                        </p:tgtEl>
                                        <p:attrNameLst>
                                          <p:attrName>style.visibility</p:attrName>
                                        </p:attrNameLst>
                                      </p:cBhvr>
                                      <p:to>
                                        <p:strVal val="visible"/>
                                      </p:to>
                                    </p:set>
                                    <p:anim to="" calcmode="lin" valueType="num">
                                      <p:cBhvr>
                                        <p:cTn id="12" dur="1" fill="hold"/>
                                        <p:tgtEl>
                                          <p:spTgt spid="35843"/>
                                        </p:tgtEl>
                                        <p:attrNameLst>
                                          <p:attrName>style.visibility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457200" y="1338580"/>
            <a:ext cx="8229600" cy="3661410"/>
          </a:xfrm>
        </p:spPr>
        <p:txBody>
          <a:bodyPr/>
          <a:lstStyle/>
          <a:p>
            <a:pPr marL="0" indent="0">
              <a:buNone/>
            </a:pPr>
            <a:r>
              <a:rPr lang="en-US" altLang="zh-CN" sz="3600">
                <a:solidFill>
                  <a:srgbClr val="FF0000"/>
                </a:solidFill>
                <a:latin typeface="楷体" panose="02010609060101010101" charset="-122"/>
                <a:ea typeface="楷体" panose="02010609060101010101" charset="-122"/>
                <a:cs typeface="楷体" panose="02010609060101010101" charset="-122"/>
              </a:rPr>
              <a:t>          </a:t>
            </a:r>
          </a:p>
          <a:p>
            <a:pPr marL="0" indent="0">
              <a:buNone/>
            </a:pPr>
            <a:r>
              <a:rPr lang="en-US" altLang="zh-CN" sz="3600">
                <a:solidFill>
                  <a:srgbClr val="FF0000"/>
                </a:solidFill>
                <a:latin typeface="楷体" panose="02010609060101010101" charset="-122"/>
                <a:ea typeface="楷体" panose="02010609060101010101" charset="-122"/>
                <a:cs typeface="楷体" panose="02010609060101010101" charset="-122"/>
              </a:rPr>
              <a:t>          </a:t>
            </a:r>
            <a:r>
              <a:rPr kumimoji="1" lang="zh-CN" altLang="en-US" sz="3600" kern="120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rPr>
              <a:t>电路的概念:</a:t>
            </a:r>
            <a:endParaRPr lang="en-US" altLang="zh-CN" sz="3600">
              <a:solidFill>
                <a:srgbClr val="FF0000"/>
              </a:solidFill>
              <a:latin typeface="楷体" panose="02010609060101010101" charset="-122"/>
              <a:ea typeface="楷体" panose="02010609060101010101" charset="-122"/>
              <a:cs typeface="楷体" panose="02010609060101010101" charset="-122"/>
            </a:endParaRPr>
          </a:p>
        </p:txBody>
      </p:sp>
      <p:sp>
        <p:nvSpPr>
          <p:cNvPr id="4099" name="Rectangle 2"/>
          <p:cNvSpPr>
            <a:spLocks noGrp="1"/>
          </p:cNvSpPr>
          <p:nvPr>
            <p:ph type="title"/>
            <p:custDataLst>
              <p:tags r:id="rId1"/>
            </p:custDataLst>
          </p:nvPr>
        </p:nvSpPr>
        <p:spPr>
          <a:xfrm>
            <a:off x="773012" y="354648"/>
            <a:ext cx="7772400" cy="792162"/>
          </a:xfrm>
        </p:spPr>
        <p:txBody>
          <a:bodyPr vert="horz" wrap="square" lIns="91440" tIns="45720" rIns="91440" bIns="45720" anchor="ctr" anchorCtr="0"/>
          <a:lstStyle/>
          <a:p>
            <a:pPr eaLnBrk="1" hangingPunct="1"/>
            <a:r>
              <a:rPr lang="en-US" dirty="0">
                <a:solidFill>
                  <a:schemeClr val="bg1"/>
                </a:solidFill>
                <a:latin typeface="Times New Roman" panose="02020603050405020304" pitchFamily="18" charset="0"/>
                <a:ea typeface="黑体" panose="02010609060101010101" pitchFamily="2" charset="-122"/>
                <a:cs typeface="Times New Roman" panose="02020603050405020304" pitchFamily="18" charset="0"/>
              </a:rPr>
              <a:t>1.1</a:t>
            </a:r>
            <a:r>
              <a:rPr lang="en-US" altLang="zh-CN" dirty="0">
                <a:solidFill>
                  <a:schemeClr val="bg1"/>
                </a:solidFill>
                <a:latin typeface="Times New Roman" panose="02020603050405020304" pitchFamily="18" charset="0"/>
                <a:ea typeface="黑体" panose="02010609060101010101" pitchFamily="2" charset="-122"/>
                <a:cs typeface="Times New Roman" panose="02020603050405020304" pitchFamily="18" charset="0"/>
              </a:rPr>
              <a:t> </a:t>
            </a:r>
            <a:r>
              <a:rPr lang="zh-CN" altLang="en-US" dirty="0" smtClean="0">
                <a:solidFill>
                  <a:schemeClr val="bg1"/>
                </a:solidFill>
                <a:latin typeface="Times New Roman" panose="02020603050405020304" pitchFamily="18" charset="0"/>
                <a:ea typeface="黑体" panose="02010609060101010101" pitchFamily="2" charset="-122"/>
                <a:cs typeface="Times New Roman" panose="02020603050405020304" pitchFamily="18" charset="0"/>
              </a:rPr>
              <a:t>电路</a:t>
            </a:r>
            <a:r>
              <a:rPr lang="en-US" altLang="zh-CN" dirty="0" smtClean="0">
                <a:solidFill>
                  <a:schemeClr val="bg1"/>
                </a:solidFill>
                <a:latin typeface="Times New Roman" panose="02020603050405020304" pitchFamily="18" charset="0"/>
                <a:ea typeface="黑体" panose="02010609060101010101" pitchFamily="2" charset="-122"/>
                <a:cs typeface="Times New Roman" panose="02020603050405020304" pitchFamily="18" charset="0"/>
              </a:rPr>
              <a:t>(Circuit)</a:t>
            </a:r>
            <a:r>
              <a:rPr lang="zh-CN" altLang="en-US" dirty="0" smtClean="0">
                <a:solidFill>
                  <a:schemeClr val="bg1"/>
                </a:solidFill>
                <a:latin typeface="Times New Roman" panose="02020603050405020304" pitchFamily="18" charset="0"/>
                <a:ea typeface="黑体" panose="02010609060101010101" pitchFamily="2" charset="-122"/>
                <a:cs typeface="Times New Roman" panose="02020603050405020304" pitchFamily="18" charset="0"/>
              </a:rPr>
              <a:t>和</a:t>
            </a:r>
            <a:r>
              <a:rPr lang="zh-CN" altLang="en-US" dirty="0">
                <a:solidFill>
                  <a:schemeClr val="bg1"/>
                </a:solidFill>
                <a:latin typeface="Times New Roman" panose="02020603050405020304" pitchFamily="18" charset="0"/>
                <a:ea typeface="黑体" panose="02010609060101010101" pitchFamily="2" charset="-122"/>
                <a:cs typeface="Times New Roman" panose="02020603050405020304" pitchFamily="18" charset="0"/>
              </a:rPr>
              <a:t>电路</a:t>
            </a:r>
            <a:r>
              <a:rPr lang="zh-CN" altLang="en-US" dirty="0" smtClean="0">
                <a:solidFill>
                  <a:schemeClr val="bg1"/>
                </a:solidFill>
                <a:latin typeface="Times New Roman" panose="02020603050405020304" pitchFamily="18" charset="0"/>
                <a:ea typeface="黑体" panose="02010609060101010101" pitchFamily="2" charset="-122"/>
                <a:cs typeface="Times New Roman" panose="02020603050405020304" pitchFamily="18" charset="0"/>
              </a:rPr>
              <a:t>模型</a:t>
            </a:r>
            <a:r>
              <a:rPr lang="en-US" altLang="zh-CN" dirty="0" smtClean="0">
                <a:solidFill>
                  <a:schemeClr val="bg1"/>
                </a:solidFill>
                <a:latin typeface="Times New Roman" panose="02020603050405020304" pitchFamily="18" charset="0"/>
                <a:ea typeface="黑体" panose="02010609060101010101" pitchFamily="2" charset="-122"/>
                <a:cs typeface="Times New Roman" panose="02020603050405020304" pitchFamily="18" charset="0"/>
              </a:rPr>
              <a:t>(Circuit model)</a:t>
            </a:r>
            <a:endParaRPr lang="zh-CN" altLang="en-US" dirty="0">
              <a:solidFill>
                <a:schemeClr val="bg1"/>
              </a:solidFill>
              <a:latin typeface="Times New Roman" panose="02020603050405020304" pitchFamily="18" charset="0"/>
              <a:ea typeface="黑体" panose="02010609060101010101" pitchFamily="2" charset="-122"/>
              <a:cs typeface="Times New Roman" panose="02020603050405020304" pitchFamily="18" charset="0"/>
            </a:endParaRPr>
          </a:p>
        </p:txBody>
      </p:sp>
      <p:sp>
        <p:nvSpPr>
          <p:cNvPr id="17411" name="AutoShape 3">
            <a:hlinkClick r:id="rId6" action="ppaction://hlinksldjump"/>
          </p:cNvPr>
          <p:cNvSpPr>
            <a:spLocks noChangeArrowheads="1"/>
          </p:cNvSpPr>
          <p:nvPr>
            <p:custDataLst>
              <p:tags r:id="rId2"/>
            </p:custDataLst>
          </p:nvPr>
        </p:nvSpPr>
        <p:spPr bwMode="auto">
          <a:xfrm>
            <a:off x="1793875" y="2894013"/>
            <a:ext cx="5772150" cy="700088"/>
          </a:xfrm>
          <a:prstGeom prst="roundRect">
            <a:avLst>
              <a:gd name="adj" fmla="val 16667"/>
            </a:avLst>
          </a:prstGeom>
          <a:noFill/>
          <a:ln w="9525">
            <a:noFill/>
            <a:round/>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1.1.1  </a:t>
            </a:r>
            <a:r>
              <a:rPr kumimoji="1" lang="zh-CN" altLang="en-US" sz="36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电路组成及其作用</a:t>
            </a:r>
          </a:p>
        </p:txBody>
      </p:sp>
      <p:sp>
        <p:nvSpPr>
          <p:cNvPr id="17414" name="AutoShape 6">
            <a:hlinkClick r:id="rId6" action="ppaction://hlinksldjump"/>
          </p:cNvPr>
          <p:cNvSpPr>
            <a:spLocks noChangeArrowheads="1"/>
          </p:cNvSpPr>
          <p:nvPr>
            <p:custDataLst>
              <p:tags r:id="rId3"/>
            </p:custDataLst>
          </p:nvPr>
        </p:nvSpPr>
        <p:spPr bwMode="auto">
          <a:xfrm>
            <a:off x="1763713" y="3860800"/>
            <a:ext cx="4240213" cy="700088"/>
          </a:xfrm>
          <a:prstGeom prst="roundRect">
            <a:avLst>
              <a:gd name="adj" fmla="val 16667"/>
            </a:avLst>
          </a:prstGeom>
          <a:noFill/>
          <a:ln w="9525">
            <a:noFill/>
            <a:round/>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1.1.2</a:t>
            </a:r>
            <a:r>
              <a:rPr kumimoji="1" lang="en-US" altLang="zh-CN" sz="32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36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电路模型</a:t>
            </a:r>
          </a:p>
        </p:txBody>
      </p:sp>
      <p:sp>
        <p:nvSpPr>
          <p:cNvPr id="10" name="页脚占位符 4"/>
          <p:cNvSpPr txBox="1">
            <a:spLocks noGrp="1"/>
          </p:cNvSpPr>
          <p:nvPr>
            <p:ph type="ftr" sz="quarter" idx="11"/>
            <p:custDataLst>
              <p:tags r:id="rId4"/>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wipe(left)">
                                      <p:cBhvr>
                                        <p:cTn id="7" dur="500"/>
                                        <p:tgtEl>
                                          <p:spTgt spid="174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414"/>
                                        </p:tgtEl>
                                        <p:attrNameLst>
                                          <p:attrName>style.visibility</p:attrName>
                                        </p:attrNameLst>
                                      </p:cBhvr>
                                      <p:to>
                                        <p:strVal val="visible"/>
                                      </p:to>
                                    </p:set>
                                    <p:animEffect transition="in" filter="wipe(left)">
                                      <p:cBhvr>
                                        <p:cTn id="11" dur="500"/>
                                        <p:tgtEl>
                                          <p:spTgt spid="174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ldLvl="0" animBg="1"/>
      <p:bldP spid="17414"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7" action="ppaction://hlinksldjump"/>
          </p:cNvPr>
          <p:cNvSpPr>
            <a:spLocks noChangeArrowheads="1"/>
          </p:cNvSpPr>
          <p:nvPr>
            <p:custDataLst>
              <p:tags r:id="rId3"/>
            </p:custDataLst>
          </p:nvPr>
        </p:nvSpPr>
        <p:spPr bwMode="auto">
          <a:xfrm>
            <a:off x="3530600" y="495935"/>
            <a:ext cx="3047365" cy="714962"/>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示例</a:t>
            </a:r>
          </a:p>
        </p:txBody>
      </p:sp>
      <p:graphicFrame>
        <p:nvGraphicFramePr>
          <p:cNvPr id="36866" name="Object 2"/>
          <p:cNvGraphicFramePr/>
          <p:nvPr>
            <p:custDataLst>
              <p:tags r:id="rId4"/>
            </p:custDataLst>
          </p:nvPr>
        </p:nvGraphicFramePr>
        <p:xfrm>
          <a:off x="614363" y="1227138"/>
          <a:ext cx="2459037" cy="5530850"/>
        </p:xfrm>
        <a:graphic>
          <a:graphicData uri="http://schemas.openxmlformats.org/presentationml/2006/ole">
            <mc:AlternateContent xmlns:mc="http://schemas.openxmlformats.org/markup-compatibility/2006">
              <mc:Choice xmlns:v="urn:schemas-microsoft-com:vml" Requires="v">
                <p:oleObj spid="_x0000_s15371" r:id="rId8" imgW="914400" imgH="2526665" progId="Word.Picture.8">
                  <p:embed/>
                </p:oleObj>
              </mc:Choice>
              <mc:Fallback>
                <p:oleObj r:id="rId8" imgW="914400" imgH="2526665" progId="Word.Picture.8">
                  <p:embed/>
                  <p:pic>
                    <p:nvPicPr>
                      <p:cNvPr id="0" name="图片 3132"/>
                      <p:cNvPicPr/>
                      <p:nvPr/>
                    </p:nvPicPr>
                    <p:blipFill>
                      <a:blip r:embed="rId9"/>
                      <a:stretch>
                        <a:fillRect/>
                      </a:stretch>
                    </p:blipFill>
                    <p:spPr>
                      <a:xfrm>
                        <a:off x="614363" y="1227138"/>
                        <a:ext cx="2459037" cy="5530850"/>
                      </a:xfrm>
                      <a:prstGeom prst="rect">
                        <a:avLst/>
                      </a:prstGeom>
                      <a:solidFill>
                        <a:srgbClr val="FFCC99"/>
                      </a:solidFill>
                      <a:ln w="38100">
                        <a:noFill/>
                        <a:miter/>
                      </a:ln>
                      <a:effectLst>
                        <a:outerShdw dist="107763" dir="2699999" algn="ctr" rotWithShape="0">
                          <a:srgbClr val="808080"/>
                        </a:outerShdw>
                      </a:effectLst>
                    </p:spPr>
                  </p:pic>
                </p:oleObj>
              </mc:Fallback>
            </mc:AlternateContent>
          </a:graphicData>
        </a:graphic>
      </p:graphicFrame>
      <p:sp>
        <p:nvSpPr>
          <p:cNvPr id="36867" name="Text Box 3"/>
          <p:cNvSpPr txBox="1"/>
          <p:nvPr>
            <p:custDataLst>
              <p:tags r:id="rId5"/>
            </p:custDataLst>
          </p:nvPr>
        </p:nvSpPr>
        <p:spPr>
          <a:xfrm>
            <a:off x="3492500" y="1447800"/>
            <a:ext cx="5257800" cy="4675188"/>
          </a:xfrm>
          <a:prstGeom prst="rect">
            <a:avLst/>
          </a:prstGeom>
          <a:noFill/>
          <a:ln w="9525">
            <a:noFill/>
          </a:ln>
        </p:spPr>
        <p:txBody>
          <a:bodyPr>
            <a:spAutoFit/>
          </a:bodyPr>
          <a:lstStyle/>
          <a:p>
            <a:pPr algn="just" eaLnBrk="0" hangingPunct="0">
              <a:lnSpc>
                <a:spcPct val="110000"/>
              </a:lnSpc>
            </a:pPr>
            <a:r>
              <a:rPr lang="zh-CN" altLang="en-US" b="1" dirty="0">
                <a:solidFill>
                  <a:srgbClr val="FF0066"/>
                </a:solidFill>
                <a:latin typeface="Times New Roman" panose="02020603050405020304" pitchFamily="18" charset="0"/>
              </a:rPr>
              <a:t>例 </a:t>
            </a:r>
            <a:r>
              <a:rPr lang="en-US" altLang="zh-CN" b="1" dirty="0">
                <a:solidFill>
                  <a:srgbClr val="FF0066"/>
                </a:solidFill>
                <a:latin typeface="Times New Roman" panose="02020603050405020304" pitchFamily="18" charset="0"/>
              </a:rPr>
              <a:t>:</a:t>
            </a:r>
            <a:r>
              <a:rPr lang="zh-CN" altLang="en-US" sz="3200" b="1" dirty="0">
                <a:latin typeface="Times New Roman" panose="02020603050405020304" pitchFamily="18" charset="0"/>
              </a:rPr>
              <a:t>求图示各元件的功率并区分器件的性质</a:t>
            </a:r>
            <a:r>
              <a:rPr lang="en-US" altLang="zh-CN" sz="3200" b="1" dirty="0">
                <a:latin typeface="Times New Roman" panose="02020603050405020304" pitchFamily="18" charset="0"/>
              </a:rPr>
              <a:t>.</a:t>
            </a:r>
          </a:p>
          <a:p>
            <a:pPr algn="just" eaLnBrk="0" hangingPunct="0">
              <a:lnSpc>
                <a:spcPct val="110000"/>
              </a:lnSpc>
            </a:pPr>
            <a:r>
              <a:rPr lang="zh-CN" altLang="en-US" sz="3200" b="1" dirty="0">
                <a:latin typeface="Times New Roman" panose="02020603050405020304" pitchFamily="18" charset="0"/>
              </a:rPr>
              <a:t>（</a:t>
            </a:r>
            <a:r>
              <a:rPr lang="en-US" altLang="zh-CN" sz="3200" b="1" dirty="0">
                <a:latin typeface="Times New Roman" panose="02020603050405020304" pitchFamily="18" charset="0"/>
              </a:rPr>
              <a:t>a</a:t>
            </a:r>
            <a:r>
              <a:rPr lang="zh-CN" altLang="en-US" sz="3200" b="1" dirty="0">
                <a:latin typeface="Times New Roman" panose="02020603050405020304" pitchFamily="18" charset="0"/>
              </a:rPr>
              <a:t>）关联方向，</a:t>
            </a:r>
          </a:p>
          <a:p>
            <a:pPr algn="just" eaLnBrk="0" hangingPunct="0">
              <a:lnSpc>
                <a:spcPct val="110000"/>
              </a:lnSpc>
            </a:pPr>
            <a:r>
              <a:rPr lang="en-US" altLang="zh-CN" sz="3200" b="1" dirty="0">
                <a:latin typeface="Times New Roman" panose="02020603050405020304" pitchFamily="18" charset="0"/>
              </a:rPr>
              <a:t>P=UI=12×(</a:t>
            </a:r>
            <a:r>
              <a:rPr lang="zh-CN" altLang="en-US" sz="3200" b="1" dirty="0">
                <a:latin typeface="Times New Roman" panose="02020603050405020304" pitchFamily="18" charset="0"/>
              </a:rPr>
              <a:t>－</a:t>
            </a:r>
            <a:r>
              <a:rPr lang="en-US" altLang="zh-CN" sz="3200" b="1" dirty="0">
                <a:latin typeface="Times New Roman" panose="02020603050405020304" pitchFamily="18" charset="0"/>
              </a:rPr>
              <a:t>5)=</a:t>
            </a:r>
            <a:r>
              <a:rPr lang="zh-CN" altLang="en-US" sz="3200" b="1" dirty="0">
                <a:latin typeface="Times New Roman" panose="02020603050405020304" pitchFamily="18" charset="0"/>
              </a:rPr>
              <a:t>－</a:t>
            </a:r>
            <a:r>
              <a:rPr lang="en-US" altLang="zh-CN" sz="3200" b="1" dirty="0">
                <a:latin typeface="Times New Roman" panose="02020603050405020304" pitchFamily="18" charset="0"/>
              </a:rPr>
              <a:t>60W</a:t>
            </a:r>
            <a:r>
              <a:rPr lang="zh-CN" altLang="en-US" sz="3200" b="1" dirty="0">
                <a:latin typeface="Times New Roman" panose="02020603050405020304" pitchFamily="18" charset="0"/>
              </a:rPr>
              <a:t>，</a:t>
            </a:r>
          </a:p>
          <a:p>
            <a:pPr algn="just" eaLnBrk="0" hangingPunct="0">
              <a:lnSpc>
                <a:spcPct val="110000"/>
              </a:lnSpc>
            </a:pPr>
            <a:r>
              <a:rPr lang="en-US" altLang="zh-CN" sz="3200" b="1" dirty="0">
                <a:latin typeface="Times New Roman" panose="02020603050405020304" pitchFamily="18" charset="0"/>
              </a:rPr>
              <a:t>P&lt;0</a:t>
            </a:r>
            <a:r>
              <a:rPr lang="zh-CN" altLang="en-US" sz="3200" b="1" dirty="0">
                <a:latin typeface="Times New Roman" panose="02020603050405020304" pitchFamily="18" charset="0"/>
              </a:rPr>
              <a:t>，输出</a:t>
            </a:r>
            <a:r>
              <a:rPr lang="en-US" altLang="zh-CN" sz="3200" b="1" dirty="0">
                <a:latin typeface="Times New Roman" panose="02020603050405020304" pitchFamily="18" charset="0"/>
              </a:rPr>
              <a:t>60W</a:t>
            </a:r>
            <a:r>
              <a:rPr lang="zh-CN" altLang="en-US" sz="3200" b="1" dirty="0">
                <a:latin typeface="Times New Roman" panose="02020603050405020304" pitchFamily="18" charset="0"/>
              </a:rPr>
              <a:t>功率为电源</a:t>
            </a:r>
          </a:p>
          <a:p>
            <a:pPr algn="just" eaLnBrk="0" hangingPunct="0">
              <a:lnSpc>
                <a:spcPct val="130000"/>
              </a:lnSpc>
            </a:pPr>
            <a:r>
              <a:rPr lang="zh-CN" altLang="en-US" sz="3200" b="1" dirty="0">
                <a:latin typeface="Times New Roman" panose="02020603050405020304" pitchFamily="18" charset="0"/>
              </a:rPr>
              <a:t>（</a:t>
            </a:r>
            <a:r>
              <a:rPr lang="en-US" altLang="zh-CN" sz="3200" b="1" dirty="0">
                <a:latin typeface="Times New Roman" panose="02020603050405020304" pitchFamily="18" charset="0"/>
              </a:rPr>
              <a:t>b</a:t>
            </a:r>
            <a:r>
              <a:rPr lang="zh-CN" altLang="en-US" sz="3200" b="1" dirty="0">
                <a:latin typeface="Times New Roman" panose="02020603050405020304" pitchFamily="18" charset="0"/>
              </a:rPr>
              <a:t>）非关联方向，</a:t>
            </a:r>
          </a:p>
          <a:p>
            <a:pPr algn="just" eaLnBrk="0" hangingPunct="0">
              <a:lnSpc>
                <a:spcPct val="130000"/>
              </a:lnSpc>
            </a:pPr>
            <a:r>
              <a:rPr lang="en-US" altLang="zh-CN" sz="3200" b="1" dirty="0">
                <a:latin typeface="Times New Roman" panose="02020603050405020304" pitchFamily="18" charset="0"/>
              </a:rPr>
              <a:t>P=</a:t>
            </a:r>
            <a:r>
              <a:rPr lang="zh-CN" altLang="en-US" sz="2800" b="1" dirty="0">
                <a:latin typeface="Times New Roman" panose="02020603050405020304" pitchFamily="18" charset="0"/>
              </a:rPr>
              <a:t>－</a:t>
            </a:r>
            <a:r>
              <a:rPr lang="en-US" altLang="zh-CN" sz="3200" b="1" dirty="0">
                <a:latin typeface="Times New Roman" panose="02020603050405020304" pitchFamily="18" charset="0"/>
              </a:rPr>
              <a:t>UI=</a:t>
            </a:r>
            <a:r>
              <a:rPr lang="zh-CN" altLang="en-US" sz="2800" b="1" dirty="0">
                <a:latin typeface="Times New Roman" panose="02020603050405020304" pitchFamily="18" charset="0"/>
              </a:rPr>
              <a:t>－</a:t>
            </a:r>
            <a:r>
              <a:rPr lang="en-US" altLang="zh-CN" sz="3200" b="1" dirty="0">
                <a:latin typeface="Times New Roman" panose="02020603050405020304" pitchFamily="18" charset="0"/>
              </a:rPr>
              <a:t>12×5=</a:t>
            </a:r>
            <a:r>
              <a:rPr lang="zh-CN" altLang="en-US" sz="3200" b="1" dirty="0">
                <a:latin typeface="Times New Roman" panose="02020603050405020304" pitchFamily="18" charset="0"/>
              </a:rPr>
              <a:t>－</a:t>
            </a:r>
            <a:r>
              <a:rPr lang="en-US" altLang="zh-CN" sz="3200" b="1" dirty="0">
                <a:latin typeface="Times New Roman" panose="02020603050405020304" pitchFamily="18" charset="0"/>
              </a:rPr>
              <a:t>60W</a:t>
            </a:r>
            <a:r>
              <a:rPr lang="zh-CN" altLang="en-US" sz="3200" b="1" dirty="0">
                <a:latin typeface="Times New Roman" panose="02020603050405020304" pitchFamily="18" charset="0"/>
              </a:rPr>
              <a:t>，</a:t>
            </a:r>
          </a:p>
          <a:p>
            <a:pPr algn="just" eaLnBrk="0" hangingPunct="0">
              <a:lnSpc>
                <a:spcPct val="130000"/>
              </a:lnSpc>
            </a:pPr>
            <a:r>
              <a:rPr lang="en-US" altLang="zh-CN" sz="3200" b="1" dirty="0">
                <a:latin typeface="Times New Roman" panose="02020603050405020304" pitchFamily="18" charset="0"/>
              </a:rPr>
              <a:t>P&lt;0</a:t>
            </a:r>
            <a:r>
              <a:rPr lang="zh-CN" altLang="en-US" sz="3200" b="1" dirty="0">
                <a:latin typeface="Times New Roman" panose="02020603050405020304" pitchFamily="18" charset="0"/>
              </a:rPr>
              <a:t>，输出</a:t>
            </a:r>
            <a:r>
              <a:rPr lang="en-US" altLang="zh-CN" sz="3200" b="1" dirty="0">
                <a:latin typeface="Times New Roman" panose="02020603050405020304" pitchFamily="18" charset="0"/>
              </a:rPr>
              <a:t>60W</a:t>
            </a:r>
            <a:r>
              <a:rPr lang="zh-CN" altLang="en-US" sz="3200" b="1" dirty="0">
                <a:latin typeface="Times New Roman" panose="02020603050405020304" pitchFamily="18" charset="0"/>
              </a:rPr>
              <a:t>功率为电源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499"/>
                                          </p:stCondLst>
                                        </p:cTn>
                                        <p:tgtEl>
                                          <p:spTgt spid="36866"/>
                                        </p:tgtEl>
                                        <p:attrNameLst>
                                          <p:attrName>style.visibility</p:attrName>
                                        </p:attrNameLst>
                                      </p:cBhvr>
                                      <p:to>
                                        <p:strVal val="visible"/>
                                      </p:to>
                                    </p:set>
                                    <p:anim to="" calcmode="lin" valueType="num">
                                      <p:cBhvr>
                                        <p:cTn id="7" dur="1" fill="hold"/>
                                        <p:tgtEl>
                                          <p:spTgt spid="36866"/>
                                        </p:tgtEl>
                                        <p:attrNameLst>
                                          <p:attrName>style.visibility</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36867"/>
                                        </p:tgtEl>
                                        <p:attrNameLst>
                                          <p:attrName>style.visibility</p:attrName>
                                        </p:attrNameLst>
                                      </p:cBhvr>
                                      <p:to>
                                        <p:strVal val="visible"/>
                                      </p:to>
                                    </p:set>
                                    <p:anim to="" calcmode="lin" valueType="num">
                                      <p:cBhvr>
                                        <p:cTn id="12" dur="1" fill="hold"/>
                                        <p:tgtEl>
                                          <p:spTgt spid="36867"/>
                                        </p:tgtEl>
                                        <p:attrNameLst>
                                          <p:attrName>style.visibility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36" action="ppaction://hlinksldjump"/>
          </p:cNvPr>
          <p:cNvSpPr>
            <a:spLocks noChangeArrowheads="1"/>
          </p:cNvSpPr>
          <p:nvPr>
            <p:custDataLst>
              <p:tags r:id="rId2"/>
            </p:custDataLst>
          </p:nvPr>
        </p:nvSpPr>
        <p:spPr bwMode="auto">
          <a:xfrm>
            <a:off x="3854450" y="495935"/>
            <a:ext cx="3047365" cy="714962"/>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示例</a:t>
            </a:r>
          </a:p>
        </p:txBody>
      </p:sp>
      <p:sp>
        <p:nvSpPr>
          <p:cNvPr id="38914" name="Text Box 2"/>
          <p:cNvSpPr txBox="1">
            <a:spLocks noChangeArrowheads="1"/>
          </p:cNvSpPr>
          <p:nvPr>
            <p:custDataLst>
              <p:tags r:id="rId3"/>
            </p:custDataLst>
          </p:nvPr>
        </p:nvSpPr>
        <p:spPr bwMode="auto">
          <a:xfrm>
            <a:off x="539750" y="996950"/>
            <a:ext cx="8064500" cy="1187450"/>
          </a:xfrm>
          <a:prstGeom prst="rect">
            <a:avLst/>
          </a:prstGeom>
          <a:noFill/>
          <a:ln w="25400">
            <a:noFill/>
            <a:miter lim="800000"/>
          </a:ln>
          <a:effectLst/>
        </p:spPr>
        <p:txBody>
          <a:bodyPr>
            <a:spAutoFit/>
          </a:bodyPr>
          <a:lstStyle/>
          <a:p>
            <a:pPr marR="0" defTabSz="914400" eaLnBrk="0" hangingPunct="0">
              <a:buClrTx/>
              <a:buSzTx/>
              <a:buFontTx/>
              <a:buNone/>
              <a:defRPr/>
            </a:pPr>
            <a:r>
              <a:rPr kumimoji="1" lang="zh-CN" altLang="en-US" b="1" kern="1200" cap="none" spc="0" normalizeH="0" baseline="0" noProof="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例</a:t>
            </a:r>
            <a:r>
              <a:rPr kumimoji="1" lang="en-US" altLang="zh-CN" b="1" kern="1200" cap="none" spc="0" normalizeH="0" baseline="0" noProof="0">
                <a:solidFill>
                  <a:srgbClr val="FF0066"/>
                </a:solidFill>
                <a:latin typeface="Times New Roman" panose="02020603050405020304" pitchFamily="18" charset="0"/>
                <a:ea typeface="宋体" panose="02010600030101010101" pitchFamily="2" charset="-122"/>
                <a:cs typeface="+mn-cs"/>
              </a:rPr>
              <a:t>  </a:t>
            </a:r>
            <a:r>
              <a:rPr kumimoji="1" lang="zh-CN" altLang="en-US" b="1" kern="1200" cap="none" spc="0" normalizeH="0" baseline="0" noProof="0">
                <a:solidFill>
                  <a:schemeClr val="accent2"/>
                </a:solidFill>
                <a:latin typeface="Times New Roman" panose="02020603050405020304" pitchFamily="18" charset="0"/>
                <a:ea typeface="宋体" panose="02010600030101010101" pitchFamily="2" charset="-122"/>
                <a:cs typeface="+mn-cs"/>
              </a:rPr>
              <a:t>在如图</a:t>
            </a:r>
            <a:r>
              <a:rPr kumimoji="1" lang="en-US" altLang="zh-CN" b="1" kern="1200" cap="none" spc="0" normalizeH="0" baseline="0" noProof="0">
                <a:solidFill>
                  <a:schemeClr val="accent2"/>
                </a:solidFill>
                <a:latin typeface="Times New Roman" panose="02020603050405020304" pitchFamily="18" charset="0"/>
                <a:ea typeface="宋体" panose="02010600030101010101" pitchFamily="2" charset="-122"/>
                <a:cs typeface="+mn-cs"/>
              </a:rPr>
              <a:t>1-10</a:t>
            </a:r>
            <a:r>
              <a:rPr kumimoji="1" lang="zh-CN" altLang="en-US" b="1" kern="1200" cap="none" spc="0" normalizeH="0" baseline="0" noProof="0">
                <a:solidFill>
                  <a:schemeClr val="accent2"/>
                </a:solidFill>
                <a:latin typeface="Times New Roman" panose="02020603050405020304" pitchFamily="18" charset="0"/>
                <a:ea typeface="宋体" panose="02010600030101010101" pitchFamily="2" charset="-122"/>
                <a:cs typeface="+mn-cs"/>
              </a:rPr>
              <a:t>所示的电路中有三个元件，已知</a:t>
            </a:r>
            <a:r>
              <a:rPr kumimoji="1" lang="en-US" altLang="zh-CN" b="1" kern="1200" cap="none" spc="0" normalizeH="0" baseline="0" noProof="0">
                <a:solidFill>
                  <a:schemeClr val="accent2"/>
                </a:solidFill>
                <a:latin typeface="Times New Roman" panose="02020603050405020304" pitchFamily="18" charset="0"/>
                <a:ea typeface="宋体" panose="02010600030101010101" pitchFamily="2" charset="-122"/>
                <a:cs typeface="+mn-cs"/>
              </a:rPr>
              <a:t>U</a:t>
            </a:r>
            <a:r>
              <a:rPr kumimoji="1" lang="en-US" altLang="zh-CN" b="1" kern="1200" cap="none" spc="0" normalizeH="0" baseline="-25000" noProof="0">
                <a:latin typeface="Times New Roman" panose="02020603050405020304" pitchFamily="18" charset="0"/>
                <a:ea typeface="宋体" panose="02010600030101010101" pitchFamily="2" charset="-122"/>
                <a:cs typeface="+mn-cs"/>
              </a:rPr>
              <a:t>1</a:t>
            </a:r>
            <a:r>
              <a:rPr kumimoji="1" lang="en-US" altLang="zh-CN" b="1" kern="1200" cap="none" spc="0" normalizeH="0" baseline="0" noProof="0">
                <a:solidFill>
                  <a:schemeClr val="accent2"/>
                </a:solidFill>
                <a:latin typeface="Times New Roman" panose="02020603050405020304" pitchFamily="18" charset="0"/>
                <a:ea typeface="宋体" panose="02010600030101010101" pitchFamily="2" charset="-122"/>
                <a:cs typeface="+mn-cs"/>
              </a:rPr>
              <a:t>=5V</a:t>
            </a:r>
            <a:r>
              <a:rPr kumimoji="1" lang="zh-CN" altLang="en-US" b="1" kern="1200" cap="none" spc="0" normalizeH="0" baseline="0" noProof="0">
                <a:solidFill>
                  <a:schemeClr val="accent2"/>
                </a:solidFill>
                <a:latin typeface="Times New Roman" panose="02020603050405020304" pitchFamily="18" charset="0"/>
                <a:ea typeface="宋体" panose="02010600030101010101" pitchFamily="2" charset="-122"/>
                <a:cs typeface="+mn-cs"/>
              </a:rPr>
              <a:t>，</a:t>
            </a:r>
            <a:r>
              <a:rPr kumimoji="1" lang="en-US" altLang="zh-CN" b="1" kern="1200" cap="none" spc="0" normalizeH="0" baseline="0" noProof="0">
                <a:solidFill>
                  <a:schemeClr val="accent2"/>
                </a:solidFill>
                <a:latin typeface="Times New Roman" panose="02020603050405020304" pitchFamily="18" charset="0"/>
                <a:ea typeface="宋体" panose="02010600030101010101" pitchFamily="2" charset="-122"/>
                <a:cs typeface="+mn-cs"/>
              </a:rPr>
              <a:t>U</a:t>
            </a:r>
            <a:r>
              <a:rPr kumimoji="1" lang="en-US" altLang="zh-CN" b="1" kern="1200" cap="none" spc="0" normalizeH="0" baseline="-25000" noProof="0">
                <a:latin typeface="Times New Roman" panose="02020603050405020304" pitchFamily="18" charset="0"/>
                <a:ea typeface="宋体" panose="02010600030101010101" pitchFamily="2" charset="-122"/>
                <a:cs typeface="+mn-cs"/>
              </a:rPr>
              <a:t>2</a:t>
            </a:r>
            <a:r>
              <a:rPr kumimoji="1" lang="en-US" altLang="zh-CN" b="1" kern="1200" cap="none" spc="0" normalizeH="0" baseline="0" noProof="0">
                <a:solidFill>
                  <a:schemeClr val="accent2"/>
                </a:solidFill>
                <a:latin typeface="Times New Roman" panose="02020603050405020304" pitchFamily="18" charset="0"/>
                <a:ea typeface="宋体" panose="02010600030101010101" pitchFamily="2" charset="-122"/>
                <a:cs typeface="+mn-cs"/>
              </a:rPr>
              <a:t>=5V</a:t>
            </a:r>
            <a:r>
              <a:rPr kumimoji="1" lang="zh-CN" altLang="en-US" b="1" kern="1200" cap="none" spc="0" normalizeH="0" baseline="0" noProof="0">
                <a:solidFill>
                  <a:schemeClr val="accent2"/>
                </a:solidFill>
                <a:latin typeface="Times New Roman" panose="02020603050405020304" pitchFamily="18" charset="0"/>
                <a:ea typeface="宋体" panose="02010600030101010101" pitchFamily="2" charset="-122"/>
                <a:cs typeface="+mn-cs"/>
              </a:rPr>
              <a:t>，</a:t>
            </a:r>
            <a:r>
              <a:rPr kumimoji="1" lang="en-US" altLang="zh-CN" b="1" kern="1200" cap="none" spc="0" normalizeH="0" baseline="0" noProof="0">
                <a:solidFill>
                  <a:schemeClr val="accent2"/>
                </a:solidFill>
                <a:latin typeface="Times New Roman" panose="02020603050405020304" pitchFamily="18" charset="0"/>
                <a:ea typeface="宋体" panose="02010600030101010101" pitchFamily="2" charset="-122"/>
                <a:cs typeface="+mn-cs"/>
              </a:rPr>
              <a:t>U</a:t>
            </a:r>
            <a:r>
              <a:rPr kumimoji="1" lang="en-US" altLang="zh-CN" b="1" kern="1200" cap="none" spc="0" normalizeH="0" baseline="-25000" noProof="0">
                <a:latin typeface="Times New Roman" panose="02020603050405020304" pitchFamily="18" charset="0"/>
                <a:ea typeface="宋体" panose="02010600030101010101" pitchFamily="2" charset="-122"/>
                <a:cs typeface="+mn-cs"/>
              </a:rPr>
              <a:t>3</a:t>
            </a:r>
            <a:r>
              <a:rPr kumimoji="1" lang="en-US" altLang="zh-CN" b="1" kern="1200" cap="none" spc="0" normalizeH="0" baseline="0" noProof="0">
                <a:solidFill>
                  <a:schemeClr val="accent2"/>
                </a:solidFill>
                <a:latin typeface="Times New Roman" panose="02020603050405020304" pitchFamily="18" charset="0"/>
                <a:ea typeface="宋体" panose="02010600030101010101" pitchFamily="2" charset="-122"/>
                <a:cs typeface="+mn-cs"/>
              </a:rPr>
              <a:t>= -5V</a:t>
            </a:r>
            <a:r>
              <a:rPr kumimoji="1" lang="zh-CN" altLang="en-US" b="1" kern="1200" cap="none" spc="0" normalizeH="0" baseline="0" noProof="0">
                <a:solidFill>
                  <a:schemeClr val="accent2"/>
                </a:solidFill>
                <a:latin typeface="Times New Roman" panose="02020603050405020304" pitchFamily="18" charset="0"/>
                <a:ea typeface="宋体" panose="02010600030101010101" pitchFamily="2" charset="-122"/>
                <a:cs typeface="+mn-cs"/>
              </a:rPr>
              <a:t>，</a:t>
            </a:r>
            <a:r>
              <a:rPr kumimoji="1" lang="en-US" altLang="zh-CN" b="1" kern="1200" cap="none" spc="0" normalizeH="0" baseline="0" noProof="0">
                <a:solidFill>
                  <a:schemeClr val="accent2"/>
                </a:solidFill>
                <a:latin typeface="Times New Roman" panose="02020603050405020304" pitchFamily="18" charset="0"/>
                <a:ea typeface="宋体" panose="02010600030101010101" pitchFamily="2" charset="-122"/>
                <a:cs typeface="+mn-cs"/>
              </a:rPr>
              <a:t>I</a:t>
            </a:r>
            <a:r>
              <a:rPr kumimoji="1" lang="en-US" altLang="zh-CN" b="1" kern="1200" cap="none" spc="0" normalizeH="0" baseline="-25000" noProof="0">
                <a:latin typeface="Times New Roman" panose="02020603050405020304" pitchFamily="18" charset="0"/>
                <a:ea typeface="宋体" panose="02010600030101010101" pitchFamily="2" charset="-122"/>
                <a:cs typeface="+mn-cs"/>
              </a:rPr>
              <a:t>1</a:t>
            </a:r>
            <a:r>
              <a:rPr kumimoji="1" lang="en-US" altLang="zh-CN" b="1" kern="1200" cap="none" spc="0" normalizeH="0" baseline="0" noProof="0">
                <a:solidFill>
                  <a:schemeClr val="accent2"/>
                </a:solidFill>
                <a:latin typeface="Times New Roman" panose="02020603050405020304" pitchFamily="18" charset="0"/>
                <a:ea typeface="宋体" panose="02010600030101010101" pitchFamily="2" charset="-122"/>
                <a:cs typeface="+mn-cs"/>
              </a:rPr>
              <a:t>=2A</a:t>
            </a:r>
            <a:r>
              <a:rPr kumimoji="1" lang="zh-CN" altLang="en-US" b="1" kern="1200" cap="none" spc="0" normalizeH="0" baseline="0" noProof="0">
                <a:solidFill>
                  <a:schemeClr val="accent2"/>
                </a:solidFill>
                <a:latin typeface="Times New Roman" panose="02020603050405020304" pitchFamily="18" charset="0"/>
                <a:ea typeface="宋体" panose="02010600030101010101" pitchFamily="2" charset="-122"/>
                <a:cs typeface="+mn-cs"/>
              </a:rPr>
              <a:t>，</a:t>
            </a:r>
            <a:r>
              <a:rPr kumimoji="1" lang="en-US" altLang="zh-CN" b="1" kern="1200" cap="none" spc="0" normalizeH="0" baseline="0" noProof="0">
                <a:solidFill>
                  <a:schemeClr val="accent2"/>
                </a:solidFill>
                <a:latin typeface="Times New Roman" panose="02020603050405020304" pitchFamily="18" charset="0"/>
                <a:ea typeface="宋体" panose="02010600030101010101" pitchFamily="2" charset="-122"/>
                <a:cs typeface="+mn-cs"/>
              </a:rPr>
              <a:t>I</a:t>
            </a:r>
            <a:r>
              <a:rPr kumimoji="1" lang="en-US" altLang="zh-CN" b="1" kern="1200" cap="none" spc="0" normalizeH="0" baseline="-25000" noProof="0">
                <a:latin typeface="Times New Roman" panose="02020603050405020304" pitchFamily="18" charset="0"/>
                <a:ea typeface="宋体" panose="02010600030101010101" pitchFamily="2" charset="-122"/>
                <a:cs typeface="+mn-cs"/>
              </a:rPr>
              <a:t>2</a:t>
            </a:r>
            <a:r>
              <a:rPr kumimoji="1" lang="en-US" altLang="zh-CN" b="1" kern="1200" cap="none" spc="0" normalizeH="0" baseline="0" noProof="0">
                <a:solidFill>
                  <a:schemeClr val="accent2"/>
                </a:solidFill>
                <a:latin typeface="Times New Roman" panose="02020603050405020304" pitchFamily="18" charset="0"/>
                <a:ea typeface="宋体" panose="02010600030101010101" pitchFamily="2" charset="-122"/>
                <a:cs typeface="+mn-cs"/>
              </a:rPr>
              <a:t>=5A</a:t>
            </a:r>
            <a:r>
              <a:rPr kumimoji="1" lang="zh-CN" altLang="en-US" b="1" kern="1200" cap="none" spc="0" normalizeH="0" baseline="0" noProof="0">
                <a:solidFill>
                  <a:schemeClr val="accent2"/>
                </a:solidFill>
                <a:latin typeface="Times New Roman" panose="02020603050405020304" pitchFamily="18" charset="0"/>
                <a:ea typeface="宋体" panose="02010600030101010101" pitchFamily="2" charset="-122"/>
                <a:cs typeface="+mn-cs"/>
              </a:rPr>
              <a:t>，</a:t>
            </a:r>
            <a:r>
              <a:rPr kumimoji="1" lang="en-US" altLang="zh-CN" b="1" kern="1200" cap="none" spc="0" normalizeH="0" baseline="0" noProof="0">
                <a:solidFill>
                  <a:schemeClr val="accent2"/>
                </a:solidFill>
                <a:latin typeface="Times New Roman" panose="02020603050405020304" pitchFamily="18" charset="0"/>
                <a:ea typeface="宋体" panose="02010600030101010101" pitchFamily="2" charset="-122"/>
                <a:cs typeface="+mn-cs"/>
              </a:rPr>
              <a:t>I</a:t>
            </a:r>
            <a:r>
              <a:rPr kumimoji="1" lang="en-US" altLang="zh-CN" b="1" kern="1200" cap="none" spc="0" normalizeH="0" baseline="-25000" noProof="0">
                <a:latin typeface="Times New Roman" panose="02020603050405020304" pitchFamily="18" charset="0"/>
                <a:ea typeface="宋体" panose="02010600030101010101" pitchFamily="2" charset="-122"/>
                <a:cs typeface="+mn-cs"/>
              </a:rPr>
              <a:t>3</a:t>
            </a:r>
            <a:r>
              <a:rPr kumimoji="1" lang="en-US" altLang="zh-CN" b="1" kern="1200" cap="none" spc="0" normalizeH="0" baseline="0" noProof="0">
                <a:solidFill>
                  <a:schemeClr val="accent2"/>
                </a:solidFill>
                <a:latin typeface="Times New Roman" panose="02020603050405020304" pitchFamily="18" charset="0"/>
                <a:ea typeface="宋体" panose="02010600030101010101" pitchFamily="2" charset="-122"/>
                <a:cs typeface="+mn-cs"/>
              </a:rPr>
              <a:t>=3A</a:t>
            </a:r>
            <a:r>
              <a:rPr kumimoji="1" lang="zh-CN" altLang="en-US" b="1" kern="1200" cap="none" spc="0" normalizeH="0" baseline="0" noProof="0">
                <a:solidFill>
                  <a:schemeClr val="accent2"/>
                </a:solidFill>
                <a:latin typeface="Times New Roman" panose="02020603050405020304" pitchFamily="18" charset="0"/>
                <a:ea typeface="宋体" panose="02010600030101010101" pitchFamily="2" charset="-122"/>
                <a:cs typeface="+mn-cs"/>
              </a:rPr>
              <a:t>，求各元件吸收或发出的功率。</a:t>
            </a:r>
          </a:p>
        </p:txBody>
      </p:sp>
      <p:sp>
        <p:nvSpPr>
          <p:cNvPr id="38915" name="Text Box 3"/>
          <p:cNvSpPr txBox="1"/>
          <p:nvPr>
            <p:custDataLst>
              <p:tags r:id="rId4"/>
            </p:custDataLst>
          </p:nvPr>
        </p:nvSpPr>
        <p:spPr>
          <a:xfrm>
            <a:off x="468313" y="2293938"/>
            <a:ext cx="6624637" cy="1383665"/>
          </a:xfrm>
          <a:prstGeom prst="rect">
            <a:avLst/>
          </a:prstGeom>
          <a:noFill/>
          <a:ln w="25400">
            <a:noFill/>
          </a:ln>
        </p:spPr>
        <p:txBody>
          <a:bodyPr>
            <a:spAutoFit/>
          </a:bodyPr>
          <a:lstStyle/>
          <a:p>
            <a:r>
              <a:rPr lang="en-US" altLang="zh-CN" b="1" dirty="0">
                <a:solidFill>
                  <a:srgbClr val="FF0066"/>
                </a:solidFill>
                <a:latin typeface="Times New Roman" panose="02020603050405020304" pitchFamily="18" charset="0"/>
              </a:rPr>
              <a:t> </a:t>
            </a:r>
            <a:r>
              <a:rPr lang="zh-CN" altLang="en-US" b="1" dirty="0">
                <a:solidFill>
                  <a:srgbClr val="FF0066"/>
                </a:solidFill>
                <a:latin typeface="Times New Roman" panose="02020603050405020304" pitchFamily="18" charset="0"/>
              </a:rPr>
              <a:t>解：</a:t>
            </a:r>
            <a:r>
              <a:rPr lang="zh-CN" altLang="en-US" b="1" dirty="0">
                <a:latin typeface="Times New Roman" panose="02020603050405020304" pitchFamily="18" charset="0"/>
              </a:rPr>
              <a:t>对于元件１，因</a:t>
            </a:r>
            <a:r>
              <a:rPr lang="en-US" altLang="zh-CN" b="1" i="1" dirty="0">
                <a:latin typeface="Times New Roman" panose="02020603050405020304" pitchFamily="18" charset="0"/>
              </a:rPr>
              <a:t>U</a:t>
            </a:r>
            <a:r>
              <a:rPr lang="en-US" altLang="zh-CN" b="1" baseline="-25000" dirty="0">
                <a:latin typeface="Times New Roman" panose="02020603050405020304" pitchFamily="18" charset="0"/>
              </a:rPr>
              <a:t>1</a:t>
            </a:r>
            <a:r>
              <a:rPr lang="zh-CN" altLang="en-US" b="1" dirty="0">
                <a:latin typeface="Times New Roman" panose="02020603050405020304" pitchFamily="18" charset="0"/>
              </a:rPr>
              <a:t>、</a:t>
            </a:r>
            <a:r>
              <a:rPr lang="en-US" altLang="zh-CN" b="1" i="1" dirty="0">
                <a:latin typeface="Times New Roman" panose="02020603050405020304" pitchFamily="18" charset="0"/>
              </a:rPr>
              <a:t>I</a:t>
            </a:r>
            <a:r>
              <a:rPr lang="en-US" altLang="zh-CN" b="1" baseline="-25000" dirty="0">
                <a:latin typeface="Times New Roman" panose="02020603050405020304" pitchFamily="18" charset="0"/>
              </a:rPr>
              <a:t>1</a:t>
            </a:r>
            <a:r>
              <a:rPr lang="zh-CN" altLang="en-US" b="1" dirty="0">
                <a:latin typeface="Times New Roman" panose="02020603050405020304" pitchFamily="18" charset="0"/>
              </a:rPr>
              <a:t>是关联参考方向，    则    </a:t>
            </a:r>
            <a:r>
              <a:rPr lang="en-US" altLang="zh-CN" b="1" i="1" dirty="0">
                <a:latin typeface="Times New Roman" panose="02020603050405020304" pitchFamily="18" charset="0"/>
              </a:rPr>
              <a:t>P</a:t>
            </a:r>
            <a:r>
              <a:rPr lang="en-US" altLang="zh-CN" b="1" baseline="-25000" dirty="0">
                <a:latin typeface="Times New Roman" panose="02020603050405020304" pitchFamily="18" charset="0"/>
              </a:rPr>
              <a:t>1</a:t>
            </a:r>
            <a:r>
              <a:rPr lang="en-US" altLang="zh-CN" b="1" dirty="0">
                <a:latin typeface="Times New Roman" panose="02020603050405020304" pitchFamily="18" charset="0"/>
              </a:rPr>
              <a:t>=</a:t>
            </a:r>
            <a:r>
              <a:rPr lang="en-US" altLang="zh-CN" b="1" i="1" dirty="0">
                <a:latin typeface="Times New Roman" panose="02020603050405020304" pitchFamily="18" charset="0"/>
              </a:rPr>
              <a:t> U</a:t>
            </a:r>
            <a:r>
              <a:rPr lang="en-US" altLang="zh-CN" b="1" baseline="-25000" dirty="0">
                <a:latin typeface="Times New Roman" panose="02020603050405020304" pitchFamily="18" charset="0"/>
              </a:rPr>
              <a:t>1</a:t>
            </a:r>
            <a:r>
              <a:rPr lang="en-US" altLang="zh-CN" b="1" i="1" dirty="0">
                <a:latin typeface="Times New Roman" panose="02020603050405020304" pitchFamily="18" charset="0"/>
              </a:rPr>
              <a:t>I</a:t>
            </a:r>
            <a:r>
              <a:rPr lang="en-US" altLang="zh-CN" b="1" baseline="-25000" dirty="0">
                <a:latin typeface="Times New Roman" panose="02020603050405020304" pitchFamily="18" charset="0"/>
              </a:rPr>
              <a:t>1</a:t>
            </a:r>
            <a:r>
              <a:rPr lang="en-US" altLang="zh-CN" b="1" dirty="0">
                <a:latin typeface="Times New Roman" panose="02020603050405020304" pitchFamily="18" charset="0"/>
              </a:rPr>
              <a:t>=5×2=10W</a:t>
            </a:r>
          </a:p>
          <a:p>
            <a:r>
              <a:rPr lang="en-US" altLang="zh-CN" b="1" dirty="0">
                <a:latin typeface="Times New Roman" panose="02020603050405020304" pitchFamily="18" charset="0"/>
              </a:rPr>
              <a:t>         </a:t>
            </a:r>
            <a:r>
              <a:rPr lang="zh-CN" altLang="en-US" b="1" dirty="0">
                <a:latin typeface="Times New Roman" panose="02020603050405020304" pitchFamily="18" charset="0"/>
              </a:rPr>
              <a:t>即    </a:t>
            </a:r>
            <a:r>
              <a:rPr lang="en-US" altLang="zh-CN" b="1" i="1" dirty="0">
                <a:latin typeface="Times New Roman" panose="02020603050405020304" pitchFamily="18" charset="0"/>
              </a:rPr>
              <a:t>P</a:t>
            </a:r>
            <a:r>
              <a:rPr lang="en-US" altLang="zh-CN" b="1" baseline="-25000" dirty="0">
                <a:latin typeface="Times New Roman" panose="02020603050405020304" pitchFamily="18" charset="0"/>
              </a:rPr>
              <a:t>1</a:t>
            </a:r>
            <a:r>
              <a:rPr lang="en-US" altLang="zh-CN" b="1" dirty="0">
                <a:latin typeface="Times New Roman" panose="02020603050405020304" pitchFamily="18" charset="0"/>
              </a:rPr>
              <a:t>&gt;0</a:t>
            </a:r>
            <a:r>
              <a:rPr lang="zh-CN" altLang="en-US" b="1" dirty="0">
                <a:latin typeface="Times New Roman" panose="02020603050405020304" pitchFamily="18" charset="0"/>
              </a:rPr>
              <a:t>，吸收功率，相当于负载；</a:t>
            </a:r>
          </a:p>
        </p:txBody>
      </p:sp>
      <p:grpSp>
        <p:nvGrpSpPr>
          <p:cNvPr id="83972" name="Group 34"/>
          <p:cNvGrpSpPr/>
          <p:nvPr/>
        </p:nvGrpSpPr>
        <p:grpSpPr>
          <a:xfrm>
            <a:off x="6793865" y="2850515"/>
            <a:ext cx="2303463" cy="1944688"/>
            <a:chOff x="3470" y="1162"/>
            <a:chExt cx="1451" cy="1225"/>
          </a:xfrm>
        </p:grpSpPr>
        <p:grpSp>
          <p:nvGrpSpPr>
            <p:cNvPr id="83976" name="Group 6"/>
            <p:cNvGrpSpPr/>
            <p:nvPr/>
          </p:nvGrpSpPr>
          <p:grpSpPr>
            <a:xfrm>
              <a:off x="4627" y="1187"/>
              <a:ext cx="1" cy="854"/>
              <a:chOff x="1800" y="1753"/>
              <a:chExt cx="1" cy="1247"/>
            </a:xfrm>
          </p:grpSpPr>
          <p:sp>
            <p:nvSpPr>
              <p:cNvPr id="84002" name="Line 7"/>
              <p:cNvSpPr/>
              <p:nvPr>
                <p:custDataLst>
                  <p:tags r:id="rId32"/>
                </p:custDataLst>
              </p:nvPr>
            </p:nvSpPr>
            <p:spPr>
              <a:xfrm>
                <a:off x="1800" y="1753"/>
                <a:ext cx="1" cy="1247"/>
              </a:xfrm>
              <a:prstGeom prst="line">
                <a:avLst/>
              </a:prstGeom>
              <a:ln w="9525" cap="flat" cmpd="sng">
                <a:solidFill>
                  <a:srgbClr val="000000"/>
                </a:solidFill>
                <a:prstDash val="solid"/>
                <a:headEnd type="none" w="sm" len="sm"/>
                <a:tailEnd type="none" w="sm" len="sm"/>
              </a:ln>
            </p:spPr>
          </p:sp>
          <p:sp>
            <p:nvSpPr>
              <p:cNvPr id="84003" name="Line 8"/>
              <p:cNvSpPr/>
              <p:nvPr>
                <p:custDataLst>
                  <p:tags r:id="rId33"/>
                </p:custDataLst>
              </p:nvPr>
            </p:nvSpPr>
            <p:spPr>
              <a:xfrm rot="-5400000" flipH="1" flipV="1">
                <a:off x="1748" y="2791"/>
                <a:ext cx="105" cy="1"/>
              </a:xfrm>
              <a:prstGeom prst="line">
                <a:avLst/>
              </a:prstGeom>
              <a:ln w="9525" cap="flat" cmpd="sng">
                <a:solidFill>
                  <a:srgbClr val="000000"/>
                </a:solidFill>
                <a:prstDash val="solid"/>
                <a:headEnd type="none" w="med" len="med"/>
                <a:tailEnd type="triangle" w="sm" len="lg"/>
              </a:ln>
            </p:spPr>
          </p:sp>
        </p:grpSp>
        <p:sp>
          <p:nvSpPr>
            <p:cNvPr id="83977" name="Line 9"/>
            <p:cNvSpPr/>
            <p:nvPr>
              <p:custDataLst>
                <p:tags r:id="rId8"/>
              </p:custDataLst>
            </p:nvPr>
          </p:nvSpPr>
          <p:spPr>
            <a:xfrm>
              <a:off x="4101" y="1187"/>
              <a:ext cx="1" cy="854"/>
            </a:xfrm>
            <a:prstGeom prst="line">
              <a:avLst/>
            </a:prstGeom>
            <a:ln w="9525" cap="flat" cmpd="sng">
              <a:solidFill>
                <a:srgbClr val="000000"/>
              </a:solidFill>
              <a:prstDash val="solid"/>
              <a:headEnd type="none" w="sm" len="sm"/>
              <a:tailEnd type="none" w="sm" len="sm"/>
            </a:ln>
          </p:spPr>
        </p:sp>
        <p:grpSp>
          <p:nvGrpSpPr>
            <p:cNvPr id="83978" name="Group 10"/>
            <p:cNvGrpSpPr/>
            <p:nvPr/>
          </p:nvGrpSpPr>
          <p:grpSpPr>
            <a:xfrm>
              <a:off x="3575" y="1187"/>
              <a:ext cx="1" cy="855"/>
              <a:chOff x="1800" y="1753"/>
              <a:chExt cx="1" cy="1247"/>
            </a:xfrm>
          </p:grpSpPr>
          <p:sp>
            <p:nvSpPr>
              <p:cNvPr id="84000" name="Line 11"/>
              <p:cNvSpPr/>
              <p:nvPr>
                <p:custDataLst>
                  <p:tags r:id="rId30"/>
                </p:custDataLst>
              </p:nvPr>
            </p:nvSpPr>
            <p:spPr>
              <a:xfrm>
                <a:off x="1800" y="1753"/>
                <a:ext cx="1" cy="1247"/>
              </a:xfrm>
              <a:prstGeom prst="line">
                <a:avLst/>
              </a:prstGeom>
              <a:ln w="9525" cap="flat" cmpd="sng">
                <a:solidFill>
                  <a:srgbClr val="000000"/>
                </a:solidFill>
                <a:prstDash val="solid"/>
                <a:headEnd type="none" w="sm" len="sm"/>
                <a:tailEnd type="none" w="sm" len="sm"/>
              </a:ln>
            </p:spPr>
          </p:sp>
          <p:sp>
            <p:nvSpPr>
              <p:cNvPr id="84001" name="Line 12"/>
              <p:cNvSpPr/>
              <p:nvPr>
                <p:custDataLst>
                  <p:tags r:id="rId31"/>
                </p:custDataLst>
              </p:nvPr>
            </p:nvSpPr>
            <p:spPr>
              <a:xfrm rot="-5400000" flipH="1" flipV="1">
                <a:off x="1748" y="2791"/>
                <a:ext cx="105" cy="1"/>
              </a:xfrm>
              <a:prstGeom prst="line">
                <a:avLst/>
              </a:prstGeom>
              <a:ln w="9525" cap="flat" cmpd="sng">
                <a:solidFill>
                  <a:srgbClr val="000000"/>
                </a:solidFill>
                <a:prstDash val="solid"/>
                <a:headEnd type="none" w="med" len="med"/>
                <a:tailEnd type="triangle" w="sm" len="lg"/>
              </a:ln>
            </p:spPr>
          </p:sp>
        </p:grpSp>
        <p:sp>
          <p:nvSpPr>
            <p:cNvPr id="83979" name="Line 13"/>
            <p:cNvSpPr/>
            <p:nvPr>
              <p:custDataLst>
                <p:tags r:id="rId9"/>
              </p:custDataLst>
            </p:nvPr>
          </p:nvSpPr>
          <p:spPr>
            <a:xfrm>
              <a:off x="3575" y="1186"/>
              <a:ext cx="1045" cy="1"/>
            </a:xfrm>
            <a:prstGeom prst="line">
              <a:avLst/>
            </a:prstGeom>
            <a:ln w="9525" cap="flat" cmpd="sng">
              <a:solidFill>
                <a:srgbClr val="000000"/>
              </a:solidFill>
              <a:prstDash val="solid"/>
              <a:headEnd type="none" w="med" len="med"/>
              <a:tailEnd type="none" w="med" len="med"/>
            </a:ln>
          </p:spPr>
        </p:sp>
        <p:sp>
          <p:nvSpPr>
            <p:cNvPr id="83980" name="Rectangle 14"/>
            <p:cNvSpPr/>
            <p:nvPr>
              <p:custDataLst>
                <p:tags r:id="rId10"/>
              </p:custDataLst>
            </p:nvPr>
          </p:nvSpPr>
          <p:spPr>
            <a:xfrm>
              <a:off x="3652" y="1829"/>
              <a:ext cx="134" cy="154"/>
            </a:xfrm>
            <a:prstGeom prst="rect">
              <a:avLst/>
            </a:prstGeom>
            <a:noFill/>
            <a:ln w="38100">
              <a:noFill/>
            </a:ln>
          </p:spPr>
          <p:txBody>
            <a:bodyPr lIns="0" tIns="0" rIns="0" bIns="0">
              <a:spAutoFit/>
            </a:bodyPr>
            <a:lstStyle/>
            <a:p>
              <a:pPr algn="just"/>
              <a:r>
                <a:rPr lang="en-US" altLang="zh-CN" sz="1600" b="1" i="1" dirty="0">
                  <a:solidFill>
                    <a:srgbClr val="000000"/>
                  </a:solidFill>
                  <a:latin typeface="Times New Roman" panose="02020603050405020304" pitchFamily="18" charset="0"/>
                  <a:ea typeface="楷体_GB2312" pitchFamily="49" charset="-122"/>
                </a:rPr>
                <a:t>I</a:t>
              </a:r>
              <a:r>
                <a:rPr lang="en-US" altLang="zh-CN" sz="1600" b="1" baseline="-25000" dirty="0">
                  <a:solidFill>
                    <a:srgbClr val="000000"/>
                  </a:solidFill>
                  <a:latin typeface="Times New Roman" panose="02020603050405020304" pitchFamily="18" charset="0"/>
                  <a:ea typeface="楷体_GB2312" pitchFamily="49" charset="-122"/>
                </a:rPr>
                <a:t>1 </a:t>
              </a:r>
              <a:endParaRPr lang="en-US" altLang="zh-CN" sz="1600" dirty="0">
                <a:latin typeface="Times New Roman" panose="02020603050405020304" pitchFamily="18" charset="0"/>
              </a:endParaRPr>
            </a:p>
          </p:txBody>
        </p:sp>
        <p:sp>
          <p:nvSpPr>
            <p:cNvPr id="83981" name="Rectangle 15"/>
            <p:cNvSpPr/>
            <p:nvPr>
              <p:custDataLst>
                <p:tags r:id="rId11"/>
              </p:custDataLst>
            </p:nvPr>
          </p:nvSpPr>
          <p:spPr>
            <a:xfrm>
              <a:off x="4227" y="1507"/>
              <a:ext cx="172" cy="181"/>
            </a:xfrm>
            <a:prstGeom prst="rect">
              <a:avLst/>
            </a:prstGeom>
            <a:noFill/>
            <a:ln w="38100">
              <a:noFill/>
            </a:ln>
          </p:spPr>
          <p:txBody>
            <a:bodyPr lIns="0" tIns="0" rIns="0" bIns="0"/>
            <a:lstStyle/>
            <a:p>
              <a:pPr algn="just"/>
              <a:r>
                <a:rPr lang="en-US" altLang="zh-CN" sz="1600" b="1" i="1" dirty="0">
                  <a:solidFill>
                    <a:srgbClr val="000000"/>
                  </a:solidFill>
                  <a:latin typeface="Times New Roman" panose="02020603050405020304" pitchFamily="18" charset="0"/>
                  <a:ea typeface="楷体_GB2312" pitchFamily="49" charset="-122"/>
                </a:rPr>
                <a:t>U</a:t>
              </a:r>
              <a:r>
                <a:rPr lang="en-US" altLang="zh-CN" sz="1600" b="1" baseline="-25000" dirty="0">
                  <a:solidFill>
                    <a:srgbClr val="000000"/>
                  </a:solidFill>
                  <a:latin typeface="Times New Roman" panose="02020603050405020304" pitchFamily="18" charset="0"/>
                  <a:ea typeface="楷体_GB2312" pitchFamily="49" charset="-122"/>
                </a:rPr>
                <a:t>2</a:t>
              </a:r>
              <a:endParaRPr lang="en-US" altLang="zh-CN" sz="1600" dirty="0">
                <a:latin typeface="Times New Roman" panose="02020603050405020304" pitchFamily="18" charset="0"/>
              </a:endParaRPr>
            </a:p>
          </p:txBody>
        </p:sp>
        <p:sp>
          <p:nvSpPr>
            <p:cNvPr id="83982" name="Rectangle 16"/>
            <p:cNvSpPr/>
            <p:nvPr>
              <p:custDataLst>
                <p:tags r:id="rId12"/>
              </p:custDataLst>
            </p:nvPr>
          </p:nvSpPr>
          <p:spPr>
            <a:xfrm>
              <a:off x="3710" y="1505"/>
              <a:ext cx="181" cy="192"/>
            </a:xfrm>
            <a:prstGeom prst="rect">
              <a:avLst/>
            </a:prstGeom>
            <a:noFill/>
            <a:ln w="38100">
              <a:noFill/>
            </a:ln>
          </p:spPr>
          <p:txBody>
            <a:bodyPr lIns="0" tIns="0" rIns="0" bIns="0"/>
            <a:lstStyle/>
            <a:p>
              <a:pPr algn="just"/>
              <a:r>
                <a:rPr lang="en-US" altLang="zh-CN" sz="1600" b="1" i="1" dirty="0">
                  <a:solidFill>
                    <a:srgbClr val="000000"/>
                  </a:solidFill>
                  <a:latin typeface="Times New Roman" panose="02020603050405020304" pitchFamily="18" charset="0"/>
                  <a:ea typeface="楷体_GB2312" pitchFamily="49" charset="-122"/>
                </a:rPr>
                <a:t>U</a:t>
              </a:r>
              <a:r>
                <a:rPr lang="en-US" altLang="zh-CN" sz="1600" b="1" baseline="-25000" dirty="0">
                  <a:solidFill>
                    <a:srgbClr val="000000"/>
                  </a:solidFill>
                  <a:latin typeface="Times New Roman" panose="02020603050405020304" pitchFamily="18" charset="0"/>
                  <a:ea typeface="楷体_GB2312" pitchFamily="49" charset="-122"/>
                </a:rPr>
                <a:t>1</a:t>
              </a:r>
              <a:endParaRPr lang="en-US" altLang="zh-CN" sz="1600" dirty="0">
                <a:latin typeface="Times New Roman" panose="02020603050405020304" pitchFamily="18" charset="0"/>
              </a:endParaRPr>
            </a:p>
          </p:txBody>
        </p:sp>
        <p:sp>
          <p:nvSpPr>
            <p:cNvPr id="83983" name="Rectangle 17"/>
            <p:cNvSpPr/>
            <p:nvPr>
              <p:custDataLst>
                <p:tags r:id="rId13"/>
              </p:custDataLst>
            </p:nvPr>
          </p:nvSpPr>
          <p:spPr>
            <a:xfrm>
              <a:off x="3701" y="1355"/>
              <a:ext cx="235" cy="152"/>
            </a:xfrm>
            <a:prstGeom prst="rect">
              <a:avLst/>
            </a:prstGeom>
            <a:noFill/>
            <a:ln w="38100">
              <a:noFill/>
            </a:ln>
          </p:spPr>
          <p:txBody>
            <a:bodyPr lIns="0" tIns="0" rIns="0" bIns="0"/>
            <a:lstStyle/>
            <a:p>
              <a:pPr algn="just"/>
              <a:r>
                <a:rPr lang="en-US" altLang="zh-CN" sz="1600" b="1" i="1" dirty="0">
                  <a:solidFill>
                    <a:srgbClr val="000000"/>
                  </a:solidFill>
                  <a:latin typeface="Times New Roman" panose="02020603050405020304" pitchFamily="18" charset="0"/>
                  <a:ea typeface="楷体_GB2312" pitchFamily="49" charset="-122"/>
                </a:rPr>
                <a:t>+</a:t>
              </a:r>
              <a:endParaRPr lang="en-US" altLang="zh-CN" sz="1600" dirty="0">
                <a:latin typeface="Times New Roman" panose="02020603050405020304" pitchFamily="18" charset="0"/>
              </a:endParaRPr>
            </a:p>
          </p:txBody>
        </p:sp>
        <p:sp>
          <p:nvSpPr>
            <p:cNvPr id="83984" name="Rectangle 18"/>
            <p:cNvSpPr/>
            <p:nvPr>
              <p:custDataLst>
                <p:tags r:id="rId14"/>
              </p:custDataLst>
            </p:nvPr>
          </p:nvSpPr>
          <p:spPr>
            <a:xfrm>
              <a:off x="4733" y="1675"/>
              <a:ext cx="105" cy="153"/>
            </a:xfrm>
            <a:prstGeom prst="rect">
              <a:avLst/>
            </a:prstGeom>
            <a:noFill/>
            <a:ln w="38100">
              <a:noFill/>
            </a:ln>
          </p:spPr>
          <p:txBody>
            <a:bodyPr lIns="0" tIns="0" rIns="0" bIns="0"/>
            <a:lstStyle/>
            <a:p>
              <a:pPr algn="just"/>
              <a:r>
                <a:rPr lang="en-US" altLang="zh-CN" sz="700" b="1" i="1" dirty="0">
                  <a:solidFill>
                    <a:srgbClr val="000000"/>
                  </a:solidFill>
                  <a:latin typeface="Times New Roman" panose="02020603050405020304" pitchFamily="18" charset="0"/>
                  <a:ea typeface="楷体_GB2312" pitchFamily="49" charset="-122"/>
                </a:rPr>
                <a:t>+</a:t>
              </a:r>
              <a:endParaRPr lang="en-US" altLang="zh-CN" dirty="0">
                <a:latin typeface="Times New Roman" panose="02020603050405020304" pitchFamily="18" charset="0"/>
              </a:endParaRPr>
            </a:p>
          </p:txBody>
        </p:sp>
        <p:sp>
          <p:nvSpPr>
            <p:cNvPr id="83985" name="Rectangle 19"/>
            <p:cNvSpPr/>
            <p:nvPr>
              <p:custDataLst>
                <p:tags r:id="rId15"/>
              </p:custDataLst>
            </p:nvPr>
          </p:nvSpPr>
          <p:spPr>
            <a:xfrm>
              <a:off x="4740" y="1355"/>
              <a:ext cx="111" cy="213"/>
            </a:xfrm>
            <a:prstGeom prst="rect">
              <a:avLst/>
            </a:prstGeom>
            <a:noFill/>
            <a:ln w="38100">
              <a:noFill/>
            </a:ln>
          </p:spPr>
          <p:txBody>
            <a:bodyPr lIns="0" tIns="0" rIns="0" bIns="0"/>
            <a:lstStyle/>
            <a:p>
              <a:pPr algn="just"/>
              <a:r>
                <a:rPr lang="en-US" altLang="zh-CN" sz="700" b="1" i="1" dirty="0">
                  <a:solidFill>
                    <a:srgbClr val="000000"/>
                  </a:solidFill>
                  <a:latin typeface="Times New Roman" panose="02020603050405020304" pitchFamily="18" charset="0"/>
                  <a:ea typeface="楷体_GB2312" pitchFamily="49" charset="-122"/>
                </a:rPr>
                <a:t>_</a:t>
              </a:r>
              <a:endParaRPr lang="en-US" altLang="zh-CN" dirty="0">
                <a:latin typeface="Times New Roman" panose="02020603050405020304" pitchFamily="18" charset="0"/>
              </a:endParaRPr>
            </a:p>
          </p:txBody>
        </p:sp>
        <p:sp>
          <p:nvSpPr>
            <p:cNvPr id="83986" name="Line 20"/>
            <p:cNvSpPr/>
            <p:nvPr>
              <p:custDataLst>
                <p:tags r:id="rId16"/>
              </p:custDataLst>
            </p:nvPr>
          </p:nvSpPr>
          <p:spPr>
            <a:xfrm>
              <a:off x="3575" y="2042"/>
              <a:ext cx="1045" cy="1"/>
            </a:xfrm>
            <a:prstGeom prst="line">
              <a:avLst/>
            </a:prstGeom>
            <a:ln w="9525" cap="flat" cmpd="sng">
              <a:solidFill>
                <a:srgbClr val="000000"/>
              </a:solidFill>
              <a:prstDash val="solid"/>
              <a:headEnd type="none" w="med" len="med"/>
              <a:tailEnd type="none" w="med" len="med"/>
            </a:ln>
          </p:spPr>
        </p:sp>
        <p:sp>
          <p:nvSpPr>
            <p:cNvPr id="83987" name="Oval 21"/>
            <p:cNvSpPr/>
            <p:nvPr>
              <p:custDataLst>
                <p:tags r:id="rId17"/>
              </p:custDataLst>
            </p:nvPr>
          </p:nvSpPr>
          <p:spPr>
            <a:xfrm>
              <a:off x="4081" y="1162"/>
              <a:ext cx="33" cy="39"/>
            </a:xfrm>
            <a:prstGeom prst="ellipse">
              <a:avLst/>
            </a:prstGeom>
            <a:solidFill>
              <a:srgbClr val="000000"/>
            </a:solidFill>
            <a:ln w="9525" cap="flat" cmpd="sng">
              <a:solidFill>
                <a:srgbClr val="000000"/>
              </a:solidFill>
              <a:prstDash val="solid"/>
              <a:headEnd type="none" w="med" len="med"/>
              <a:tailEnd type="none" w="med" len="med"/>
            </a:ln>
          </p:spPr>
          <p:txBody>
            <a:bodyPr anchor="ctr" anchorCtr="0"/>
            <a:lstStyle/>
            <a:p>
              <a:endParaRPr lang="zh-CN" altLang="en-US" dirty="0">
                <a:latin typeface="Times New Roman" panose="02020603050405020304" pitchFamily="18" charset="0"/>
              </a:endParaRPr>
            </a:p>
          </p:txBody>
        </p:sp>
        <p:sp>
          <p:nvSpPr>
            <p:cNvPr id="83988" name="Rectangle 22"/>
            <p:cNvSpPr/>
            <p:nvPr>
              <p:custDataLst>
                <p:tags r:id="rId18"/>
              </p:custDataLst>
            </p:nvPr>
          </p:nvSpPr>
          <p:spPr>
            <a:xfrm>
              <a:off x="3470" y="1497"/>
              <a:ext cx="205" cy="215"/>
            </a:xfrm>
            <a:prstGeom prst="rect">
              <a:avLst/>
            </a:prstGeom>
            <a:solidFill>
              <a:srgbClr val="FFFFFF"/>
            </a:solidFill>
            <a:ln w="9525" cap="flat" cmpd="sng">
              <a:solidFill>
                <a:srgbClr val="000000"/>
              </a:solidFill>
              <a:prstDash val="solid"/>
              <a:miter/>
              <a:headEnd type="none" w="med" len="med"/>
              <a:tailEnd type="none" w="med" len="med"/>
            </a:ln>
          </p:spPr>
          <p:txBody>
            <a:bodyPr lIns="0" tIns="0" rIns="0" bIns="0" anchor="ctr" anchorCtr="0"/>
            <a:lstStyle/>
            <a:p>
              <a:pPr algn="ctr"/>
              <a:r>
                <a:rPr lang="en-US" altLang="zh-CN" sz="1600" dirty="0">
                  <a:latin typeface="Times New Roman" panose="02020603050405020304" pitchFamily="18" charset="0"/>
                </a:rPr>
                <a:t>1</a:t>
              </a:r>
            </a:p>
          </p:txBody>
        </p:sp>
        <p:sp>
          <p:nvSpPr>
            <p:cNvPr id="83989" name="Oval 23"/>
            <p:cNvSpPr/>
            <p:nvPr>
              <p:custDataLst>
                <p:tags r:id="rId19"/>
              </p:custDataLst>
            </p:nvPr>
          </p:nvSpPr>
          <p:spPr>
            <a:xfrm>
              <a:off x="4085" y="2018"/>
              <a:ext cx="34" cy="39"/>
            </a:xfrm>
            <a:prstGeom prst="ellipse">
              <a:avLst/>
            </a:prstGeom>
            <a:solidFill>
              <a:srgbClr val="000000"/>
            </a:solidFill>
            <a:ln w="9525" cap="flat" cmpd="sng">
              <a:solidFill>
                <a:srgbClr val="000000"/>
              </a:solidFill>
              <a:prstDash val="solid"/>
              <a:headEnd type="none" w="med" len="med"/>
              <a:tailEnd type="none" w="med" len="med"/>
            </a:ln>
          </p:spPr>
          <p:txBody>
            <a:bodyPr anchor="ctr" anchorCtr="0"/>
            <a:lstStyle/>
            <a:p>
              <a:endParaRPr lang="zh-CN" altLang="en-US" dirty="0">
                <a:latin typeface="Times New Roman" panose="02020603050405020304" pitchFamily="18" charset="0"/>
              </a:endParaRPr>
            </a:p>
          </p:txBody>
        </p:sp>
        <p:sp>
          <p:nvSpPr>
            <p:cNvPr id="83990" name="Rectangle 24"/>
            <p:cNvSpPr/>
            <p:nvPr>
              <p:custDataLst>
                <p:tags r:id="rId20"/>
              </p:custDataLst>
            </p:nvPr>
          </p:nvSpPr>
          <p:spPr>
            <a:xfrm>
              <a:off x="4750" y="1507"/>
              <a:ext cx="171" cy="181"/>
            </a:xfrm>
            <a:prstGeom prst="rect">
              <a:avLst/>
            </a:prstGeom>
            <a:noFill/>
            <a:ln w="38100">
              <a:noFill/>
            </a:ln>
          </p:spPr>
          <p:txBody>
            <a:bodyPr lIns="0" tIns="0" rIns="0" bIns="0"/>
            <a:lstStyle/>
            <a:p>
              <a:pPr algn="just"/>
              <a:r>
                <a:rPr lang="en-US" altLang="zh-CN" sz="1600" b="1" i="1" dirty="0">
                  <a:solidFill>
                    <a:srgbClr val="000000"/>
                  </a:solidFill>
                  <a:latin typeface="Times New Roman" panose="02020603050405020304" pitchFamily="18" charset="0"/>
                  <a:ea typeface="楷体_GB2312" pitchFamily="49" charset="-122"/>
                </a:rPr>
                <a:t>U</a:t>
              </a:r>
              <a:r>
                <a:rPr lang="en-US" altLang="zh-CN" sz="1600" b="1" baseline="-25000" dirty="0">
                  <a:solidFill>
                    <a:srgbClr val="000000"/>
                  </a:solidFill>
                  <a:latin typeface="Times New Roman" panose="02020603050405020304" pitchFamily="18" charset="0"/>
                  <a:ea typeface="楷体_GB2312" pitchFamily="49" charset="-122"/>
                </a:rPr>
                <a:t>3</a:t>
              </a:r>
              <a:endParaRPr lang="en-US" altLang="zh-CN" sz="1600" dirty="0">
                <a:latin typeface="Times New Roman" panose="02020603050405020304" pitchFamily="18" charset="0"/>
              </a:endParaRPr>
            </a:p>
          </p:txBody>
        </p:sp>
        <p:sp>
          <p:nvSpPr>
            <p:cNvPr id="83991" name="Rectangle 25"/>
            <p:cNvSpPr/>
            <p:nvPr>
              <p:custDataLst>
                <p:tags r:id="rId21"/>
              </p:custDataLst>
            </p:nvPr>
          </p:nvSpPr>
          <p:spPr>
            <a:xfrm>
              <a:off x="4207" y="1828"/>
              <a:ext cx="105" cy="212"/>
            </a:xfrm>
            <a:prstGeom prst="rect">
              <a:avLst/>
            </a:prstGeom>
            <a:noFill/>
            <a:ln w="38100">
              <a:noFill/>
            </a:ln>
          </p:spPr>
          <p:txBody>
            <a:bodyPr lIns="0" tIns="0" rIns="0" bIns="0"/>
            <a:lstStyle/>
            <a:p>
              <a:pPr algn="just"/>
              <a:r>
                <a:rPr lang="en-US" altLang="zh-CN" sz="1600" b="1" i="1" dirty="0">
                  <a:solidFill>
                    <a:srgbClr val="000000"/>
                  </a:solidFill>
                  <a:latin typeface="Times New Roman" panose="02020603050405020304" pitchFamily="18" charset="0"/>
                  <a:ea typeface="楷体_GB2312" pitchFamily="49" charset="-122"/>
                </a:rPr>
                <a:t>I</a:t>
              </a:r>
              <a:r>
                <a:rPr lang="en-US" altLang="zh-CN" sz="1600" b="1" baseline="-25000" dirty="0">
                  <a:solidFill>
                    <a:srgbClr val="000000"/>
                  </a:solidFill>
                  <a:latin typeface="Times New Roman" panose="02020603050405020304" pitchFamily="18" charset="0"/>
                  <a:ea typeface="楷体_GB2312" pitchFamily="49" charset="-122"/>
                </a:rPr>
                <a:t>2</a:t>
              </a:r>
              <a:endParaRPr lang="en-US" altLang="zh-CN" sz="1600" dirty="0">
                <a:latin typeface="Times New Roman" panose="02020603050405020304" pitchFamily="18" charset="0"/>
              </a:endParaRPr>
            </a:p>
          </p:txBody>
        </p:sp>
        <p:sp>
          <p:nvSpPr>
            <p:cNvPr id="83992" name="Rectangle 26"/>
            <p:cNvSpPr/>
            <p:nvPr>
              <p:custDataLst>
                <p:tags r:id="rId22"/>
              </p:custDataLst>
            </p:nvPr>
          </p:nvSpPr>
          <p:spPr>
            <a:xfrm>
              <a:off x="4733" y="1829"/>
              <a:ext cx="105" cy="154"/>
            </a:xfrm>
            <a:prstGeom prst="rect">
              <a:avLst/>
            </a:prstGeom>
            <a:noFill/>
            <a:ln w="38100">
              <a:noFill/>
            </a:ln>
          </p:spPr>
          <p:txBody>
            <a:bodyPr lIns="0" tIns="0" rIns="0" bIns="0">
              <a:spAutoFit/>
            </a:bodyPr>
            <a:lstStyle/>
            <a:p>
              <a:pPr algn="just"/>
              <a:r>
                <a:rPr lang="en-US" altLang="zh-CN" sz="1600" b="1" i="1" dirty="0">
                  <a:solidFill>
                    <a:srgbClr val="000000"/>
                  </a:solidFill>
                  <a:latin typeface="Times New Roman" panose="02020603050405020304" pitchFamily="18" charset="0"/>
                  <a:ea typeface="楷体_GB2312" pitchFamily="49" charset="-122"/>
                </a:rPr>
                <a:t>I</a:t>
              </a:r>
              <a:r>
                <a:rPr lang="en-US" altLang="zh-CN" sz="1600" b="1" baseline="-25000" dirty="0">
                  <a:solidFill>
                    <a:srgbClr val="000000"/>
                  </a:solidFill>
                  <a:latin typeface="Times New Roman" panose="02020603050405020304" pitchFamily="18" charset="0"/>
                  <a:ea typeface="楷体_GB2312" pitchFamily="49" charset="-122"/>
                </a:rPr>
                <a:t>3</a:t>
              </a:r>
              <a:endParaRPr lang="en-US" altLang="zh-CN" sz="1600" dirty="0">
                <a:latin typeface="Times New Roman" panose="02020603050405020304" pitchFamily="18" charset="0"/>
              </a:endParaRPr>
            </a:p>
          </p:txBody>
        </p:sp>
        <p:sp>
          <p:nvSpPr>
            <p:cNvPr id="83993" name="Rectangle 27"/>
            <p:cNvSpPr/>
            <p:nvPr>
              <p:custDataLst>
                <p:tags r:id="rId23"/>
              </p:custDataLst>
            </p:nvPr>
          </p:nvSpPr>
          <p:spPr>
            <a:xfrm>
              <a:off x="3996" y="1497"/>
              <a:ext cx="206" cy="215"/>
            </a:xfrm>
            <a:prstGeom prst="rect">
              <a:avLst/>
            </a:prstGeom>
            <a:solidFill>
              <a:srgbClr val="FFFFFF"/>
            </a:solidFill>
            <a:ln w="9525" cap="flat" cmpd="sng">
              <a:solidFill>
                <a:srgbClr val="000000"/>
              </a:solidFill>
              <a:prstDash val="solid"/>
              <a:miter/>
              <a:headEnd type="none" w="med" len="med"/>
              <a:tailEnd type="none" w="med" len="med"/>
            </a:ln>
          </p:spPr>
          <p:txBody>
            <a:bodyPr lIns="0" tIns="0" rIns="0" bIns="0" anchor="ctr" anchorCtr="0"/>
            <a:lstStyle/>
            <a:p>
              <a:pPr algn="ctr"/>
              <a:r>
                <a:rPr lang="en-US" altLang="zh-CN" sz="1600" dirty="0">
                  <a:latin typeface="Times New Roman" panose="02020603050405020304" pitchFamily="18" charset="0"/>
                </a:rPr>
                <a:t>2</a:t>
              </a:r>
            </a:p>
          </p:txBody>
        </p:sp>
        <p:sp>
          <p:nvSpPr>
            <p:cNvPr id="83994" name="Rectangle 28"/>
            <p:cNvSpPr/>
            <p:nvPr>
              <p:custDataLst>
                <p:tags r:id="rId24"/>
              </p:custDataLst>
            </p:nvPr>
          </p:nvSpPr>
          <p:spPr>
            <a:xfrm>
              <a:off x="4523" y="1507"/>
              <a:ext cx="205" cy="215"/>
            </a:xfrm>
            <a:prstGeom prst="rect">
              <a:avLst/>
            </a:prstGeom>
            <a:solidFill>
              <a:srgbClr val="FFFFFF"/>
            </a:solidFill>
            <a:ln w="9525" cap="flat" cmpd="sng">
              <a:solidFill>
                <a:srgbClr val="000000"/>
              </a:solidFill>
              <a:prstDash val="solid"/>
              <a:miter/>
              <a:headEnd type="none" w="med" len="med"/>
              <a:tailEnd type="none" w="med" len="med"/>
            </a:ln>
          </p:spPr>
          <p:txBody>
            <a:bodyPr lIns="0" tIns="0" rIns="0" bIns="0" anchor="ctr" anchorCtr="0"/>
            <a:lstStyle/>
            <a:p>
              <a:pPr algn="ctr"/>
              <a:r>
                <a:rPr lang="en-US" altLang="zh-CN" sz="1600" dirty="0">
                  <a:latin typeface="Times New Roman" panose="02020603050405020304" pitchFamily="18" charset="0"/>
                </a:rPr>
                <a:t>3</a:t>
              </a:r>
            </a:p>
          </p:txBody>
        </p:sp>
        <p:sp>
          <p:nvSpPr>
            <p:cNvPr id="83995" name="Line 29"/>
            <p:cNvSpPr/>
            <p:nvPr>
              <p:custDataLst>
                <p:tags r:id="rId25"/>
              </p:custDataLst>
            </p:nvPr>
          </p:nvSpPr>
          <p:spPr>
            <a:xfrm rot="5400000" flipH="1">
              <a:off x="4065" y="1863"/>
              <a:ext cx="72" cy="1"/>
            </a:xfrm>
            <a:prstGeom prst="line">
              <a:avLst/>
            </a:prstGeom>
            <a:ln w="9525" cap="flat" cmpd="sng">
              <a:solidFill>
                <a:srgbClr val="000000"/>
              </a:solidFill>
              <a:prstDash val="solid"/>
              <a:headEnd type="none" w="med" len="med"/>
              <a:tailEnd type="triangle" w="sm" len="lg"/>
            </a:ln>
          </p:spPr>
        </p:sp>
        <p:sp>
          <p:nvSpPr>
            <p:cNvPr id="83996" name="Rectangle 30"/>
            <p:cNvSpPr/>
            <p:nvPr>
              <p:custDataLst>
                <p:tags r:id="rId26"/>
              </p:custDataLst>
            </p:nvPr>
          </p:nvSpPr>
          <p:spPr>
            <a:xfrm>
              <a:off x="3705" y="1649"/>
              <a:ext cx="111" cy="214"/>
            </a:xfrm>
            <a:prstGeom prst="rect">
              <a:avLst/>
            </a:prstGeom>
            <a:noFill/>
            <a:ln w="38100">
              <a:noFill/>
            </a:ln>
          </p:spPr>
          <p:txBody>
            <a:bodyPr lIns="0" tIns="0" rIns="0" bIns="0"/>
            <a:lstStyle/>
            <a:p>
              <a:pPr algn="just"/>
              <a:r>
                <a:rPr lang="en-US" altLang="zh-CN" sz="700" b="1" i="1" dirty="0">
                  <a:solidFill>
                    <a:srgbClr val="000000"/>
                  </a:solidFill>
                  <a:latin typeface="Times New Roman" panose="02020603050405020304" pitchFamily="18" charset="0"/>
                  <a:ea typeface="楷体_GB2312" pitchFamily="49" charset="-122"/>
                </a:rPr>
                <a:t>_</a:t>
              </a:r>
              <a:endParaRPr lang="en-US" altLang="zh-CN" dirty="0">
                <a:latin typeface="Times New Roman" panose="02020603050405020304" pitchFamily="18" charset="0"/>
              </a:endParaRPr>
            </a:p>
          </p:txBody>
        </p:sp>
        <p:sp>
          <p:nvSpPr>
            <p:cNvPr id="83997" name="Rectangle 31"/>
            <p:cNvSpPr/>
            <p:nvPr>
              <p:custDataLst>
                <p:tags r:id="rId27"/>
              </p:custDataLst>
            </p:nvPr>
          </p:nvSpPr>
          <p:spPr>
            <a:xfrm>
              <a:off x="4223" y="1351"/>
              <a:ext cx="235" cy="153"/>
            </a:xfrm>
            <a:prstGeom prst="rect">
              <a:avLst/>
            </a:prstGeom>
            <a:noFill/>
            <a:ln w="38100">
              <a:noFill/>
            </a:ln>
          </p:spPr>
          <p:txBody>
            <a:bodyPr lIns="0" tIns="0" rIns="0" bIns="0"/>
            <a:lstStyle/>
            <a:p>
              <a:pPr algn="just"/>
              <a:r>
                <a:rPr lang="en-US" altLang="zh-CN" sz="1600" b="1" i="1" dirty="0">
                  <a:solidFill>
                    <a:srgbClr val="000000"/>
                  </a:solidFill>
                  <a:latin typeface="Times New Roman" panose="02020603050405020304" pitchFamily="18" charset="0"/>
                  <a:ea typeface="楷体_GB2312" pitchFamily="49" charset="-122"/>
                </a:rPr>
                <a:t>+</a:t>
              </a:r>
              <a:endParaRPr lang="en-US" altLang="zh-CN" sz="1600" dirty="0">
                <a:latin typeface="Times New Roman" panose="02020603050405020304" pitchFamily="18" charset="0"/>
              </a:endParaRPr>
            </a:p>
          </p:txBody>
        </p:sp>
        <p:sp>
          <p:nvSpPr>
            <p:cNvPr id="83998" name="Rectangle 32"/>
            <p:cNvSpPr/>
            <p:nvPr>
              <p:custDataLst>
                <p:tags r:id="rId28"/>
              </p:custDataLst>
            </p:nvPr>
          </p:nvSpPr>
          <p:spPr>
            <a:xfrm>
              <a:off x="4227" y="1646"/>
              <a:ext cx="111" cy="214"/>
            </a:xfrm>
            <a:prstGeom prst="rect">
              <a:avLst/>
            </a:prstGeom>
            <a:noFill/>
            <a:ln w="38100">
              <a:noFill/>
            </a:ln>
          </p:spPr>
          <p:txBody>
            <a:bodyPr lIns="0" tIns="0" rIns="0" bIns="0"/>
            <a:lstStyle/>
            <a:p>
              <a:pPr algn="just"/>
              <a:r>
                <a:rPr lang="en-US" altLang="zh-CN" sz="700" b="1" i="1" dirty="0">
                  <a:solidFill>
                    <a:srgbClr val="000000"/>
                  </a:solidFill>
                  <a:latin typeface="Times New Roman" panose="02020603050405020304" pitchFamily="18" charset="0"/>
                  <a:ea typeface="楷体_GB2312" pitchFamily="49" charset="-122"/>
                </a:rPr>
                <a:t>_</a:t>
              </a:r>
              <a:endParaRPr lang="en-US" altLang="zh-CN" dirty="0">
                <a:latin typeface="Times New Roman" panose="02020603050405020304" pitchFamily="18" charset="0"/>
              </a:endParaRPr>
            </a:p>
          </p:txBody>
        </p:sp>
        <p:sp>
          <p:nvSpPr>
            <p:cNvPr id="83999" name="Text Box 33"/>
            <p:cNvSpPr txBox="1"/>
            <p:nvPr>
              <p:custDataLst>
                <p:tags r:id="rId29"/>
              </p:custDataLst>
            </p:nvPr>
          </p:nvSpPr>
          <p:spPr>
            <a:xfrm>
              <a:off x="3509" y="2183"/>
              <a:ext cx="1228" cy="204"/>
            </a:xfrm>
            <a:prstGeom prst="rect">
              <a:avLst/>
            </a:prstGeom>
            <a:noFill/>
            <a:ln w="9525">
              <a:noFill/>
            </a:ln>
          </p:spPr>
          <p:txBody>
            <a:bodyPr lIns="0" tIns="0" rIns="0" bIns="0"/>
            <a:lstStyle/>
            <a:p>
              <a:pPr algn="ctr"/>
              <a:r>
                <a:rPr lang="zh-CN" altLang="en-US" sz="1600" dirty="0">
                  <a:latin typeface="Times New Roman" panose="02020603050405020304" pitchFamily="18" charset="0"/>
                  <a:ea typeface="黑体" panose="02010609060101010101" pitchFamily="2" charset="-122"/>
                </a:rPr>
                <a:t>图</a:t>
              </a:r>
              <a:r>
                <a:rPr lang="en-US" altLang="zh-CN" sz="1600" dirty="0">
                  <a:latin typeface="Times New Roman" panose="02020603050405020304" pitchFamily="18" charset="0"/>
                  <a:ea typeface="黑体" panose="02010609060101010101" pitchFamily="2" charset="-122"/>
                </a:rPr>
                <a:t>1-10 </a:t>
              </a:r>
              <a:r>
                <a:rPr lang="zh-CN" altLang="en-US" sz="1600" dirty="0">
                  <a:latin typeface="Times New Roman" panose="02020603050405020304" pitchFamily="18" charset="0"/>
                  <a:ea typeface="黑体" panose="02010609060101010101" pitchFamily="2" charset="-122"/>
                </a:rPr>
                <a:t>例电路图</a:t>
              </a:r>
              <a:endParaRPr lang="zh-CN" altLang="en-US" sz="1600" dirty="0">
                <a:latin typeface="Times New Roman" panose="02020603050405020304" pitchFamily="18" charset="0"/>
              </a:endParaRPr>
            </a:p>
          </p:txBody>
        </p:sp>
      </p:grpSp>
      <p:sp>
        <p:nvSpPr>
          <p:cNvPr id="83973" name="Rectangle 35"/>
          <p:cNvSpPr/>
          <p:nvPr>
            <p:custDataLst>
              <p:tags r:id="rId5"/>
            </p:custDataLst>
          </p:nvPr>
        </p:nvSpPr>
        <p:spPr>
          <a:xfrm>
            <a:off x="611188" y="3554413"/>
            <a:ext cx="6048375" cy="1383665"/>
          </a:xfrm>
          <a:prstGeom prst="rect">
            <a:avLst/>
          </a:prstGeom>
          <a:noFill/>
          <a:ln w="9525">
            <a:noFill/>
          </a:ln>
        </p:spPr>
        <p:txBody>
          <a:bodyPr>
            <a:spAutoFit/>
          </a:bodyPr>
          <a:lstStyle/>
          <a:p>
            <a:r>
              <a:rPr lang="zh-CN" altLang="en-US" b="1" dirty="0">
                <a:latin typeface="Times New Roman" panose="02020603050405020304" pitchFamily="18" charset="0"/>
              </a:rPr>
              <a:t>对于元件</a:t>
            </a:r>
            <a:r>
              <a:rPr lang="en-US" altLang="zh-CN" b="1" dirty="0">
                <a:latin typeface="Times New Roman" panose="02020603050405020304" pitchFamily="18" charset="0"/>
              </a:rPr>
              <a:t>2</a:t>
            </a:r>
            <a:r>
              <a:rPr lang="zh-CN" altLang="en-US" b="1" dirty="0">
                <a:latin typeface="Times New Roman" panose="02020603050405020304" pitchFamily="18" charset="0"/>
              </a:rPr>
              <a:t>，因</a:t>
            </a:r>
            <a:r>
              <a:rPr lang="en-US" altLang="zh-CN" b="1" i="1" dirty="0">
                <a:latin typeface="Times New Roman" panose="02020603050405020304" pitchFamily="18" charset="0"/>
              </a:rPr>
              <a:t>U</a:t>
            </a:r>
            <a:r>
              <a:rPr lang="en-US" altLang="zh-CN" b="1" baseline="-25000" dirty="0">
                <a:latin typeface="Times New Roman" panose="02020603050405020304" pitchFamily="18" charset="0"/>
              </a:rPr>
              <a:t>2</a:t>
            </a:r>
            <a:r>
              <a:rPr lang="zh-CN" altLang="en-US" b="1" dirty="0">
                <a:latin typeface="Times New Roman" panose="02020603050405020304" pitchFamily="18" charset="0"/>
              </a:rPr>
              <a:t>、</a:t>
            </a:r>
            <a:r>
              <a:rPr lang="en-US" altLang="zh-CN" b="1" i="1" dirty="0">
                <a:latin typeface="Times New Roman" panose="02020603050405020304" pitchFamily="18" charset="0"/>
              </a:rPr>
              <a:t>I</a:t>
            </a:r>
            <a:r>
              <a:rPr lang="en-US" altLang="zh-CN" b="1" baseline="-25000" dirty="0">
                <a:latin typeface="Times New Roman" panose="02020603050405020304" pitchFamily="18" charset="0"/>
              </a:rPr>
              <a:t>2</a:t>
            </a:r>
            <a:r>
              <a:rPr lang="zh-CN" altLang="en-US" b="1" dirty="0">
                <a:latin typeface="Times New Roman" panose="02020603050405020304" pitchFamily="18" charset="0"/>
              </a:rPr>
              <a:t>是非关联参考方向，则      </a:t>
            </a:r>
            <a:r>
              <a:rPr lang="en-US" altLang="zh-CN" b="1" i="1" dirty="0">
                <a:latin typeface="Times New Roman" panose="02020603050405020304" pitchFamily="18" charset="0"/>
              </a:rPr>
              <a:t>P</a:t>
            </a:r>
            <a:r>
              <a:rPr lang="en-US" altLang="zh-CN" b="1" baseline="-25000" dirty="0">
                <a:latin typeface="Times New Roman" panose="02020603050405020304" pitchFamily="18" charset="0"/>
              </a:rPr>
              <a:t>2</a:t>
            </a:r>
            <a:r>
              <a:rPr lang="en-US" altLang="zh-CN" b="1" dirty="0">
                <a:latin typeface="Times New Roman" panose="02020603050405020304" pitchFamily="18" charset="0"/>
              </a:rPr>
              <a:t>= -</a:t>
            </a:r>
            <a:r>
              <a:rPr lang="en-US" altLang="zh-CN" b="1" i="1" dirty="0">
                <a:latin typeface="Times New Roman" panose="02020603050405020304" pitchFamily="18" charset="0"/>
              </a:rPr>
              <a:t> U</a:t>
            </a:r>
            <a:r>
              <a:rPr lang="en-US" altLang="zh-CN" b="1" baseline="-25000" dirty="0">
                <a:latin typeface="Times New Roman" panose="02020603050405020304" pitchFamily="18" charset="0"/>
              </a:rPr>
              <a:t>2</a:t>
            </a:r>
            <a:r>
              <a:rPr lang="en-US" altLang="zh-CN" b="1" i="1" dirty="0">
                <a:latin typeface="Times New Roman" panose="02020603050405020304" pitchFamily="18" charset="0"/>
              </a:rPr>
              <a:t>I</a:t>
            </a:r>
            <a:r>
              <a:rPr lang="en-US" altLang="zh-CN" b="1" baseline="-25000" dirty="0">
                <a:latin typeface="Times New Roman" panose="02020603050405020304" pitchFamily="18" charset="0"/>
              </a:rPr>
              <a:t>2</a:t>
            </a:r>
            <a:r>
              <a:rPr lang="en-US" altLang="zh-CN" b="1" dirty="0">
                <a:latin typeface="Times New Roman" panose="02020603050405020304" pitchFamily="18" charset="0"/>
              </a:rPr>
              <a:t>= -5×5= -25W</a:t>
            </a:r>
          </a:p>
          <a:p>
            <a:r>
              <a:rPr lang="zh-CN" altLang="en-US" b="1" dirty="0">
                <a:latin typeface="Times New Roman" panose="02020603050405020304" pitchFamily="18" charset="0"/>
              </a:rPr>
              <a:t>即</a:t>
            </a:r>
            <a:r>
              <a:rPr lang="en-US" altLang="zh-CN" b="1" i="1" dirty="0">
                <a:latin typeface="Times New Roman" panose="02020603050405020304" pitchFamily="18" charset="0"/>
              </a:rPr>
              <a:t>P</a:t>
            </a:r>
            <a:r>
              <a:rPr lang="en-US" altLang="zh-CN" b="1" baseline="-25000" dirty="0">
                <a:latin typeface="Times New Roman" panose="02020603050405020304" pitchFamily="18" charset="0"/>
              </a:rPr>
              <a:t>2</a:t>
            </a:r>
            <a:r>
              <a:rPr lang="en-US" altLang="zh-CN" b="1" dirty="0">
                <a:latin typeface="Times New Roman" panose="02020603050405020304" pitchFamily="18" charset="0"/>
              </a:rPr>
              <a:t>&lt;0</a:t>
            </a:r>
            <a:r>
              <a:rPr lang="zh-CN" altLang="en-US" b="1" dirty="0">
                <a:latin typeface="Times New Roman" panose="02020603050405020304" pitchFamily="18" charset="0"/>
              </a:rPr>
              <a:t>，发出功率，相当于电源；</a:t>
            </a:r>
          </a:p>
        </p:txBody>
      </p:sp>
      <p:sp>
        <p:nvSpPr>
          <p:cNvPr id="83974" name="Rectangle 36"/>
          <p:cNvSpPr/>
          <p:nvPr>
            <p:custDataLst>
              <p:tags r:id="rId6"/>
            </p:custDataLst>
          </p:nvPr>
        </p:nvSpPr>
        <p:spPr>
          <a:xfrm>
            <a:off x="611188" y="4778375"/>
            <a:ext cx="6481762" cy="1187450"/>
          </a:xfrm>
          <a:prstGeom prst="rect">
            <a:avLst/>
          </a:prstGeom>
          <a:noFill/>
          <a:ln w="9525">
            <a:noFill/>
          </a:ln>
        </p:spPr>
        <p:txBody>
          <a:bodyPr>
            <a:spAutoFit/>
          </a:bodyPr>
          <a:lstStyle/>
          <a:p>
            <a:r>
              <a:rPr lang="zh-CN" altLang="en-US" b="1" dirty="0">
                <a:latin typeface="Times New Roman" panose="02020603050405020304" pitchFamily="18" charset="0"/>
              </a:rPr>
              <a:t>对于元件</a:t>
            </a:r>
            <a:r>
              <a:rPr lang="en-US" altLang="zh-CN" b="1" dirty="0">
                <a:latin typeface="Times New Roman" panose="02020603050405020304" pitchFamily="18" charset="0"/>
              </a:rPr>
              <a:t>3</a:t>
            </a:r>
            <a:r>
              <a:rPr lang="zh-CN" altLang="en-US" b="1" dirty="0">
                <a:latin typeface="Times New Roman" panose="02020603050405020304" pitchFamily="18" charset="0"/>
              </a:rPr>
              <a:t>，因</a:t>
            </a:r>
            <a:r>
              <a:rPr lang="en-US" altLang="zh-CN" b="1" i="1" dirty="0">
                <a:latin typeface="Times New Roman" panose="02020603050405020304" pitchFamily="18" charset="0"/>
              </a:rPr>
              <a:t>U</a:t>
            </a:r>
            <a:r>
              <a:rPr lang="en-US" altLang="zh-CN" b="1" baseline="-25000" dirty="0">
                <a:latin typeface="Times New Roman" panose="02020603050405020304" pitchFamily="18" charset="0"/>
              </a:rPr>
              <a:t>3</a:t>
            </a:r>
            <a:r>
              <a:rPr lang="zh-CN" altLang="en-US" b="1" dirty="0">
                <a:latin typeface="Times New Roman" panose="02020603050405020304" pitchFamily="18" charset="0"/>
              </a:rPr>
              <a:t>、</a:t>
            </a:r>
            <a:r>
              <a:rPr lang="en-US" altLang="zh-CN" b="1" i="1" dirty="0">
                <a:latin typeface="Times New Roman" panose="02020603050405020304" pitchFamily="18" charset="0"/>
              </a:rPr>
              <a:t>I</a:t>
            </a:r>
            <a:r>
              <a:rPr lang="en-US" altLang="zh-CN" b="1" baseline="-25000" dirty="0">
                <a:latin typeface="Times New Roman" panose="02020603050405020304" pitchFamily="18" charset="0"/>
              </a:rPr>
              <a:t>3</a:t>
            </a:r>
            <a:r>
              <a:rPr lang="zh-CN" altLang="en-US" b="1" dirty="0">
                <a:latin typeface="Times New Roman" panose="02020603050405020304" pitchFamily="18" charset="0"/>
              </a:rPr>
              <a:t>是非关联参考方向，</a:t>
            </a:r>
          </a:p>
          <a:p>
            <a:r>
              <a:rPr lang="zh-CN" altLang="en-US" b="1" dirty="0">
                <a:latin typeface="Times New Roman" panose="02020603050405020304" pitchFamily="18" charset="0"/>
              </a:rPr>
              <a:t>则   </a:t>
            </a:r>
            <a:r>
              <a:rPr lang="en-US" altLang="zh-CN" b="1" i="1" dirty="0">
                <a:latin typeface="Times New Roman" panose="02020603050405020304" pitchFamily="18" charset="0"/>
              </a:rPr>
              <a:t>P</a:t>
            </a:r>
            <a:r>
              <a:rPr lang="en-US" altLang="zh-CN" b="1" baseline="-25000" dirty="0">
                <a:latin typeface="Times New Roman" panose="02020603050405020304" pitchFamily="18" charset="0"/>
              </a:rPr>
              <a:t>3</a:t>
            </a:r>
            <a:r>
              <a:rPr lang="en-US" altLang="zh-CN" b="1" dirty="0">
                <a:latin typeface="Times New Roman" panose="02020603050405020304" pitchFamily="18" charset="0"/>
              </a:rPr>
              <a:t>= -</a:t>
            </a:r>
            <a:r>
              <a:rPr lang="en-US" altLang="zh-CN" b="1" i="1" dirty="0">
                <a:latin typeface="Times New Roman" panose="02020603050405020304" pitchFamily="18" charset="0"/>
              </a:rPr>
              <a:t> U</a:t>
            </a:r>
            <a:r>
              <a:rPr lang="en-US" altLang="zh-CN" b="1" baseline="-25000" dirty="0">
                <a:latin typeface="Times New Roman" panose="02020603050405020304" pitchFamily="18" charset="0"/>
              </a:rPr>
              <a:t>3</a:t>
            </a:r>
            <a:r>
              <a:rPr lang="en-US" altLang="zh-CN" b="1" i="1" dirty="0">
                <a:latin typeface="Times New Roman" panose="02020603050405020304" pitchFamily="18" charset="0"/>
              </a:rPr>
              <a:t>I</a:t>
            </a:r>
            <a:r>
              <a:rPr lang="en-US" altLang="zh-CN" b="1" baseline="-25000" dirty="0">
                <a:latin typeface="Times New Roman" panose="02020603050405020304" pitchFamily="18" charset="0"/>
              </a:rPr>
              <a:t>3</a:t>
            </a:r>
            <a:r>
              <a:rPr lang="en-US" altLang="zh-CN" b="1" dirty="0">
                <a:latin typeface="Times New Roman" panose="02020603050405020304" pitchFamily="18" charset="0"/>
              </a:rPr>
              <a:t>= -(-5)×3= 15W</a:t>
            </a:r>
          </a:p>
          <a:p>
            <a:r>
              <a:rPr lang="zh-CN" altLang="en-US" b="1" dirty="0">
                <a:latin typeface="Times New Roman" panose="02020603050405020304" pitchFamily="18" charset="0"/>
              </a:rPr>
              <a:t>即</a:t>
            </a:r>
            <a:r>
              <a:rPr lang="en-US" altLang="zh-CN" b="1" i="1" dirty="0">
                <a:latin typeface="Times New Roman" panose="02020603050405020304" pitchFamily="18" charset="0"/>
              </a:rPr>
              <a:t>P</a:t>
            </a:r>
            <a:r>
              <a:rPr lang="en-US" altLang="zh-CN" b="1" baseline="-25000" dirty="0">
                <a:latin typeface="Times New Roman" panose="02020603050405020304" pitchFamily="18" charset="0"/>
              </a:rPr>
              <a:t>3</a:t>
            </a:r>
            <a:r>
              <a:rPr lang="en-US" altLang="zh-CN" b="1" dirty="0">
                <a:latin typeface="Times New Roman" panose="02020603050405020304" pitchFamily="18" charset="0"/>
              </a:rPr>
              <a:t>&gt;0</a:t>
            </a:r>
            <a:r>
              <a:rPr lang="zh-CN" altLang="en-US" b="1" dirty="0">
                <a:latin typeface="Times New Roman" panose="02020603050405020304" pitchFamily="18" charset="0"/>
              </a:rPr>
              <a:t>，吸收功率，相当于负载；</a:t>
            </a:r>
          </a:p>
        </p:txBody>
      </p:sp>
      <p:sp>
        <p:nvSpPr>
          <p:cNvPr id="83975" name="Rectangle 37"/>
          <p:cNvSpPr/>
          <p:nvPr>
            <p:custDataLst>
              <p:tags r:id="rId7"/>
            </p:custDataLst>
          </p:nvPr>
        </p:nvSpPr>
        <p:spPr>
          <a:xfrm>
            <a:off x="314325" y="6084888"/>
            <a:ext cx="8829675" cy="457200"/>
          </a:xfrm>
          <a:prstGeom prst="rect">
            <a:avLst/>
          </a:prstGeom>
          <a:noFill/>
          <a:ln w="9525">
            <a:noFill/>
          </a:ln>
        </p:spPr>
        <p:txBody>
          <a:bodyPr>
            <a:spAutoFit/>
          </a:bodyPr>
          <a:lstStyle/>
          <a:p>
            <a:r>
              <a:rPr lang="zh-CN" altLang="en-US" b="1" dirty="0">
                <a:latin typeface="Times New Roman" panose="02020603050405020304" pitchFamily="18" charset="0"/>
              </a:rPr>
              <a:t>可见</a:t>
            </a:r>
            <a:r>
              <a:rPr lang="en-US" altLang="zh-CN" b="1" i="1" dirty="0">
                <a:latin typeface="Times New Roman" panose="02020603050405020304" pitchFamily="18" charset="0"/>
              </a:rPr>
              <a:t>P</a:t>
            </a:r>
            <a:r>
              <a:rPr lang="en-US" altLang="zh-CN" b="1" baseline="-25000" dirty="0">
                <a:latin typeface="Times New Roman" panose="02020603050405020304" pitchFamily="18" charset="0"/>
              </a:rPr>
              <a:t>2</a:t>
            </a:r>
            <a:r>
              <a:rPr lang="en-US" altLang="zh-CN" b="1" i="1" dirty="0">
                <a:latin typeface="Times New Roman" panose="02020603050405020304" pitchFamily="18" charset="0"/>
              </a:rPr>
              <a:t> </a:t>
            </a:r>
            <a:r>
              <a:rPr lang="en-US" altLang="zh-CN" b="1" dirty="0">
                <a:latin typeface="Times New Roman" panose="02020603050405020304" pitchFamily="18" charset="0"/>
              </a:rPr>
              <a:t>=</a:t>
            </a:r>
            <a:r>
              <a:rPr lang="en-US" altLang="zh-CN" b="1" i="1" dirty="0">
                <a:latin typeface="Times New Roman" panose="02020603050405020304" pitchFamily="18" charset="0"/>
              </a:rPr>
              <a:t> P</a:t>
            </a:r>
            <a:r>
              <a:rPr lang="en-US" altLang="zh-CN" b="1" baseline="-25000" dirty="0">
                <a:latin typeface="Times New Roman" panose="02020603050405020304" pitchFamily="18" charset="0"/>
              </a:rPr>
              <a:t>1</a:t>
            </a:r>
            <a:r>
              <a:rPr lang="en-US" altLang="zh-CN" b="1" i="1" dirty="0">
                <a:latin typeface="Times New Roman" panose="02020603050405020304" pitchFamily="18" charset="0"/>
              </a:rPr>
              <a:t> </a:t>
            </a:r>
            <a:r>
              <a:rPr lang="en-US" altLang="zh-CN" b="1" dirty="0">
                <a:latin typeface="Times New Roman" panose="02020603050405020304" pitchFamily="18" charset="0"/>
              </a:rPr>
              <a:t>+</a:t>
            </a:r>
            <a:r>
              <a:rPr lang="en-US" altLang="zh-CN" b="1" i="1" dirty="0">
                <a:latin typeface="Times New Roman" panose="02020603050405020304" pitchFamily="18" charset="0"/>
              </a:rPr>
              <a:t>P</a:t>
            </a:r>
            <a:r>
              <a:rPr lang="en-US" altLang="zh-CN" b="1" baseline="-25000" dirty="0">
                <a:latin typeface="Times New Roman" panose="02020603050405020304" pitchFamily="18" charset="0"/>
              </a:rPr>
              <a:t>3</a:t>
            </a:r>
            <a:r>
              <a:rPr lang="zh-CN" altLang="en-US" b="1" dirty="0">
                <a:latin typeface="Times New Roman" panose="02020603050405020304" pitchFamily="18" charset="0"/>
              </a:rPr>
              <a:t>，即发出的功率等于吸收的功率，功率平衡。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8914">
                                            <p:txEl>
                                              <p:pRg st="0" end="0"/>
                                            </p:txEl>
                                          </p:spTgt>
                                        </p:tgtEl>
                                        <p:attrNameLst>
                                          <p:attrName>style.visibility</p:attrName>
                                        </p:attrNameLst>
                                      </p:cBhvr>
                                      <p:to>
                                        <p:strVal val="visible"/>
                                      </p:to>
                                    </p:set>
                                    <p:animEffect transition="in" filter="box(out)">
                                      <p:cBhvr>
                                        <p:cTn id="7" dur="500"/>
                                        <p:tgtEl>
                                          <p:spTgt spid="38914">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5"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38915">
                                            <p:txEl>
                                              <p:pRg st="0" end="0"/>
                                            </p:txEl>
                                          </p:spTgt>
                                        </p:tgtEl>
                                        <p:attrNameLst>
                                          <p:attrName>style.visibility</p:attrName>
                                        </p:attrNameLst>
                                      </p:cBhvr>
                                      <p:to>
                                        <p:strVal val="visible"/>
                                      </p:to>
                                    </p:set>
                                    <p:animEffect transition="in" filter="box(out)">
                                      <p:cBhvr>
                                        <p:cTn id="12" dur="500"/>
                                        <p:tgtEl>
                                          <p:spTgt spid="38915">
                                            <p:txEl>
                                              <p:pRg st="0" end="0"/>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5"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38915">
                                            <p:txEl>
                                              <p:pRg st="1" end="1"/>
                                            </p:txEl>
                                          </p:spTgt>
                                        </p:tgtEl>
                                        <p:attrNameLst>
                                          <p:attrName>style.visibility</p:attrName>
                                        </p:attrNameLst>
                                      </p:cBhvr>
                                      <p:to>
                                        <p:strVal val="visible"/>
                                      </p:to>
                                    </p:set>
                                    <p:animEffect transition="in" filter="box(out)">
                                      <p:cBhvr>
                                        <p:cTn id="17" dur="500"/>
                                        <p:tgtEl>
                                          <p:spTgt spid="38915">
                                            <p:txEl>
                                              <p:pRg st="1" end="1"/>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5"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build="p"/>
      <p:bldP spid="38915"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37890" name="Text Box 2"/>
          <p:cNvSpPr txBox="1">
            <a:spLocks noChangeArrowheads="1"/>
          </p:cNvSpPr>
          <p:nvPr>
            <p:custDataLst>
              <p:tags r:id="rId2"/>
            </p:custDataLst>
          </p:nvPr>
        </p:nvSpPr>
        <p:spPr bwMode="auto">
          <a:xfrm>
            <a:off x="2765108" y="496888"/>
            <a:ext cx="3348038" cy="588963"/>
          </a:xfrm>
          <a:prstGeom prst="rect">
            <a:avLst/>
          </a:prstGeom>
          <a:gradFill rotWithShape="1">
            <a:gsLst>
              <a:gs pos="0">
                <a:srgbClr val="CCFF99"/>
              </a:gs>
              <a:gs pos="100000">
                <a:srgbClr val="CCFF99">
                  <a:gamma/>
                  <a:shade val="60392"/>
                  <a:invGamma/>
                </a:srgbClr>
              </a:gs>
            </a:gsLst>
            <a:path path="shape">
              <a:fillToRect l="50000" t="50000" r="50000" b="50000"/>
            </a:path>
          </a:gradFill>
          <a:ln w="9525">
            <a:solidFill>
              <a:srgbClr val="008000"/>
            </a:solidFill>
            <a:miter lim="800000"/>
          </a:ln>
          <a:effectLst/>
        </p:spPr>
        <p:txBody>
          <a:bodyPr>
            <a:spAutoFit/>
          </a:bodyPr>
          <a:lstStyle/>
          <a:p>
            <a:pPr marR="0" defTabSz="914400" eaLnBrk="0" hangingPunct="0">
              <a:spcBef>
                <a:spcPct val="50000"/>
              </a:spcBef>
              <a:buClrTx/>
              <a:buSzTx/>
              <a:buFontTx/>
              <a:buNone/>
              <a:defRPr/>
            </a:pPr>
            <a:r>
              <a:rPr kumimoji="1" lang="zh-CN" altLang="en-US" sz="3200" b="1" u="sng" kern="1200" cap="none" spc="0" normalizeH="0" baseline="0" noProof="0">
                <a:solidFill>
                  <a:srgbClr val="006600"/>
                </a:solidFill>
                <a:effectLst>
                  <a:outerShdw blurRad="38100" dist="38100" dir="2700000" algn="tl">
                    <a:srgbClr val="000000"/>
                  </a:outerShdw>
                </a:effectLst>
                <a:latin typeface="Times New Roman" panose="02020603050405020304" pitchFamily="18" charset="0"/>
                <a:ea typeface="隶书" pitchFamily="49" charset="-122"/>
                <a:cs typeface="+mn-cs"/>
              </a:rPr>
              <a:t>检 验 学 习 结 果</a:t>
            </a:r>
          </a:p>
        </p:txBody>
      </p:sp>
      <p:pic>
        <p:nvPicPr>
          <p:cNvPr id="84995" name="Picture 3" descr="sleep"/>
          <p:cNvPicPr>
            <a:picLocks noChangeAspect="1"/>
          </p:cNvPicPr>
          <p:nvPr>
            <p:custDataLst>
              <p:tags r:id="rId3"/>
            </p:custDataLst>
          </p:nvPr>
        </p:nvPicPr>
        <p:blipFill>
          <a:blip r:embed="rId15"/>
          <a:stretch>
            <a:fillRect/>
          </a:stretch>
        </p:blipFill>
        <p:spPr>
          <a:xfrm>
            <a:off x="3851275" y="2997200"/>
            <a:ext cx="1422400" cy="1422400"/>
          </a:xfrm>
          <a:prstGeom prst="rect">
            <a:avLst/>
          </a:prstGeom>
          <a:noFill/>
          <a:ln w="9525">
            <a:noFill/>
          </a:ln>
        </p:spPr>
      </p:pic>
      <p:sp>
        <p:nvSpPr>
          <p:cNvPr id="37892" name="AutoShape 4"/>
          <p:cNvSpPr/>
          <p:nvPr>
            <p:custDataLst>
              <p:tags r:id="rId4"/>
            </p:custDataLst>
          </p:nvPr>
        </p:nvSpPr>
        <p:spPr>
          <a:xfrm>
            <a:off x="611188" y="1557338"/>
            <a:ext cx="2987675" cy="1655762"/>
          </a:xfrm>
          <a:prstGeom prst="cloudCallout">
            <a:avLst>
              <a:gd name="adj1" fmla="val 67005"/>
              <a:gd name="adj2" fmla="val 72532"/>
            </a:avLst>
          </a:prstGeom>
          <a:solidFill>
            <a:schemeClr val="accent1"/>
          </a:solidFill>
          <a:ln w="9525" cap="flat" cmpd="sng">
            <a:solidFill>
              <a:schemeClr val="tx1"/>
            </a:solidFill>
            <a:prstDash val="solid"/>
            <a:headEnd type="none" w="med" len="med"/>
            <a:tailEnd type="none" w="med" len="med"/>
          </a:ln>
        </p:spPr>
        <p:txBody>
          <a:bodyPr/>
          <a:lstStyle/>
          <a:p>
            <a:pPr eaLnBrk="0" hangingPunct="0"/>
            <a:r>
              <a:rPr lang="en-US" altLang="zh-CN" sz="2000" b="1" dirty="0">
                <a:solidFill>
                  <a:srgbClr val="006600"/>
                </a:solidFill>
                <a:latin typeface="Times New Roman" panose="02020603050405020304" pitchFamily="18" charset="0"/>
              </a:rPr>
              <a:t>1.</a:t>
            </a:r>
            <a:r>
              <a:rPr lang="en-US" altLang="zh-CN" sz="2000" dirty="0">
                <a:solidFill>
                  <a:srgbClr val="006600"/>
                </a:solidFill>
                <a:latin typeface="Times New Roman" panose="02020603050405020304" pitchFamily="18" charset="0"/>
              </a:rPr>
              <a:t> </a:t>
            </a:r>
            <a:r>
              <a:rPr lang="zh-CN" altLang="en-US" sz="2000" b="1" dirty="0">
                <a:solidFill>
                  <a:srgbClr val="006600"/>
                </a:solidFill>
                <a:latin typeface="Times New Roman" panose="02020603050405020304" pitchFamily="18" charset="0"/>
              </a:rPr>
              <a:t>电路由哪几部分组成？试述电路的功能。</a:t>
            </a:r>
          </a:p>
        </p:txBody>
      </p:sp>
      <p:sp>
        <p:nvSpPr>
          <p:cNvPr id="37893" name="AutoShape 5"/>
          <p:cNvSpPr/>
          <p:nvPr>
            <p:custDataLst>
              <p:tags r:id="rId5"/>
            </p:custDataLst>
          </p:nvPr>
        </p:nvSpPr>
        <p:spPr>
          <a:xfrm>
            <a:off x="5292725" y="1628775"/>
            <a:ext cx="3024188" cy="1728788"/>
          </a:xfrm>
          <a:prstGeom prst="cloudCallout">
            <a:avLst>
              <a:gd name="adj1" fmla="val -61444"/>
              <a:gd name="adj2" fmla="val 61296"/>
            </a:avLst>
          </a:prstGeom>
          <a:solidFill>
            <a:srgbClr val="CCFF99"/>
          </a:solidFill>
          <a:ln w="9525" cap="flat" cmpd="sng">
            <a:solidFill>
              <a:srgbClr val="008000"/>
            </a:solidFill>
            <a:prstDash val="solid"/>
            <a:headEnd type="none" w="med" len="med"/>
            <a:tailEnd type="none" w="med" len="med"/>
          </a:ln>
        </p:spPr>
        <p:txBody>
          <a:bodyPr/>
          <a:lstStyle/>
          <a:p>
            <a:pPr eaLnBrk="0" hangingPunct="0"/>
            <a:r>
              <a:rPr lang="en-US" altLang="zh-CN" sz="2000" b="1" dirty="0">
                <a:solidFill>
                  <a:srgbClr val="006600"/>
                </a:solidFill>
                <a:latin typeface="Times New Roman" panose="02020603050405020304" pitchFamily="18" charset="0"/>
              </a:rPr>
              <a:t>2.</a:t>
            </a:r>
            <a:r>
              <a:rPr lang="zh-CN" altLang="en-US" sz="2000" b="1" dirty="0">
                <a:solidFill>
                  <a:srgbClr val="006600"/>
                </a:solidFill>
                <a:latin typeface="Times New Roman" panose="02020603050405020304" pitchFamily="18" charset="0"/>
              </a:rPr>
              <a:t>请叙述电压、电位、电位差的概念与关系。</a:t>
            </a:r>
          </a:p>
        </p:txBody>
      </p:sp>
      <p:sp>
        <p:nvSpPr>
          <p:cNvPr id="37894" name="AutoShape 6"/>
          <p:cNvSpPr/>
          <p:nvPr>
            <p:custDataLst>
              <p:tags r:id="rId6"/>
            </p:custDataLst>
          </p:nvPr>
        </p:nvSpPr>
        <p:spPr>
          <a:xfrm>
            <a:off x="647700" y="3860800"/>
            <a:ext cx="2628900" cy="1981200"/>
          </a:xfrm>
          <a:prstGeom prst="cloudCallout">
            <a:avLst>
              <a:gd name="adj1" fmla="val 77898"/>
              <a:gd name="adj2" fmla="val -39421"/>
            </a:avLst>
          </a:prstGeom>
          <a:solidFill>
            <a:srgbClr val="00FFFF"/>
          </a:solidFill>
          <a:ln w="9525" cap="flat" cmpd="sng">
            <a:solidFill>
              <a:srgbClr val="0033CC"/>
            </a:solidFill>
            <a:prstDash val="solid"/>
            <a:headEnd type="none" w="med" len="med"/>
            <a:tailEnd type="none" w="med" len="med"/>
          </a:ln>
        </p:spPr>
        <p:txBody>
          <a:bodyPr/>
          <a:lstStyle/>
          <a:p>
            <a:pPr eaLnBrk="0" hangingPunct="0"/>
            <a:r>
              <a:rPr lang="en-US" altLang="zh-CN" sz="2000" b="1" dirty="0">
                <a:solidFill>
                  <a:srgbClr val="0033CC"/>
                </a:solidFill>
                <a:latin typeface="Times New Roman" panose="02020603050405020304" pitchFamily="18" charset="0"/>
              </a:rPr>
              <a:t>3.</a:t>
            </a:r>
            <a:r>
              <a:rPr lang="zh-CN" altLang="en-US" sz="2000" b="1" dirty="0">
                <a:solidFill>
                  <a:srgbClr val="0033CC"/>
                </a:solidFill>
                <a:latin typeface="Times New Roman" panose="02020603050405020304" pitchFamily="18" charset="0"/>
              </a:rPr>
              <a:t>电路计算时得出功率的值有正有负，其含义如何？ </a:t>
            </a:r>
          </a:p>
        </p:txBody>
      </p:sp>
      <p:sp>
        <p:nvSpPr>
          <p:cNvPr id="44039" name="AutoShape 7"/>
          <p:cNvSpPr>
            <a:spLocks noChangeArrowheads="1"/>
          </p:cNvSpPr>
          <p:nvPr>
            <p:custDataLst>
              <p:tags r:id="rId7"/>
            </p:custDataLst>
          </p:nvPr>
        </p:nvSpPr>
        <p:spPr bwMode="auto">
          <a:xfrm>
            <a:off x="7308850" y="620713"/>
            <a:ext cx="533400" cy="533400"/>
          </a:xfrm>
          <a:prstGeom prst="star4">
            <a:avLst>
              <a:gd name="adj" fmla="val 12500"/>
            </a:avLst>
          </a:prstGeom>
          <a:solidFill>
            <a:srgbClr val="B6103B"/>
          </a:solidFill>
          <a:ln w="9525">
            <a:solidFill>
              <a:schemeClr val="tx1"/>
            </a:solidFill>
            <a:miter lim="800000"/>
          </a:ln>
          <a:effectLst>
            <a:outerShdw dist="35921" dir="2700000" algn="ctr" rotWithShape="0">
              <a:schemeClr val="bg2"/>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pic>
        <p:nvPicPr>
          <p:cNvPr id="85000" name="Picture 8" descr="book9"/>
          <p:cNvPicPr>
            <a:picLocks noChangeAspect="1"/>
          </p:cNvPicPr>
          <p:nvPr>
            <p:custDataLst>
              <p:tags r:id="rId8"/>
            </p:custDataLst>
          </p:nvPr>
        </p:nvPicPr>
        <p:blipFill>
          <a:blip r:embed="rId16"/>
          <a:stretch>
            <a:fillRect/>
          </a:stretch>
        </p:blipFill>
        <p:spPr>
          <a:xfrm>
            <a:off x="6227763" y="4437063"/>
            <a:ext cx="1295400" cy="1073150"/>
          </a:xfrm>
          <a:prstGeom prst="rect">
            <a:avLst/>
          </a:prstGeom>
          <a:noFill/>
          <a:ln w="9525">
            <a:noFill/>
          </a:ln>
        </p:spPr>
      </p:pic>
      <p:sp>
        <p:nvSpPr>
          <p:cNvPr id="44041" name="AutoShape 9"/>
          <p:cNvSpPr>
            <a:spLocks noChangeArrowheads="1"/>
          </p:cNvSpPr>
          <p:nvPr>
            <p:custDataLst>
              <p:tags r:id="rId9"/>
            </p:custDataLst>
          </p:nvPr>
        </p:nvSpPr>
        <p:spPr bwMode="auto">
          <a:xfrm>
            <a:off x="7380288" y="5805488"/>
            <a:ext cx="533400" cy="533400"/>
          </a:xfrm>
          <a:prstGeom prst="star4">
            <a:avLst>
              <a:gd name="adj" fmla="val 12500"/>
            </a:avLst>
          </a:prstGeom>
          <a:solidFill>
            <a:srgbClr val="B6103B"/>
          </a:solidFill>
          <a:ln w="9525">
            <a:solidFill>
              <a:schemeClr val="tx1"/>
            </a:solidFill>
            <a:miter lim="800000"/>
          </a:ln>
          <a:effectLst>
            <a:outerShdw dist="35921" dir="2700000" algn="ctr" rotWithShape="0">
              <a:schemeClr val="bg2"/>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4042" name="AutoShape 10"/>
          <p:cNvSpPr>
            <a:spLocks noChangeArrowheads="1"/>
          </p:cNvSpPr>
          <p:nvPr>
            <p:custDataLst>
              <p:tags r:id="rId10"/>
            </p:custDataLst>
          </p:nvPr>
        </p:nvSpPr>
        <p:spPr bwMode="auto">
          <a:xfrm>
            <a:off x="7740650" y="3716338"/>
            <a:ext cx="533400" cy="533400"/>
          </a:xfrm>
          <a:prstGeom prst="star4">
            <a:avLst>
              <a:gd name="adj" fmla="val 12500"/>
            </a:avLst>
          </a:prstGeom>
          <a:solidFill>
            <a:srgbClr val="B6103B"/>
          </a:solidFill>
          <a:ln w="9525">
            <a:solidFill>
              <a:schemeClr val="tx1"/>
            </a:solidFill>
            <a:miter lim="800000"/>
          </a:ln>
          <a:effectLst>
            <a:outerShdw dist="35921" dir="2700000" algn="ctr" rotWithShape="0">
              <a:schemeClr val="bg2"/>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4043" name="AutoShape 11"/>
          <p:cNvSpPr>
            <a:spLocks noChangeArrowheads="1"/>
          </p:cNvSpPr>
          <p:nvPr>
            <p:custDataLst>
              <p:tags r:id="rId11"/>
            </p:custDataLst>
          </p:nvPr>
        </p:nvSpPr>
        <p:spPr bwMode="auto">
          <a:xfrm>
            <a:off x="4572000" y="5300663"/>
            <a:ext cx="533400" cy="533400"/>
          </a:xfrm>
          <a:prstGeom prst="star4">
            <a:avLst>
              <a:gd name="adj" fmla="val 12500"/>
            </a:avLst>
          </a:prstGeom>
          <a:solidFill>
            <a:srgbClr val="B6103B"/>
          </a:solidFill>
          <a:ln w="9525">
            <a:solidFill>
              <a:schemeClr val="tx1"/>
            </a:solidFill>
            <a:miter lim="800000"/>
          </a:ln>
          <a:effectLst>
            <a:outerShdw dist="35921" dir="2700000" algn="ctr" rotWithShape="0">
              <a:schemeClr val="bg2"/>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4044" name="AutoShape 12"/>
          <p:cNvSpPr>
            <a:spLocks noChangeArrowheads="1"/>
          </p:cNvSpPr>
          <p:nvPr>
            <p:custDataLst>
              <p:tags r:id="rId12"/>
            </p:custDataLst>
          </p:nvPr>
        </p:nvSpPr>
        <p:spPr bwMode="auto">
          <a:xfrm>
            <a:off x="5795963" y="5876925"/>
            <a:ext cx="533400" cy="533400"/>
          </a:xfrm>
          <a:prstGeom prst="star4">
            <a:avLst>
              <a:gd name="adj" fmla="val 12500"/>
            </a:avLst>
          </a:prstGeom>
          <a:solidFill>
            <a:srgbClr val="B6103B"/>
          </a:solidFill>
          <a:ln w="9525">
            <a:solidFill>
              <a:schemeClr val="tx1"/>
            </a:solidFill>
            <a:miter lim="800000"/>
          </a:ln>
          <a:effectLst>
            <a:outerShdw dist="35921" dir="2700000" algn="ctr" rotWithShape="0">
              <a:schemeClr val="bg2"/>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4045" name="AutoShape 13"/>
          <p:cNvSpPr>
            <a:spLocks noChangeArrowheads="1"/>
          </p:cNvSpPr>
          <p:nvPr>
            <p:custDataLst>
              <p:tags r:id="rId13"/>
            </p:custDataLst>
          </p:nvPr>
        </p:nvSpPr>
        <p:spPr bwMode="auto">
          <a:xfrm>
            <a:off x="7956550" y="4868863"/>
            <a:ext cx="533400" cy="533400"/>
          </a:xfrm>
          <a:prstGeom prst="star4">
            <a:avLst>
              <a:gd name="adj" fmla="val 12500"/>
            </a:avLst>
          </a:prstGeom>
          <a:solidFill>
            <a:srgbClr val="B6103B"/>
          </a:solidFill>
          <a:ln w="9525">
            <a:solidFill>
              <a:schemeClr val="tx1"/>
            </a:solidFill>
            <a:miter lim="800000"/>
          </a:ln>
          <a:effectLst>
            <a:outerShdw dist="35921" dir="2700000" algn="ctr" rotWithShape="0">
              <a:schemeClr val="bg2"/>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checkerboard(across)">
                                      <p:cBhvr>
                                        <p:cTn id="7" dur="1000"/>
                                        <p:tgtEl>
                                          <p:spTgt spid="37890"/>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7892"/>
                                        </p:tgtEl>
                                        <p:attrNameLst>
                                          <p:attrName>style.visibility</p:attrName>
                                        </p:attrNameLst>
                                      </p:cBhvr>
                                      <p:to>
                                        <p:strVal val="visible"/>
                                      </p:to>
                                    </p:set>
                                    <p:anim to="" calcmode="lin" valueType="num">
                                      <p:cBhvr>
                                        <p:cTn id="12" dur="1" fill="hold"/>
                                        <p:tgtEl>
                                          <p:spTgt spid="37892"/>
                                        </p:tgtEl>
                                        <p:attrNameLst>
                                          <p:attrName>style.visibility</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7893"/>
                                        </p:tgtEl>
                                        <p:attrNameLst>
                                          <p:attrName>style.visibility</p:attrName>
                                        </p:attrNameLst>
                                      </p:cBhvr>
                                      <p:to>
                                        <p:strVal val="visible"/>
                                      </p:to>
                                    </p:set>
                                    <p:anim to="" calcmode="lin" valueType="num">
                                      <p:cBhvr>
                                        <p:cTn id="17" dur="1" fill="hold"/>
                                        <p:tgtEl>
                                          <p:spTgt spid="37893"/>
                                        </p:tgtEl>
                                        <p:attrNameLst>
                                          <p:attrName>style.visibility</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37894"/>
                                        </p:tgtEl>
                                        <p:attrNameLst>
                                          <p:attrName>style.visibility</p:attrName>
                                        </p:attrNameLst>
                                      </p:cBhvr>
                                      <p:to>
                                        <p:strVal val="visible"/>
                                      </p:to>
                                    </p:set>
                                    <p:anim to="" calcmode="lin" valueType="num">
                                      <p:cBhvr>
                                        <p:cTn id="22" dur="1" fill="hold"/>
                                        <p:tgtEl>
                                          <p:spTgt spid="37894"/>
                                        </p:tgtEl>
                                        <p:attrNameLst>
                                          <p:attrName>style.visibility</p:attrName>
                                        </p:attrNameLst>
                                      </p:cBhvr>
                                    </p:anim>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44039"/>
                                        </p:tgtEl>
                                        <p:attrNameLst>
                                          <p:attrName>style.visibility</p:attrName>
                                        </p:attrNameLst>
                                      </p:cBhvr>
                                      <p:to>
                                        <p:strVal val="visible"/>
                                      </p:to>
                                    </p:set>
                                    <p:animEffect transition="in" filter="slide(fromBottom)">
                                      <p:cBhvr>
                                        <p:cTn id="27" dur="500"/>
                                        <p:tgtEl>
                                          <p:spTgt spid="44039"/>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44041"/>
                                        </p:tgtEl>
                                        <p:attrNameLst>
                                          <p:attrName>style.visibility</p:attrName>
                                        </p:attrNameLst>
                                      </p:cBhvr>
                                      <p:to>
                                        <p:strVal val="visible"/>
                                      </p:to>
                                    </p:set>
                                    <p:animEffect transition="in" filter="slide(fromBottom)">
                                      <p:cBhvr>
                                        <p:cTn id="32" dur="500"/>
                                        <p:tgtEl>
                                          <p:spTgt spid="44041"/>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44042"/>
                                        </p:tgtEl>
                                        <p:attrNameLst>
                                          <p:attrName>style.visibility</p:attrName>
                                        </p:attrNameLst>
                                      </p:cBhvr>
                                      <p:to>
                                        <p:strVal val="visible"/>
                                      </p:to>
                                    </p:set>
                                    <p:animEffect transition="in" filter="slide(fromBottom)">
                                      <p:cBhvr>
                                        <p:cTn id="37" dur="500"/>
                                        <p:tgtEl>
                                          <p:spTgt spid="44042"/>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44043"/>
                                        </p:tgtEl>
                                        <p:attrNameLst>
                                          <p:attrName>style.visibility</p:attrName>
                                        </p:attrNameLst>
                                      </p:cBhvr>
                                      <p:to>
                                        <p:strVal val="visible"/>
                                      </p:to>
                                    </p:set>
                                    <p:animEffect transition="in" filter="slide(fromBottom)">
                                      <p:cBhvr>
                                        <p:cTn id="42" dur="500"/>
                                        <p:tgtEl>
                                          <p:spTgt spid="44043"/>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44044"/>
                                        </p:tgtEl>
                                        <p:attrNameLst>
                                          <p:attrName>style.visibility</p:attrName>
                                        </p:attrNameLst>
                                      </p:cBhvr>
                                      <p:to>
                                        <p:strVal val="visible"/>
                                      </p:to>
                                    </p:set>
                                    <p:animEffect transition="in" filter="slide(fromBottom)">
                                      <p:cBhvr>
                                        <p:cTn id="47" dur="500"/>
                                        <p:tgtEl>
                                          <p:spTgt spid="44044"/>
                                        </p:tgtEl>
                                      </p:cBhvr>
                                    </p:animEffect>
                                  </p:childTnLst>
                                </p:cTn>
                              </p:par>
                            </p:childTnLst>
                          </p:cTn>
                        </p:par>
                      </p:childTnLst>
                    </p:cTn>
                  </p:par>
                  <p:par>
                    <p:cTn id="48" fill="hold">
                      <p:stCondLst>
                        <p:cond delay="indefinite"/>
                      </p:stCondLst>
                      <p:childTnLst>
                        <p:par>
                          <p:cTn id="49" fill="hold">
                            <p:stCondLst>
                              <p:cond delay="0"/>
                            </p:stCondLst>
                            <p:childTnLst>
                              <p:par>
                                <p:cTn id="50" presetID="12" presetClass="entr" presetSubtype="4" fill="hold" grpId="0" nodeType="clickEffect">
                                  <p:stCondLst>
                                    <p:cond delay="0"/>
                                  </p:stCondLst>
                                  <p:childTnLst>
                                    <p:set>
                                      <p:cBhvr>
                                        <p:cTn id="51" dur="1" fill="hold">
                                          <p:stCondLst>
                                            <p:cond delay="0"/>
                                          </p:stCondLst>
                                        </p:cTn>
                                        <p:tgtEl>
                                          <p:spTgt spid="44045"/>
                                        </p:tgtEl>
                                        <p:attrNameLst>
                                          <p:attrName>style.visibility</p:attrName>
                                        </p:attrNameLst>
                                      </p:cBhvr>
                                      <p:to>
                                        <p:strVal val="visible"/>
                                      </p:to>
                                    </p:set>
                                    <p:animEffect transition="in" filter="slide(fromBottom)">
                                      <p:cBhvr>
                                        <p:cTn id="52" dur="500"/>
                                        <p:tgtEl>
                                          <p:spTgt spid="440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bldLvl="0" animBg="1"/>
      <p:bldP spid="37892" grpId="0" bldLvl="0" animBg="1"/>
      <p:bldP spid="37893" grpId="0" bldLvl="0" animBg="1"/>
      <p:bldP spid="37894" grpId="0" bldLvl="0" animBg="1"/>
      <p:bldP spid="44039" grpId="0" bldLvl="0" animBg="1"/>
      <p:bldP spid="44041" grpId="0" bldLvl="0" animBg="1"/>
      <p:bldP spid="44042" grpId="0" bldLvl="0" animBg="1"/>
      <p:bldP spid="44043" grpId="0" bldLvl="0" animBg="1"/>
      <p:bldP spid="44044" grpId="0" bldLvl="0" animBg="1"/>
      <p:bldP spid="44045"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6" action="ppaction://hlinksldjump"/>
          </p:cNvPr>
          <p:cNvSpPr>
            <a:spLocks noChangeArrowheads="1"/>
          </p:cNvSpPr>
          <p:nvPr>
            <p:custDataLst>
              <p:tags r:id="rId2"/>
            </p:custDataLst>
          </p:nvPr>
        </p:nvSpPr>
        <p:spPr bwMode="auto">
          <a:xfrm>
            <a:off x="1082675" y="495935"/>
            <a:ext cx="7143115" cy="782627"/>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4000" noProof="0">
                <a:ln>
                  <a:noFill/>
                </a:ln>
                <a:solidFill>
                  <a:schemeClr val="bg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sym typeface="+mn-ea"/>
              </a:rPr>
              <a:t>1.3</a:t>
            </a:r>
            <a:r>
              <a:rPr kumimoji="1" lang="en-US" altLang="zh-CN" sz="4000" noProof="0">
                <a:ln>
                  <a:noFill/>
                </a:ln>
                <a:solidFill>
                  <a:schemeClr val="bg1"/>
                </a:solidFill>
                <a:effectLst>
                  <a:outerShdw blurRad="38100" dist="38100" dir="2700000" algn="tl">
                    <a:srgbClr val="000000"/>
                  </a:outerShdw>
                </a:effectLst>
                <a:uLnTx/>
                <a:uFillTx/>
                <a:latin typeface="宋体" panose="02010600030101010101" pitchFamily="2" charset="-122"/>
                <a:ea typeface="宋体" panose="02010600030101010101" pitchFamily="2" charset="-122"/>
                <a:sym typeface="+mn-ea"/>
              </a:rPr>
              <a:t> </a:t>
            </a:r>
            <a:r>
              <a:rPr kumimoji="1" lang="zh-CN" altLang="en-US" sz="4000" noProof="0">
                <a:ln>
                  <a:noFill/>
                </a:ln>
                <a:solidFill>
                  <a:schemeClr val="bg1"/>
                </a:solidFill>
                <a:effectLst>
                  <a:outerShdw blurRad="38100" dist="38100" dir="2700000" algn="tl">
                    <a:srgbClr val="000000"/>
                  </a:outerShdw>
                </a:effectLst>
                <a:uLnTx/>
                <a:uFillTx/>
                <a:latin typeface="宋体" panose="02010600030101010101" pitchFamily="2" charset="-122"/>
                <a:ea typeface="宋体" panose="02010600030101010101" pitchFamily="2" charset="-122"/>
                <a:sym typeface="+mn-ea"/>
              </a:rPr>
              <a:t>电路的基本元件及其特性</a:t>
            </a:r>
            <a:endParaRPr kumimoji="1" lang="zh-CN" altLang="en-US" sz="40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endParaRPr>
          </a:p>
        </p:txBody>
      </p:sp>
      <p:sp>
        <p:nvSpPr>
          <p:cNvPr id="45059" name="AutoShape 3">
            <a:hlinkClick r:id="rId7" action="ppaction://hlinksldjump"/>
          </p:cNvPr>
          <p:cNvSpPr>
            <a:spLocks noChangeArrowheads="1"/>
          </p:cNvSpPr>
          <p:nvPr>
            <p:custDataLst>
              <p:tags r:id="rId3"/>
            </p:custDataLst>
          </p:nvPr>
        </p:nvSpPr>
        <p:spPr bwMode="auto">
          <a:xfrm>
            <a:off x="2260600" y="2663825"/>
            <a:ext cx="4622800" cy="700088"/>
          </a:xfrm>
          <a:prstGeom prst="roundRect">
            <a:avLst>
              <a:gd name="adj" fmla="val 16667"/>
            </a:avLst>
          </a:prstGeom>
          <a:noFill/>
          <a:ln w="9525">
            <a:noFill/>
            <a:round/>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1.3.1  </a:t>
            </a:r>
            <a:r>
              <a:rPr kumimoji="1" lang="zh-CN" altLang="en-US" sz="36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常用无源元件</a:t>
            </a:r>
          </a:p>
        </p:txBody>
      </p:sp>
      <p:sp>
        <p:nvSpPr>
          <p:cNvPr id="45060" name="AutoShape 4">
            <a:hlinkClick r:id="rId8" action="ppaction://hlinksldjump"/>
          </p:cNvPr>
          <p:cNvSpPr>
            <a:spLocks noChangeArrowheads="1"/>
          </p:cNvSpPr>
          <p:nvPr>
            <p:custDataLst>
              <p:tags r:id="rId4"/>
            </p:custDataLst>
          </p:nvPr>
        </p:nvSpPr>
        <p:spPr bwMode="auto">
          <a:xfrm>
            <a:off x="2260600" y="3683000"/>
            <a:ext cx="4838700" cy="700088"/>
          </a:xfrm>
          <a:prstGeom prst="roundRect">
            <a:avLst>
              <a:gd name="adj" fmla="val 16667"/>
            </a:avLst>
          </a:prstGeom>
          <a:noFill/>
          <a:ln w="9525">
            <a:noFill/>
            <a:round/>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1.3.2 </a:t>
            </a:r>
            <a:r>
              <a:rPr kumimoji="1" lang="en-US" altLang="zh-CN" sz="32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36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电压源和电流源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5059"/>
                                        </p:tgtEl>
                                        <p:attrNameLst>
                                          <p:attrName>style.visibility</p:attrName>
                                        </p:attrNameLst>
                                      </p:cBhvr>
                                      <p:to>
                                        <p:strVal val="visible"/>
                                      </p:to>
                                    </p:set>
                                    <p:animEffect transition="in" filter="wipe(left)">
                                      <p:cBhvr>
                                        <p:cTn id="7" dur="500"/>
                                        <p:tgtEl>
                                          <p:spTgt spid="4505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5060"/>
                                        </p:tgtEl>
                                        <p:attrNameLst>
                                          <p:attrName>style.visibility</p:attrName>
                                        </p:attrNameLst>
                                      </p:cBhvr>
                                      <p:to>
                                        <p:strVal val="visible"/>
                                      </p:to>
                                    </p:set>
                                    <p:animEffect transition="in" filter="wipe(left)">
                                      <p:cBhvr>
                                        <p:cTn id="11" dur="500"/>
                                        <p:tgtEl>
                                          <p:spTgt spid="45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bldLvl="0" animBg="1"/>
      <p:bldP spid="45060"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10" action="ppaction://hlinksldjump"/>
          </p:cNvPr>
          <p:cNvSpPr>
            <a:spLocks noChangeArrowheads="1"/>
          </p:cNvSpPr>
          <p:nvPr>
            <p:custDataLst>
              <p:tags r:id="rId2"/>
            </p:custDataLst>
          </p:nvPr>
        </p:nvSpPr>
        <p:spPr bwMode="auto">
          <a:xfrm>
            <a:off x="1485265" y="495935"/>
            <a:ext cx="4912360" cy="720756"/>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noProof="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1.3.1  </a:t>
            </a:r>
            <a:r>
              <a:rPr kumimoji="1" lang="zh-CN" altLang="en-US" sz="3600" noProof="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sym typeface="+mn-ea"/>
              </a:rPr>
              <a:t>常用无源元件</a:t>
            </a:r>
            <a:endPar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endParaRPr>
          </a:p>
        </p:txBody>
      </p:sp>
      <p:grpSp>
        <p:nvGrpSpPr>
          <p:cNvPr id="2" name="Group 2"/>
          <p:cNvGrpSpPr/>
          <p:nvPr/>
        </p:nvGrpSpPr>
        <p:grpSpPr>
          <a:xfrm>
            <a:off x="1403350" y="2636838"/>
            <a:ext cx="5897563" cy="3889375"/>
            <a:chOff x="480" y="912"/>
            <a:chExt cx="4416" cy="2976"/>
          </a:xfrm>
        </p:grpSpPr>
        <p:sp>
          <p:nvSpPr>
            <p:cNvPr id="87046" name="AutoShape 3"/>
            <p:cNvSpPr/>
            <p:nvPr>
              <p:custDataLst>
                <p:tags r:id="rId5"/>
              </p:custDataLst>
            </p:nvPr>
          </p:nvSpPr>
          <p:spPr>
            <a:xfrm>
              <a:off x="480" y="912"/>
              <a:ext cx="4416" cy="2976"/>
            </a:xfrm>
            <a:prstGeom prst="roundRect">
              <a:avLst>
                <a:gd name="adj" fmla="val 16667"/>
              </a:avLst>
            </a:prstGeom>
            <a:solidFill>
              <a:schemeClr val="bg1"/>
            </a:solidFill>
            <a:ln w="127000" cap="flat" cmpd="tri">
              <a:solidFill>
                <a:srgbClr val="996633"/>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pic>
          <p:nvPicPr>
            <p:cNvPr id="87047" name="Picture 4" descr="金属膜电阻"/>
            <p:cNvPicPr>
              <a:picLocks noChangeAspect="1"/>
            </p:cNvPicPr>
            <p:nvPr>
              <p:custDataLst>
                <p:tags r:id="rId6"/>
              </p:custDataLst>
            </p:nvPr>
          </p:nvPicPr>
          <p:blipFill>
            <a:blip r:embed="rId11"/>
            <a:stretch>
              <a:fillRect/>
            </a:stretch>
          </p:blipFill>
          <p:spPr>
            <a:xfrm>
              <a:off x="912" y="1056"/>
              <a:ext cx="3552" cy="1296"/>
            </a:xfrm>
            <a:prstGeom prst="rect">
              <a:avLst/>
            </a:prstGeom>
            <a:noFill/>
            <a:ln w="9525">
              <a:noFill/>
            </a:ln>
          </p:spPr>
        </p:pic>
        <p:pic>
          <p:nvPicPr>
            <p:cNvPr id="87048" name="Picture 5" descr="金属膜电阻1"/>
            <p:cNvPicPr>
              <a:picLocks noChangeAspect="1"/>
            </p:cNvPicPr>
            <p:nvPr>
              <p:custDataLst>
                <p:tags r:id="rId7"/>
              </p:custDataLst>
            </p:nvPr>
          </p:nvPicPr>
          <p:blipFill>
            <a:blip r:embed="rId12"/>
            <a:stretch>
              <a:fillRect/>
            </a:stretch>
          </p:blipFill>
          <p:spPr>
            <a:xfrm>
              <a:off x="1584" y="2448"/>
              <a:ext cx="502" cy="1332"/>
            </a:xfrm>
            <a:prstGeom prst="rect">
              <a:avLst/>
            </a:prstGeom>
            <a:noFill/>
            <a:ln w="9525">
              <a:noFill/>
            </a:ln>
          </p:spPr>
        </p:pic>
        <p:pic>
          <p:nvPicPr>
            <p:cNvPr id="87049" name="Picture 6" descr="金属膜电阻3"/>
            <p:cNvPicPr>
              <a:picLocks noChangeAspect="1"/>
            </p:cNvPicPr>
            <p:nvPr>
              <p:custDataLst>
                <p:tags r:id="rId8"/>
              </p:custDataLst>
            </p:nvPr>
          </p:nvPicPr>
          <p:blipFill>
            <a:blip r:embed="rId13"/>
            <a:stretch>
              <a:fillRect/>
            </a:stretch>
          </p:blipFill>
          <p:spPr>
            <a:xfrm>
              <a:off x="2400" y="2400"/>
              <a:ext cx="1632" cy="1308"/>
            </a:xfrm>
            <a:prstGeom prst="rect">
              <a:avLst/>
            </a:prstGeom>
            <a:noFill/>
            <a:ln w="9525">
              <a:noFill/>
            </a:ln>
          </p:spPr>
        </p:pic>
      </p:grpSp>
      <p:sp>
        <p:nvSpPr>
          <p:cNvPr id="46087" name="Rectangle 7"/>
          <p:cNvSpPr/>
          <p:nvPr>
            <p:custDataLst>
              <p:tags r:id="rId3"/>
            </p:custDataLst>
          </p:nvPr>
        </p:nvSpPr>
        <p:spPr>
          <a:xfrm>
            <a:off x="957263" y="1916113"/>
            <a:ext cx="7086600" cy="519112"/>
          </a:xfrm>
          <a:prstGeom prst="rect">
            <a:avLst/>
          </a:prstGeom>
          <a:noFill/>
          <a:ln w="9525">
            <a:noFill/>
          </a:ln>
        </p:spPr>
        <p:txBody>
          <a:bodyPr>
            <a:spAutoFit/>
          </a:bodyPr>
          <a:lstStyle/>
          <a:p>
            <a:r>
              <a:rPr lang="zh-CN" altLang="en-US" sz="2800" b="1" dirty="0">
                <a:solidFill>
                  <a:srgbClr val="008000"/>
                </a:solidFill>
                <a:latin typeface="隶书" pitchFamily="49" charset="-122"/>
                <a:ea typeface="隶书" pitchFamily="49" charset="-122"/>
              </a:rPr>
              <a:t>膜式</a:t>
            </a:r>
            <a:r>
              <a:rPr lang="en-US" altLang="zh-CN" sz="2800" b="1" dirty="0">
                <a:solidFill>
                  <a:srgbClr val="CC3300"/>
                </a:solidFill>
                <a:latin typeface="隶书" pitchFamily="49" charset="-122"/>
                <a:ea typeface="隶书" pitchFamily="49" charset="-122"/>
              </a:rPr>
              <a:t>(</a:t>
            </a:r>
            <a:r>
              <a:rPr lang="zh-CN" altLang="en-US" sz="2800" b="1" dirty="0">
                <a:solidFill>
                  <a:srgbClr val="CC3300"/>
                </a:solidFill>
                <a:latin typeface="隶书" pitchFamily="49" charset="-122"/>
                <a:ea typeface="隶书" pitchFamily="49" charset="-122"/>
              </a:rPr>
              <a:t>碳膜、金属膜、金属氧化膜）</a:t>
            </a:r>
            <a:r>
              <a:rPr lang="zh-CN" altLang="en-US" sz="2800" b="1" dirty="0">
                <a:solidFill>
                  <a:srgbClr val="008000"/>
                </a:solidFill>
                <a:latin typeface="隶书" pitchFamily="49" charset="-122"/>
                <a:ea typeface="隶书" pitchFamily="49" charset="-122"/>
              </a:rPr>
              <a:t>电阻</a:t>
            </a:r>
          </a:p>
        </p:txBody>
      </p:sp>
      <p:sp>
        <p:nvSpPr>
          <p:cNvPr id="46089" name="Text Box 9"/>
          <p:cNvSpPr txBox="1"/>
          <p:nvPr>
            <p:custDataLst>
              <p:tags r:id="rId4"/>
            </p:custDataLst>
          </p:nvPr>
        </p:nvSpPr>
        <p:spPr>
          <a:xfrm>
            <a:off x="381000" y="1314450"/>
            <a:ext cx="3448050" cy="579438"/>
          </a:xfrm>
          <a:prstGeom prst="rect">
            <a:avLst/>
          </a:prstGeom>
          <a:noFill/>
          <a:ln w="25400">
            <a:noFill/>
          </a:ln>
        </p:spPr>
        <p:txBody>
          <a:bodyPr wrap="none">
            <a:spAutoFit/>
          </a:bodyPr>
          <a:lstStyle/>
          <a:p>
            <a:pPr eaLnBrk="0" hangingPunct="0"/>
            <a:r>
              <a:rPr lang="zh-CN" altLang="en-US" sz="3200" b="1" dirty="0">
                <a:solidFill>
                  <a:srgbClr val="0000CC"/>
                </a:solidFill>
                <a:latin typeface="Times New Roman" panose="02020603050405020304" pitchFamily="18" charset="0"/>
              </a:rPr>
              <a:t>一、线性电阻元件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6087">
                                            <p:txEl>
                                              <p:pRg st="0" end="0"/>
                                            </p:txEl>
                                          </p:spTgt>
                                        </p:tgtEl>
                                        <p:attrNameLst>
                                          <p:attrName>style.visibility</p:attrName>
                                        </p:attrNameLst>
                                      </p:cBhvr>
                                      <p:to>
                                        <p:strVal val="visible"/>
                                      </p:to>
                                    </p:set>
                                    <p:animEffect transition="in" filter="wipe(left)">
                                      <p:cBhvr>
                                        <p:cTn id="7" dur="500"/>
                                        <p:tgtEl>
                                          <p:spTgt spid="460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out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6089">
                                            <p:txEl>
                                              <p:pRg st="0" end="0"/>
                                            </p:txEl>
                                          </p:spTgt>
                                        </p:tgtEl>
                                        <p:attrNameLst>
                                          <p:attrName>style.visibility</p:attrName>
                                        </p:attrNameLst>
                                      </p:cBhvr>
                                      <p:to>
                                        <p:strVal val="visible"/>
                                      </p:to>
                                    </p:set>
                                    <p:animEffect transition="in" filter="wipe(left)">
                                      <p:cBhvr>
                                        <p:cTn id="17" dur="500"/>
                                        <p:tgtEl>
                                          <p:spTgt spid="4608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7" grpId="0" build="p"/>
      <p:bldP spid="46089"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9" action="ppaction://hlinksldjump"/>
          </p:cNvPr>
          <p:cNvSpPr>
            <a:spLocks noChangeArrowheads="1"/>
          </p:cNvSpPr>
          <p:nvPr>
            <p:custDataLst>
              <p:tags r:id="rId2"/>
            </p:custDataLst>
          </p:nvPr>
        </p:nvSpPr>
        <p:spPr bwMode="auto">
          <a:xfrm>
            <a:off x="3526155" y="495935"/>
            <a:ext cx="3047365" cy="774866"/>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线绕电阻</a:t>
            </a:r>
          </a:p>
        </p:txBody>
      </p:sp>
      <p:sp>
        <p:nvSpPr>
          <p:cNvPr id="47107" name="Rectangle 3"/>
          <p:cNvSpPr/>
          <p:nvPr>
            <p:custDataLst>
              <p:tags r:id="rId3"/>
            </p:custDataLst>
          </p:nvPr>
        </p:nvSpPr>
        <p:spPr>
          <a:xfrm>
            <a:off x="-635" y="4210050"/>
            <a:ext cx="8763635" cy="2675255"/>
          </a:xfrm>
          <a:prstGeom prst="rect">
            <a:avLst/>
          </a:prstGeom>
          <a:noFill/>
          <a:ln w="9525">
            <a:noFill/>
          </a:ln>
        </p:spPr>
        <p:txBody>
          <a:bodyPr wrap="square">
            <a:spAutoFit/>
          </a:bodyPr>
          <a:lstStyle/>
          <a:p>
            <a:pPr>
              <a:lnSpc>
                <a:spcPct val="120000"/>
              </a:lnSpc>
            </a:pPr>
            <a:r>
              <a:rPr lang="zh-CN" altLang="en-US" b="1" dirty="0">
                <a:solidFill>
                  <a:srgbClr val="FF0066"/>
                </a:solidFill>
                <a:latin typeface="Times New Roman" panose="02020603050405020304" pitchFamily="18" charset="0"/>
              </a:rPr>
              <a:t>结构：</a:t>
            </a:r>
            <a:r>
              <a:rPr lang="zh-CN" altLang="en-US" b="1" dirty="0">
                <a:solidFill>
                  <a:srgbClr val="663300"/>
                </a:solidFill>
                <a:latin typeface="宋体" panose="02010600030101010101" pitchFamily="2" charset="-122"/>
              </a:rPr>
              <a:t>用金属电阻丝绕制在陶瓷或其它绝缘材料的骨架上，表面涂以保护漆或玻璃釉。</a:t>
            </a:r>
          </a:p>
          <a:p>
            <a:pPr>
              <a:lnSpc>
                <a:spcPct val="120000"/>
              </a:lnSpc>
            </a:pPr>
            <a:r>
              <a:rPr lang="zh-CN" altLang="en-US" b="1" dirty="0">
                <a:solidFill>
                  <a:srgbClr val="FF0066"/>
                </a:solidFill>
                <a:latin typeface="Times New Roman" panose="02020603050405020304" pitchFamily="18" charset="0"/>
              </a:rPr>
              <a:t>优点：</a:t>
            </a:r>
            <a:r>
              <a:rPr lang="zh-CN" altLang="en-US" b="1" dirty="0">
                <a:solidFill>
                  <a:srgbClr val="663300"/>
                </a:solidFill>
                <a:latin typeface="Times New Roman" panose="02020603050405020304" pitchFamily="18" charset="0"/>
              </a:rPr>
              <a:t>阻值精确</a:t>
            </a:r>
            <a:r>
              <a:rPr lang="zh-CN" altLang="en-US" b="1" dirty="0">
                <a:solidFill>
                  <a:srgbClr val="008000"/>
                </a:solidFill>
                <a:latin typeface="Times New Roman" panose="02020603050405020304" pitchFamily="18" charset="0"/>
              </a:rPr>
              <a:t> </a:t>
            </a:r>
            <a:r>
              <a:rPr lang="en-US" altLang="zh-CN" b="1" dirty="0">
                <a:solidFill>
                  <a:srgbClr val="006666"/>
                </a:solidFill>
                <a:latin typeface="Times New Roman" panose="02020603050405020304" pitchFamily="18" charset="0"/>
              </a:rPr>
              <a:t>(5</a:t>
            </a:r>
            <a:r>
              <a:rPr lang="en-US" altLang="zh-CN" b="1" dirty="0">
                <a:solidFill>
                  <a:srgbClr val="006666"/>
                </a:solidFill>
                <a:latin typeface="Times New Roman" panose="02020603050405020304" pitchFamily="18" charset="0"/>
                <a:sym typeface="Symbol" panose="05050102010706020507" pitchFamily="18" charset="2"/>
              </a:rPr>
              <a:t> </a:t>
            </a:r>
            <a:r>
              <a:rPr lang="en-US" altLang="zh-CN" b="1" dirty="0">
                <a:solidFill>
                  <a:srgbClr val="006666"/>
                </a:solidFill>
                <a:latin typeface="Times New Roman" panose="02020603050405020304" pitchFamily="18" charset="0"/>
              </a:rPr>
              <a:t>56k</a:t>
            </a:r>
            <a:r>
              <a:rPr lang="en-US" altLang="zh-CN" b="1" dirty="0">
                <a:solidFill>
                  <a:srgbClr val="006666"/>
                </a:solidFill>
                <a:latin typeface="Times New Roman" panose="02020603050405020304" pitchFamily="18" charset="0"/>
                <a:sym typeface="Symbol" panose="05050102010706020507" pitchFamily="18" charset="2"/>
              </a:rPr>
              <a:t></a:t>
            </a:r>
            <a:r>
              <a:rPr lang="en-US" altLang="zh-CN" b="1" dirty="0">
                <a:solidFill>
                  <a:srgbClr val="006666"/>
                </a:solidFill>
                <a:latin typeface="Times New Roman" panose="02020603050405020304" pitchFamily="18" charset="0"/>
              </a:rPr>
              <a:t>)</a:t>
            </a:r>
            <a:r>
              <a:rPr lang="zh-CN" altLang="en-US" b="1" dirty="0">
                <a:solidFill>
                  <a:srgbClr val="663300"/>
                </a:solidFill>
                <a:latin typeface="Times New Roman" panose="02020603050405020304" pitchFamily="18" charset="0"/>
              </a:rPr>
              <a:t>、功率范围大、工作稳定可靠、噪声小、耐热性能好。</a:t>
            </a:r>
            <a:r>
              <a:rPr lang="en-US" altLang="zh-CN" b="1" dirty="0">
                <a:solidFill>
                  <a:srgbClr val="663300"/>
                </a:solidFill>
                <a:latin typeface="Times New Roman" panose="02020603050405020304" pitchFamily="18" charset="0"/>
              </a:rPr>
              <a:t>(</a:t>
            </a:r>
            <a:r>
              <a:rPr lang="zh-CN" altLang="en-US" b="1" dirty="0">
                <a:solidFill>
                  <a:srgbClr val="663300"/>
                </a:solidFill>
                <a:latin typeface="Times New Roman" panose="02020603050405020304" pitchFamily="18" charset="0"/>
              </a:rPr>
              <a:t>主要用于精密和大功率场合</a:t>
            </a:r>
            <a:r>
              <a:rPr lang="en-US" altLang="zh-CN" b="1" dirty="0">
                <a:solidFill>
                  <a:srgbClr val="663300"/>
                </a:solidFill>
                <a:latin typeface="Times New Roman" panose="02020603050405020304" pitchFamily="18" charset="0"/>
              </a:rPr>
              <a:t>)</a:t>
            </a:r>
            <a:r>
              <a:rPr lang="zh-CN" altLang="en-US" b="1" dirty="0">
                <a:solidFill>
                  <a:srgbClr val="663300"/>
                </a:solidFill>
                <a:latin typeface="Times New Roman" panose="02020603050405020304" pitchFamily="18" charset="0"/>
              </a:rPr>
              <a:t>。</a:t>
            </a:r>
          </a:p>
        </p:txBody>
      </p:sp>
      <p:grpSp>
        <p:nvGrpSpPr>
          <p:cNvPr id="2" name="Group 4"/>
          <p:cNvGrpSpPr/>
          <p:nvPr/>
        </p:nvGrpSpPr>
        <p:grpSpPr>
          <a:xfrm>
            <a:off x="0" y="1533525"/>
            <a:ext cx="8428355" cy="2711450"/>
            <a:chOff x="288" y="768"/>
            <a:chExt cx="5021" cy="1708"/>
          </a:xfrm>
        </p:grpSpPr>
        <p:pic>
          <p:nvPicPr>
            <p:cNvPr id="88069" name="Picture 5" descr="线绕电阻1"/>
            <p:cNvPicPr>
              <a:picLocks noChangeAspect="1"/>
            </p:cNvPicPr>
            <p:nvPr>
              <p:custDataLst>
                <p:tags r:id="rId4"/>
              </p:custDataLst>
            </p:nvPr>
          </p:nvPicPr>
          <p:blipFill>
            <a:blip r:embed="rId10"/>
            <a:stretch>
              <a:fillRect/>
            </a:stretch>
          </p:blipFill>
          <p:spPr>
            <a:xfrm>
              <a:off x="288" y="1056"/>
              <a:ext cx="1583" cy="1363"/>
            </a:xfrm>
            <a:prstGeom prst="rect">
              <a:avLst/>
            </a:prstGeom>
            <a:noFill/>
            <a:ln w="9525">
              <a:noFill/>
            </a:ln>
          </p:spPr>
        </p:pic>
        <p:pic>
          <p:nvPicPr>
            <p:cNvPr id="88070" name="Picture 6" descr="线绕电阻4"/>
            <p:cNvPicPr>
              <a:picLocks noChangeAspect="1"/>
            </p:cNvPicPr>
            <p:nvPr>
              <p:custDataLst>
                <p:tags r:id="rId5"/>
              </p:custDataLst>
            </p:nvPr>
          </p:nvPicPr>
          <p:blipFill>
            <a:blip r:embed="rId11"/>
            <a:stretch>
              <a:fillRect/>
            </a:stretch>
          </p:blipFill>
          <p:spPr>
            <a:xfrm>
              <a:off x="4128" y="1104"/>
              <a:ext cx="1181" cy="1138"/>
            </a:xfrm>
            <a:prstGeom prst="rect">
              <a:avLst/>
            </a:prstGeom>
            <a:noFill/>
            <a:ln w="9525">
              <a:noFill/>
            </a:ln>
          </p:spPr>
        </p:pic>
        <p:pic>
          <p:nvPicPr>
            <p:cNvPr id="88071" name="Picture 7" descr="线绕电阻2"/>
            <p:cNvPicPr>
              <a:picLocks noChangeAspect="1"/>
            </p:cNvPicPr>
            <p:nvPr>
              <p:custDataLst>
                <p:tags r:id="rId6"/>
              </p:custDataLst>
            </p:nvPr>
          </p:nvPicPr>
          <p:blipFill>
            <a:blip r:embed="rId12"/>
            <a:stretch>
              <a:fillRect/>
            </a:stretch>
          </p:blipFill>
          <p:spPr>
            <a:xfrm>
              <a:off x="2640" y="768"/>
              <a:ext cx="1313" cy="1708"/>
            </a:xfrm>
            <a:prstGeom prst="rect">
              <a:avLst/>
            </a:prstGeom>
            <a:noFill/>
            <a:ln w="9525">
              <a:noFill/>
            </a:ln>
          </p:spPr>
        </p:pic>
        <p:pic>
          <p:nvPicPr>
            <p:cNvPr id="88072" name="Picture 8" descr="线绕电阻3"/>
            <p:cNvPicPr>
              <a:picLocks noChangeAspect="1"/>
            </p:cNvPicPr>
            <p:nvPr>
              <p:custDataLst>
                <p:tags r:id="rId7"/>
              </p:custDataLst>
            </p:nvPr>
          </p:nvPicPr>
          <p:blipFill>
            <a:blip r:embed="rId13"/>
            <a:stretch>
              <a:fillRect/>
            </a:stretch>
          </p:blipFill>
          <p:spPr>
            <a:xfrm>
              <a:off x="1920" y="1344"/>
              <a:ext cx="1415" cy="574"/>
            </a:xfrm>
            <a:prstGeom prst="rect">
              <a:avLst/>
            </a:prstGeom>
            <a:noFill/>
            <a:ln w="9525">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47107">
                                            <p:txEl>
                                              <p:pRg st="0" end="0"/>
                                            </p:txEl>
                                          </p:spTgt>
                                        </p:tgtEl>
                                        <p:attrNameLst>
                                          <p:attrName>style.visibility</p:attrName>
                                        </p:attrNameLst>
                                      </p:cBhvr>
                                      <p:to>
                                        <p:strVal val="visible"/>
                                      </p:to>
                                    </p:set>
                                    <p:animEffect transition="in" filter="wipe(left)">
                                      <p:cBhvr>
                                        <p:cTn id="13" dur="500"/>
                                        <p:tgtEl>
                                          <p:spTgt spid="47107">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47107">
                                            <p:txEl>
                                              <p:pRg st="1" end="1"/>
                                            </p:txEl>
                                          </p:spTgt>
                                        </p:tgtEl>
                                        <p:attrNameLst>
                                          <p:attrName>style.visibility</p:attrName>
                                        </p:attrNameLst>
                                      </p:cBhvr>
                                      <p:to>
                                        <p:strVal val="visible"/>
                                      </p:to>
                                    </p:set>
                                    <p:animEffect transition="in" filter="wipe(left)">
                                      <p:cBhvr>
                                        <p:cTn id="18" dur="500"/>
                                        <p:tgtEl>
                                          <p:spTgt spid="4710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6" action="ppaction://hlinksldjump"/>
          </p:cNvPr>
          <p:cNvSpPr>
            <a:spLocks noChangeArrowheads="1"/>
          </p:cNvSpPr>
          <p:nvPr>
            <p:custDataLst>
              <p:tags r:id="rId2"/>
            </p:custDataLst>
          </p:nvPr>
        </p:nvSpPr>
        <p:spPr bwMode="auto">
          <a:xfrm>
            <a:off x="3016250" y="495935"/>
            <a:ext cx="3047365" cy="715012"/>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绕线电阻</a:t>
            </a:r>
          </a:p>
        </p:txBody>
      </p:sp>
      <p:pic>
        <p:nvPicPr>
          <p:cNvPr id="89090" name="Picture 2" descr="D:\电感1.files\xq_3.jpg"/>
          <p:cNvPicPr>
            <a:picLocks noChangeAspect="1"/>
          </p:cNvPicPr>
          <p:nvPr>
            <p:custDataLst>
              <p:tags r:id="rId3"/>
            </p:custDataLst>
          </p:nvPr>
        </p:nvPicPr>
        <p:blipFill>
          <a:blip r:embed="rId7" r:link="rId8"/>
          <a:stretch>
            <a:fillRect/>
          </a:stretch>
        </p:blipFill>
        <p:spPr>
          <a:xfrm>
            <a:off x="1695450" y="1210945"/>
            <a:ext cx="6111875" cy="3302000"/>
          </a:xfrm>
          <a:prstGeom prst="rect">
            <a:avLst/>
          </a:prstGeom>
          <a:noFill/>
          <a:ln w="9525">
            <a:noFill/>
          </a:ln>
        </p:spPr>
      </p:pic>
      <p:sp>
        <p:nvSpPr>
          <p:cNvPr id="89091" name="Rectangle 3"/>
          <p:cNvSpPr/>
          <p:nvPr>
            <p:custDataLst>
              <p:tags r:id="rId4"/>
            </p:custDataLst>
          </p:nvPr>
        </p:nvSpPr>
        <p:spPr>
          <a:xfrm>
            <a:off x="177165" y="4521200"/>
            <a:ext cx="8966200" cy="1805940"/>
          </a:xfrm>
          <a:prstGeom prst="rect">
            <a:avLst/>
          </a:prstGeom>
          <a:noFill/>
          <a:ln w="25400">
            <a:noFill/>
          </a:ln>
        </p:spPr>
        <p:txBody>
          <a:bodyPr wrap="square">
            <a:noAutofit/>
          </a:bodyPr>
          <a:lstStyle/>
          <a:p>
            <a:pPr algn="just" eaLnBrk="0" hangingPunct="0"/>
            <a:r>
              <a:rPr lang="zh-CN" altLang="en-US" sz="900" dirty="0">
                <a:latin typeface="Times New Roman" panose="02020603050405020304" pitchFamily="18" charset="0"/>
              </a:rPr>
              <a:t> </a:t>
            </a:r>
            <a:endParaRPr lang="zh-CN" altLang="en-US" sz="1200" dirty="0">
              <a:latin typeface="Times New Roman" panose="02020603050405020304" pitchFamily="18" charset="0"/>
            </a:endParaRPr>
          </a:p>
          <a:p>
            <a:pPr algn="just" eaLnBrk="0" hangingPunct="0"/>
            <a:r>
              <a:rPr lang="zh-CN" altLang="en-US" sz="900" dirty="0">
                <a:latin typeface="Times New Roman" panose="02020603050405020304" pitchFamily="18" charset="0"/>
              </a:rPr>
              <a:t> </a:t>
            </a:r>
            <a:endParaRPr lang="zh-CN" altLang="en-US" sz="1200" dirty="0">
              <a:latin typeface="Times New Roman" panose="02020603050405020304" pitchFamily="18" charset="0"/>
            </a:endParaRPr>
          </a:p>
          <a:p>
            <a:pPr algn="just" eaLnBrk="0" hangingPunct="0"/>
            <a:r>
              <a:rPr lang="en-US" altLang="zh-CN" sz="900" b="1" dirty="0">
                <a:latin typeface="Times New Roman" panose="02020603050405020304" pitchFamily="18" charset="0"/>
              </a:rPr>
              <a:t>[</a:t>
            </a:r>
            <a:r>
              <a:rPr lang="zh-CN" altLang="en-US" sz="2800" b="1" dirty="0">
                <a:solidFill>
                  <a:srgbClr val="FF0066"/>
                </a:solidFill>
                <a:latin typeface="Times New Roman" panose="02020603050405020304" pitchFamily="18" charset="0"/>
              </a:rPr>
              <a:t>名称： </a:t>
            </a:r>
            <a:r>
              <a:rPr lang="en-US" altLang="zh-CN" sz="2800" b="1" dirty="0">
                <a:solidFill>
                  <a:srgbClr val="FF0066"/>
                </a:solidFill>
                <a:latin typeface="Times New Roman" panose="02020603050405020304" pitchFamily="18" charset="0"/>
              </a:rPr>
              <a:t>RC</a:t>
            </a:r>
            <a:r>
              <a:rPr lang="zh-CN" altLang="en-US" sz="2800" b="1" dirty="0">
                <a:solidFill>
                  <a:srgbClr val="FF0066"/>
                </a:solidFill>
                <a:latin typeface="Times New Roman" panose="02020603050405020304" pitchFamily="18" charset="0"/>
              </a:rPr>
              <a:t>、</a:t>
            </a:r>
            <a:r>
              <a:rPr lang="en-US" altLang="zh-CN" sz="2800" b="1" dirty="0">
                <a:solidFill>
                  <a:srgbClr val="FF0066"/>
                </a:solidFill>
                <a:latin typeface="Times New Roman" panose="02020603050405020304" pitchFamily="18" charset="0"/>
              </a:rPr>
              <a:t>RCW</a:t>
            </a:r>
            <a:r>
              <a:rPr lang="zh-CN" altLang="en-US" sz="2800" b="1" dirty="0">
                <a:solidFill>
                  <a:srgbClr val="FF0066"/>
                </a:solidFill>
                <a:latin typeface="Times New Roman" panose="02020603050405020304" pitchFamily="18" charset="0"/>
              </a:rPr>
              <a:t>型磁棒线圈</a:t>
            </a:r>
          </a:p>
          <a:p>
            <a:pPr eaLnBrk="0" hangingPunct="0"/>
            <a:r>
              <a:rPr lang="zh-CN" altLang="en-US" sz="2800" b="1" dirty="0">
                <a:solidFill>
                  <a:srgbClr val="FF0066"/>
                </a:solidFill>
                <a:latin typeface="Times New Roman" panose="02020603050405020304" pitchFamily="18" charset="0"/>
              </a:rPr>
              <a:t>特性：</a:t>
            </a:r>
            <a:r>
              <a:rPr lang="zh-CN" altLang="en-US" sz="2800" b="1" dirty="0">
                <a:latin typeface="Times New Roman" panose="02020603050405020304" pitchFamily="18" charset="0"/>
              </a:rPr>
              <a:t>输出电流大价格低结构坚实</a:t>
            </a:r>
            <a:br>
              <a:rPr lang="zh-CN" altLang="en-US" sz="2800" b="1" dirty="0">
                <a:latin typeface="Times New Roman" panose="02020603050405020304" pitchFamily="18" charset="0"/>
              </a:rPr>
            </a:br>
            <a:r>
              <a:rPr lang="zh-CN" altLang="en-US" sz="2800" b="1" dirty="0">
                <a:solidFill>
                  <a:srgbClr val="FF0066"/>
                </a:solidFill>
                <a:latin typeface="Times New Roman" panose="02020603050405020304" pitchFamily="18" charset="0"/>
              </a:rPr>
              <a:t>用途：</a:t>
            </a:r>
            <a:r>
              <a:rPr lang="zh-CN" altLang="en-US" sz="2800" b="1" dirty="0">
                <a:latin typeface="Times New Roman" panose="02020603050405020304" pitchFamily="18" charset="0"/>
              </a:rPr>
              <a:t>杂波消除、滤波、扼流，广泛用于各种电子电路及电子设备 </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6" action="ppaction://hlinksldjump"/>
          </p:cNvPr>
          <p:cNvSpPr>
            <a:spLocks noChangeArrowheads="1"/>
          </p:cNvSpPr>
          <p:nvPr>
            <p:custDataLst>
              <p:tags r:id="rId2"/>
            </p:custDataLst>
          </p:nvPr>
        </p:nvSpPr>
        <p:spPr bwMode="auto">
          <a:xfrm>
            <a:off x="3606800" y="495935"/>
            <a:ext cx="2807335" cy="720864"/>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绕线电阻</a:t>
            </a:r>
          </a:p>
        </p:txBody>
      </p:sp>
      <p:pic>
        <p:nvPicPr>
          <p:cNvPr id="90114" name="Picture 2" descr="D:\电感2.files\xq_2.jpg"/>
          <p:cNvPicPr>
            <a:picLocks noChangeAspect="1"/>
          </p:cNvPicPr>
          <p:nvPr>
            <p:custDataLst>
              <p:tags r:id="rId3"/>
            </p:custDataLst>
          </p:nvPr>
        </p:nvPicPr>
        <p:blipFill>
          <a:blip r:embed="rId7" r:link="rId8"/>
          <a:stretch>
            <a:fillRect/>
          </a:stretch>
        </p:blipFill>
        <p:spPr>
          <a:xfrm>
            <a:off x="962660" y="1210945"/>
            <a:ext cx="6637655" cy="3663950"/>
          </a:xfrm>
          <a:prstGeom prst="rect">
            <a:avLst/>
          </a:prstGeom>
          <a:noFill/>
          <a:ln w="9525">
            <a:noFill/>
          </a:ln>
        </p:spPr>
      </p:pic>
      <p:sp>
        <p:nvSpPr>
          <p:cNvPr id="90115" name="Rectangle 3"/>
          <p:cNvSpPr/>
          <p:nvPr>
            <p:custDataLst>
              <p:tags r:id="rId4"/>
            </p:custDataLst>
          </p:nvPr>
        </p:nvSpPr>
        <p:spPr>
          <a:xfrm>
            <a:off x="599440" y="4905375"/>
            <a:ext cx="8320405" cy="1630045"/>
          </a:xfrm>
          <a:prstGeom prst="rect">
            <a:avLst/>
          </a:prstGeom>
          <a:noFill/>
          <a:ln w="25400">
            <a:noFill/>
          </a:ln>
        </p:spPr>
        <p:txBody>
          <a:bodyPr wrap="square">
            <a:spAutoFit/>
          </a:bodyPr>
          <a:lstStyle/>
          <a:p>
            <a:pPr eaLnBrk="0" hangingPunct="0"/>
            <a:r>
              <a:rPr lang="zh-CN" altLang="en-US" sz="2800" dirty="0">
                <a:solidFill>
                  <a:srgbClr val="FF0066"/>
                </a:solidFill>
                <a:latin typeface="Times New Roman" panose="02020603050405020304" pitchFamily="18" charset="0"/>
              </a:rPr>
              <a:t>    </a:t>
            </a:r>
            <a:r>
              <a:rPr lang="en-US" altLang="zh-CN" sz="2400" b="1" dirty="0">
                <a:solidFill>
                  <a:srgbClr val="FF0066"/>
                </a:solidFill>
                <a:latin typeface="Times New Roman" panose="02020603050405020304" pitchFamily="18" charset="0"/>
              </a:rPr>
              <a:t>[</a:t>
            </a:r>
            <a:r>
              <a:rPr lang="zh-CN" altLang="en-US" sz="2400" b="1" dirty="0">
                <a:solidFill>
                  <a:srgbClr val="FF0066"/>
                </a:solidFill>
                <a:latin typeface="Times New Roman" panose="02020603050405020304" pitchFamily="18" charset="0"/>
              </a:rPr>
              <a:t>名称</a:t>
            </a:r>
            <a:r>
              <a:rPr lang="en-US" altLang="zh-CN" sz="2400" b="1" dirty="0">
                <a:solidFill>
                  <a:srgbClr val="FF0066"/>
                </a:solidFill>
                <a:latin typeface="Times New Roman" panose="02020603050405020304" pitchFamily="18" charset="0"/>
              </a:rPr>
              <a:t>]</a:t>
            </a:r>
            <a:r>
              <a:rPr lang="zh-CN" altLang="en-US" sz="2400" b="1" dirty="0">
                <a:solidFill>
                  <a:srgbClr val="FF0066"/>
                </a:solidFill>
                <a:latin typeface="Times New Roman" panose="02020603050405020304" pitchFamily="18" charset="0"/>
              </a:rPr>
              <a:t>：</a:t>
            </a:r>
            <a:r>
              <a:rPr lang="zh-CN" altLang="en-US" sz="2400" b="1" dirty="0">
                <a:latin typeface="Times New Roman" panose="02020603050405020304" pitchFamily="18" charset="0"/>
              </a:rPr>
              <a:t> </a:t>
            </a:r>
            <a:r>
              <a:rPr lang="en-US" altLang="zh-CN" sz="2400" b="1" dirty="0">
                <a:latin typeface="Times New Roman" panose="02020603050405020304" pitchFamily="18" charset="0"/>
              </a:rPr>
              <a:t>TC</a:t>
            </a:r>
            <a:r>
              <a:rPr lang="zh-CN" altLang="en-US" sz="2400" b="1" dirty="0">
                <a:latin typeface="Times New Roman" panose="02020603050405020304" pitchFamily="18" charset="0"/>
              </a:rPr>
              <a:t>、</a:t>
            </a:r>
            <a:r>
              <a:rPr lang="en-US" altLang="zh-CN" sz="2400" b="1" dirty="0">
                <a:latin typeface="Times New Roman" panose="02020603050405020304" pitchFamily="18" charset="0"/>
              </a:rPr>
              <a:t>TBC</a:t>
            </a:r>
            <a:r>
              <a:rPr lang="zh-CN" altLang="en-US" sz="2400" b="1" dirty="0">
                <a:latin typeface="Times New Roman" panose="02020603050405020304" pitchFamily="18" charset="0"/>
              </a:rPr>
              <a:t>环型线圈 </a:t>
            </a:r>
          </a:p>
          <a:p>
            <a:pPr eaLnBrk="0" hangingPunct="0"/>
            <a:r>
              <a:rPr lang="zh-CN" altLang="en-US" sz="2400" b="1" dirty="0">
                <a:latin typeface="Times New Roman" panose="02020603050405020304" pitchFamily="18" charset="0"/>
              </a:rPr>
              <a:t>　  </a:t>
            </a:r>
            <a:r>
              <a:rPr lang="zh-CN" altLang="en-US" sz="2400" b="1" dirty="0">
                <a:solidFill>
                  <a:srgbClr val="FF0066"/>
                </a:solidFill>
                <a:latin typeface="Times New Roman" panose="02020603050405020304" pitchFamily="18" charset="0"/>
              </a:rPr>
              <a:t>特性：</a:t>
            </a:r>
            <a:r>
              <a:rPr lang="zh-CN" altLang="en-US" sz="2400" b="1" dirty="0">
                <a:latin typeface="Times New Roman" panose="02020603050405020304" pitchFamily="18" charset="0"/>
              </a:rPr>
              <a:t>价格低电流大损耗小</a:t>
            </a:r>
            <a:br>
              <a:rPr lang="zh-CN" altLang="en-US" sz="2400" b="1" dirty="0">
                <a:latin typeface="Times New Roman" panose="02020603050405020304" pitchFamily="18" charset="0"/>
              </a:rPr>
            </a:br>
            <a:r>
              <a:rPr lang="zh-CN" altLang="en-US" sz="2400" b="1" dirty="0">
                <a:latin typeface="Times New Roman" panose="02020603050405020304" pitchFamily="18" charset="0"/>
              </a:rPr>
              <a:t>      </a:t>
            </a:r>
            <a:r>
              <a:rPr lang="zh-CN" altLang="en-US" sz="2400" b="1" dirty="0">
                <a:solidFill>
                  <a:srgbClr val="FF0066"/>
                </a:solidFill>
                <a:latin typeface="Times New Roman" panose="02020603050405020304" pitchFamily="18" charset="0"/>
              </a:rPr>
              <a:t>用途：</a:t>
            </a:r>
            <a:r>
              <a:rPr lang="zh-CN" altLang="en-US" sz="2400" b="1" dirty="0">
                <a:latin typeface="Times New Roman" panose="02020603050405020304" pitchFamily="18" charset="0"/>
              </a:rPr>
              <a:t>扼流线圈，广泛用于各类开关电源，控制电路及电子设备。 </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26" action="ppaction://hlinksldjump"/>
          </p:cNvPr>
          <p:cNvSpPr>
            <a:spLocks noChangeArrowheads="1"/>
          </p:cNvSpPr>
          <p:nvPr>
            <p:custDataLst>
              <p:tags r:id="rId3"/>
            </p:custDataLst>
          </p:nvPr>
        </p:nvSpPr>
        <p:spPr bwMode="auto">
          <a:xfrm>
            <a:off x="3016250" y="495935"/>
            <a:ext cx="3047365" cy="714962"/>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一、电阻元件</a:t>
            </a:r>
          </a:p>
        </p:txBody>
      </p:sp>
      <p:sp>
        <p:nvSpPr>
          <p:cNvPr id="51202" name="Text Box 2"/>
          <p:cNvSpPr txBox="1"/>
          <p:nvPr>
            <p:custDataLst>
              <p:tags r:id="rId4"/>
            </p:custDataLst>
          </p:nvPr>
        </p:nvSpPr>
        <p:spPr>
          <a:xfrm>
            <a:off x="611188" y="1736725"/>
            <a:ext cx="2032000" cy="457200"/>
          </a:xfrm>
          <a:prstGeom prst="rect">
            <a:avLst/>
          </a:prstGeom>
          <a:noFill/>
          <a:ln w="9525">
            <a:noFill/>
          </a:ln>
        </p:spPr>
        <p:txBody>
          <a:bodyPr>
            <a:spAutoFit/>
          </a:bodyPr>
          <a:lstStyle/>
          <a:p>
            <a:pPr>
              <a:spcBef>
                <a:spcPct val="50000"/>
              </a:spcBef>
            </a:pPr>
            <a:r>
              <a:rPr lang="zh-CN" altLang="en-US" b="1" dirty="0">
                <a:solidFill>
                  <a:srgbClr val="000000"/>
                </a:solidFill>
                <a:latin typeface="Times New Roman" panose="02020603050405020304" pitchFamily="18" charset="0"/>
              </a:rPr>
              <a:t>文字符号：</a:t>
            </a:r>
          </a:p>
        </p:txBody>
      </p:sp>
      <p:sp>
        <p:nvSpPr>
          <p:cNvPr id="51203" name="Text Box 3"/>
          <p:cNvSpPr txBox="1"/>
          <p:nvPr>
            <p:custDataLst>
              <p:tags r:id="rId5"/>
            </p:custDataLst>
          </p:nvPr>
        </p:nvSpPr>
        <p:spPr>
          <a:xfrm>
            <a:off x="611188" y="2508250"/>
            <a:ext cx="1887537" cy="457200"/>
          </a:xfrm>
          <a:prstGeom prst="rect">
            <a:avLst/>
          </a:prstGeom>
          <a:noFill/>
          <a:ln w="9525">
            <a:noFill/>
          </a:ln>
        </p:spPr>
        <p:txBody>
          <a:bodyPr>
            <a:spAutoFit/>
          </a:bodyPr>
          <a:lstStyle/>
          <a:p>
            <a:pPr>
              <a:spcBef>
                <a:spcPct val="50000"/>
              </a:spcBef>
            </a:pPr>
            <a:r>
              <a:rPr lang="zh-CN" altLang="en-US" b="1" dirty="0">
                <a:solidFill>
                  <a:srgbClr val="000000"/>
                </a:solidFill>
                <a:latin typeface="Times New Roman" panose="02020603050405020304" pitchFamily="18" charset="0"/>
              </a:rPr>
              <a:t>图形符号：</a:t>
            </a:r>
          </a:p>
        </p:txBody>
      </p:sp>
      <p:sp>
        <p:nvSpPr>
          <p:cNvPr id="51204" name="Text Box 4"/>
          <p:cNvSpPr txBox="1"/>
          <p:nvPr>
            <p:custDataLst>
              <p:tags r:id="rId6"/>
            </p:custDataLst>
          </p:nvPr>
        </p:nvSpPr>
        <p:spPr>
          <a:xfrm>
            <a:off x="611188" y="3656013"/>
            <a:ext cx="1958975" cy="457200"/>
          </a:xfrm>
          <a:prstGeom prst="rect">
            <a:avLst/>
          </a:prstGeom>
          <a:noFill/>
          <a:ln w="9525">
            <a:noFill/>
          </a:ln>
        </p:spPr>
        <p:txBody>
          <a:bodyPr>
            <a:spAutoFit/>
          </a:bodyPr>
          <a:lstStyle/>
          <a:p>
            <a:pPr>
              <a:spcBef>
                <a:spcPct val="50000"/>
              </a:spcBef>
            </a:pPr>
            <a:r>
              <a:rPr lang="zh-CN" altLang="en-US" b="1" dirty="0">
                <a:solidFill>
                  <a:srgbClr val="000000"/>
                </a:solidFill>
                <a:latin typeface="Times New Roman" panose="02020603050405020304" pitchFamily="18" charset="0"/>
              </a:rPr>
              <a:t>伏安关系：</a:t>
            </a:r>
          </a:p>
        </p:txBody>
      </p:sp>
      <p:sp>
        <p:nvSpPr>
          <p:cNvPr id="51205" name="Text Box 5"/>
          <p:cNvSpPr txBox="1"/>
          <p:nvPr>
            <p:custDataLst>
              <p:tags r:id="rId7"/>
            </p:custDataLst>
          </p:nvPr>
        </p:nvSpPr>
        <p:spPr>
          <a:xfrm>
            <a:off x="611188" y="4859338"/>
            <a:ext cx="1828800" cy="457200"/>
          </a:xfrm>
          <a:prstGeom prst="rect">
            <a:avLst/>
          </a:prstGeom>
          <a:noFill/>
          <a:ln w="9525">
            <a:noFill/>
          </a:ln>
        </p:spPr>
        <p:txBody>
          <a:bodyPr>
            <a:spAutoFit/>
          </a:bodyPr>
          <a:lstStyle/>
          <a:p>
            <a:pPr>
              <a:spcBef>
                <a:spcPct val="50000"/>
              </a:spcBef>
            </a:pPr>
            <a:r>
              <a:rPr lang="zh-CN" altLang="en-US" b="1" dirty="0">
                <a:solidFill>
                  <a:srgbClr val="000000"/>
                </a:solidFill>
                <a:latin typeface="Times New Roman" panose="02020603050405020304" pitchFamily="18" charset="0"/>
              </a:rPr>
              <a:t>功率情况：</a:t>
            </a:r>
          </a:p>
        </p:txBody>
      </p:sp>
      <p:sp>
        <p:nvSpPr>
          <p:cNvPr id="51206" name="Text Box 6"/>
          <p:cNvSpPr txBox="1"/>
          <p:nvPr>
            <p:custDataLst>
              <p:tags r:id="rId8"/>
            </p:custDataLst>
          </p:nvPr>
        </p:nvSpPr>
        <p:spPr>
          <a:xfrm>
            <a:off x="2481263" y="1746250"/>
            <a:ext cx="533400" cy="457200"/>
          </a:xfrm>
          <a:prstGeom prst="rect">
            <a:avLst/>
          </a:prstGeom>
          <a:noFill/>
          <a:ln w="9525">
            <a:noFill/>
          </a:ln>
        </p:spPr>
        <p:txBody>
          <a:bodyPr>
            <a:spAutoFit/>
          </a:bodyPr>
          <a:lstStyle/>
          <a:p>
            <a:pPr>
              <a:spcBef>
                <a:spcPct val="50000"/>
              </a:spcBef>
            </a:pPr>
            <a:r>
              <a:rPr lang="en-US" altLang="zh-CN" b="1" i="1" dirty="0">
                <a:solidFill>
                  <a:srgbClr val="000000"/>
                </a:solidFill>
                <a:latin typeface="Times New Roman" panose="02020603050405020304" pitchFamily="18" charset="0"/>
              </a:rPr>
              <a:t>R</a:t>
            </a:r>
          </a:p>
        </p:txBody>
      </p:sp>
      <p:sp>
        <p:nvSpPr>
          <p:cNvPr id="13321" name="Text Box 7"/>
          <p:cNvSpPr txBox="1"/>
          <p:nvPr>
            <p:custDataLst>
              <p:tags r:id="rId9"/>
            </p:custDataLst>
          </p:nvPr>
        </p:nvSpPr>
        <p:spPr>
          <a:xfrm>
            <a:off x="3062288" y="1214438"/>
            <a:ext cx="5686425" cy="1308735"/>
          </a:xfrm>
          <a:prstGeom prst="rect">
            <a:avLst/>
          </a:prstGeom>
          <a:noFill/>
          <a:ln w="9525">
            <a:noFill/>
          </a:ln>
        </p:spPr>
        <p:txBody>
          <a:bodyPr>
            <a:spAutoFit/>
          </a:bodyPr>
          <a:lstStyle/>
          <a:p>
            <a:pPr>
              <a:lnSpc>
                <a:spcPct val="110000"/>
              </a:lnSpc>
            </a:pPr>
            <a:r>
              <a:rPr lang="zh-CN" altLang="en-US" b="1" dirty="0">
                <a:solidFill>
                  <a:srgbClr val="000000"/>
                </a:solidFill>
                <a:latin typeface="Times New Roman" panose="02020603050405020304" pitchFamily="18" charset="0"/>
              </a:rPr>
              <a:t>当电压和电流取关联参考方向时，任何时刻它两端的电压和电流关系服从欧姆定律</a:t>
            </a:r>
          </a:p>
        </p:txBody>
      </p:sp>
      <p:sp>
        <p:nvSpPr>
          <p:cNvPr id="13322" name="Text Box 8"/>
          <p:cNvSpPr txBox="1"/>
          <p:nvPr>
            <p:custDataLst>
              <p:tags r:id="rId10"/>
            </p:custDataLst>
          </p:nvPr>
        </p:nvSpPr>
        <p:spPr>
          <a:xfrm>
            <a:off x="5796280" y="4884103"/>
            <a:ext cx="2184400" cy="457200"/>
          </a:xfrm>
          <a:prstGeom prst="rect">
            <a:avLst/>
          </a:prstGeom>
          <a:noFill/>
          <a:ln w="9525">
            <a:noFill/>
          </a:ln>
        </p:spPr>
        <p:txBody>
          <a:bodyPr>
            <a:spAutoFit/>
          </a:bodyPr>
          <a:lstStyle/>
          <a:p>
            <a:pPr>
              <a:spcBef>
                <a:spcPct val="50000"/>
              </a:spcBef>
            </a:pPr>
            <a:r>
              <a:rPr lang="zh-CN" altLang="en-US" b="1" dirty="0">
                <a:solidFill>
                  <a:srgbClr val="000000"/>
                </a:solidFill>
                <a:latin typeface="Times New Roman" panose="02020603050405020304" pitchFamily="18" charset="0"/>
              </a:rPr>
              <a:t>消耗有功功率</a:t>
            </a:r>
          </a:p>
        </p:txBody>
      </p:sp>
      <p:sp>
        <p:nvSpPr>
          <p:cNvPr id="51209" name="AutoShape 9"/>
          <p:cNvSpPr>
            <a:spLocks noChangeArrowheads="1"/>
          </p:cNvSpPr>
          <p:nvPr>
            <p:custDataLst>
              <p:tags r:id="rId11"/>
            </p:custDataLst>
          </p:nvPr>
        </p:nvSpPr>
        <p:spPr bwMode="auto">
          <a:xfrm>
            <a:off x="6515100" y="3105150"/>
            <a:ext cx="1368425" cy="434975"/>
          </a:xfrm>
          <a:prstGeom prst="wedgeRoundRectCallout">
            <a:avLst>
              <a:gd name="adj1" fmla="val -88745"/>
              <a:gd name="adj2" fmla="val 213505"/>
              <a:gd name="adj3" fmla="val 16667"/>
            </a:avLst>
          </a:prstGeom>
          <a:solidFill>
            <a:srgbClr val="99FF66">
              <a:alpha val="14999"/>
            </a:srgbClr>
          </a:solidFill>
          <a:ln w="9525">
            <a:solidFill>
              <a:srgbClr val="006600"/>
            </a:solidFill>
            <a:miter lim="800000"/>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1800" b="1" i="0" u="none" strike="noStrike" kern="1200" cap="none" spc="0" normalizeH="0" baseline="0" noProof="0">
                <a:ln>
                  <a:noFill/>
                </a:ln>
                <a:solidFill>
                  <a:srgbClr val="CC33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伏安特性</a:t>
            </a:r>
          </a:p>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1" i="0" u="none" strike="noStrike" kern="1200" cap="none" spc="0" normalizeH="0" baseline="0" noProof="0">
              <a:ln>
                <a:noFill/>
              </a:ln>
              <a:solidFill>
                <a:srgbClr val="CC33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endParaRPr>
          </a:p>
        </p:txBody>
      </p:sp>
      <p:sp>
        <p:nvSpPr>
          <p:cNvPr id="51210" name="Rectangle 10"/>
          <p:cNvSpPr>
            <a:spLocks noChangeArrowheads="1"/>
          </p:cNvSpPr>
          <p:nvPr>
            <p:custDataLst>
              <p:tags r:id="rId12"/>
            </p:custDataLst>
          </p:nvPr>
        </p:nvSpPr>
        <p:spPr bwMode="auto">
          <a:xfrm>
            <a:off x="1619250" y="5711825"/>
            <a:ext cx="5988050" cy="469900"/>
          </a:xfrm>
          <a:prstGeom prst="rect">
            <a:avLst/>
          </a:prstGeom>
          <a:noFill/>
          <a:ln w="12700">
            <a:solidFill>
              <a:srgbClr val="FFCC00"/>
            </a:solid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1200" cap="none" spc="0" normalizeH="0" baseline="0" noProof="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电阻元件是即时元件，</a:t>
            </a:r>
            <a:r>
              <a:rPr kumimoji="1" lang="zh-CN" altLang="en-US" sz="2400" b="1" i="0" u="none" strike="noStrike" kern="1200" cap="none" spc="0" normalizeH="0" baseline="0" noProof="0">
                <a:ln>
                  <a:noFill/>
                </a:ln>
                <a:solidFill>
                  <a:srgbClr val="4D4D4D"/>
                </a:solidFill>
                <a:effectLst/>
                <a:uLnTx/>
                <a:uFillTx/>
                <a:latin typeface="Times New Roman" panose="02020603050405020304" pitchFamily="18" charset="0"/>
                <a:ea typeface="宋体" panose="02010600030101010101" pitchFamily="2" charset="-122"/>
                <a:cs typeface="+mn-cs"/>
              </a:rPr>
              <a:t>电阻元件是耗能元件</a:t>
            </a:r>
          </a:p>
        </p:txBody>
      </p:sp>
      <p:grpSp>
        <p:nvGrpSpPr>
          <p:cNvPr id="13325" name="Group 11"/>
          <p:cNvGrpSpPr/>
          <p:nvPr/>
        </p:nvGrpSpPr>
        <p:grpSpPr>
          <a:xfrm rot="228844">
            <a:off x="2203450" y="2725738"/>
            <a:ext cx="1152525" cy="142875"/>
            <a:chOff x="2761" y="1272"/>
            <a:chExt cx="863" cy="119"/>
          </a:xfrm>
        </p:grpSpPr>
        <p:sp>
          <p:nvSpPr>
            <p:cNvPr id="13333" name="Line 12"/>
            <p:cNvSpPr/>
            <p:nvPr>
              <p:custDataLst>
                <p:tags r:id="rId21"/>
              </p:custDataLst>
            </p:nvPr>
          </p:nvSpPr>
          <p:spPr>
            <a:xfrm rot="5216721">
              <a:off x="3205" y="958"/>
              <a:ext cx="0" cy="759"/>
            </a:xfrm>
            <a:prstGeom prst="line">
              <a:avLst/>
            </a:prstGeom>
            <a:ln w="38100" cap="flat" cmpd="sng">
              <a:solidFill>
                <a:srgbClr val="003399"/>
              </a:solidFill>
              <a:prstDash val="solid"/>
              <a:headEnd type="none" w="med" len="med"/>
              <a:tailEnd type="none" w="med" len="med"/>
            </a:ln>
          </p:spPr>
        </p:sp>
        <p:sp>
          <p:nvSpPr>
            <p:cNvPr id="13334" name="Oval 13"/>
            <p:cNvSpPr/>
            <p:nvPr>
              <p:custDataLst>
                <p:tags r:id="rId22"/>
              </p:custDataLst>
            </p:nvPr>
          </p:nvSpPr>
          <p:spPr>
            <a:xfrm rot="5216721">
              <a:off x="3568" y="1289"/>
              <a:ext cx="56" cy="56"/>
            </a:xfrm>
            <a:prstGeom prst="ellipse">
              <a:avLst/>
            </a:prstGeom>
            <a:solidFill>
              <a:schemeClr val="accent1"/>
            </a:solidFill>
            <a:ln w="38100" cap="flat" cmpd="sng">
              <a:solidFill>
                <a:srgbClr val="003399"/>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3335" name="Oval 14"/>
            <p:cNvSpPr/>
            <p:nvPr>
              <p:custDataLst>
                <p:tags r:id="rId23"/>
              </p:custDataLst>
            </p:nvPr>
          </p:nvSpPr>
          <p:spPr>
            <a:xfrm rot="5216721">
              <a:off x="2761" y="1327"/>
              <a:ext cx="56" cy="56"/>
            </a:xfrm>
            <a:prstGeom prst="ellipse">
              <a:avLst/>
            </a:prstGeom>
            <a:solidFill>
              <a:schemeClr val="accent1"/>
            </a:solidFill>
            <a:ln w="38100" cap="flat" cmpd="sng">
              <a:solidFill>
                <a:srgbClr val="003399"/>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3336" name="Rectangle 15"/>
            <p:cNvSpPr/>
            <p:nvPr>
              <p:custDataLst>
                <p:tags r:id="rId24"/>
              </p:custDataLst>
            </p:nvPr>
          </p:nvSpPr>
          <p:spPr>
            <a:xfrm rot="5216721">
              <a:off x="3178" y="1194"/>
              <a:ext cx="119" cy="275"/>
            </a:xfrm>
            <a:prstGeom prst="rect">
              <a:avLst/>
            </a:prstGeom>
            <a:solidFill>
              <a:schemeClr val="accent1"/>
            </a:solidFill>
            <a:ln w="38100" cap="flat" cmpd="sng">
              <a:solidFill>
                <a:srgbClr val="003399"/>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graphicFrame>
        <p:nvGraphicFramePr>
          <p:cNvPr id="51216" name="Object 16"/>
          <p:cNvGraphicFramePr/>
          <p:nvPr>
            <p:custDataLst>
              <p:tags r:id="rId13"/>
            </p:custDataLst>
          </p:nvPr>
        </p:nvGraphicFramePr>
        <p:xfrm>
          <a:off x="2484438" y="3660775"/>
          <a:ext cx="1039812" cy="657225"/>
        </p:xfrm>
        <a:graphic>
          <a:graphicData uri="http://schemas.openxmlformats.org/presentationml/2006/ole">
            <mc:AlternateContent xmlns:mc="http://schemas.openxmlformats.org/markup-compatibility/2006">
              <mc:Choice xmlns:v="urn:schemas-microsoft-com:vml" Requires="v">
                <p:oleObj spid="_x0000_s16403" r:id="rId27" imgW="405765" imgH="393065" progId="Equation.3">
                  <p:embed/>
                </p:oleObj>
              </mc:Choice>
              <mc:Fallback>
                <p:oleObj r:id="rId27" imgW="405765" imgH="393065" progId="Equation.3">
                  <p:embed/>
                  <p:pic>
                    <p:nvPicPr>
                      <p:cNvPr id="0" name="图片 3138"/>
                      <p:cNvPicPr/>
                      <p:nvPr/>
                    </p:nvPicPr>
                    <p:blipFill>
                      <a:blip r:embed="rId28"/>
                      <a:stretch>
                        <a:fillRect/>
                      </a:stretch>
                    </p:blipFill>
                    <p:spPr>
                      <a:xfrm>
                        <a:off x="2484438" y="3660775"/>
                        <a:ext cx="1039812" cy="657225"/>
                      </a:xfrm>
                      <a:prstGeom prst="rect">
                        <a:avLst/>
                      </a:prstGeom>
                      <a:solidFill>
                        <a:srgbClr val="99FF66"/>
                      </a:solidFill>
                      <a:ln w="38100">
                        <a:noFill/>
                        <a:miter/>
                      </a:ln>
                    </p:spPr>
                  </p:pic>
                </p:oleObj>
              </mc:Fallback>
            </mc:AlternateContent>
          </a:graphicData>
        </a:graphic>
      </p:graphicFrame>
      <p:grpSp>
        <p:nvGrpSpPr>
          <p:cNvPr id="3" name="Group 17"/>
          <p:cNvGrpSpPr/>
          <p:nvPr/>
        </p:nvGrpSpPr>
        <p:grpSpPr>
          <a:xfrm>
            <a:off x="4716463" y="3084513"/>
            <a:ext cx="1858962" cy="1662112"/>
            <a:chOff x="972" y="1016"/>
            <a:chExt cx="1171" cy="1047"/>
          </a:xfrm>
        </p:grpSpPr>
        <p:sp>
          <p:nvSpPr>
            <p:cNvPr id="13327" name="Line 18"/>
            <p:cNvSpPr/>
            <p:nvPr>
              <p:custDataLst>
                <p:tags r:id="rId15"/>
              </p:custDataLst>
            </p:nvPr>
          </p:nvSpPr>
          <p:spPr>
            <a:xfrm flipV="1">
              <a:off x="1134" y="1179"/>
              <a:ext cx="0" cy="805"/>
            </a:xfrm>
            <a:prstGeom prst="line">
              <a:avLst/>
            </a:prstGeom>
            <a:ln w="28575" cap="flat" cmpd="sng">
              <a:solidFill>
                <a:srgbClr val="FF0000"/>
              </a:solidFill>
              <a:prstDash val="solid"/>
              <a:headEnd type="none" w="med" len="med"/>
              <a:tailEnd type="triangle" w="med" len="med"/>
            </a:ln>
          </p:spPr>
        </p:sp>
        <p:sp>
          <p:nvSpPr>
            <p:cNvPr id="13328" name="Line 19"/>
            <p:cNvSpPr/>
            <p:nvPr>
              <p:custDataLst>
                <p:tags r:id="rId16"/>
              </p:custDataLst>
            </p:nvPr>
          </p:nvSpPr>
          <p:spPr>
            <a:xfrm flipV="1">
              <a:off x="1037" y="1886"/>
              <a:ext cx="887" cy="1"/>
            </a:xfrm>
            <a:prstGeom prst="line">
              <a:avLst/>
            </a:prstGeom>
            <a:ln w="28575" cap="flat" cmpd="sng">
              <a:solidFill>
                <a:srgbClr val="FF0000"/>
              </a:solidFill>
              <a:prstDash val="solid"/>
              <a:headEnd type="none" w="med" len="med"/>
              <a:tailEnd type="triangle" w="med" len="med"/>
            </a:ln>
          </p:spPr>
        </p:sp>
        <p:sp>
          <p:nvSpPr>
            <p:cNvPr id="13329" name="Text Box 20"/>
            <p:cNvSpPr txBox="1"/>
            <p:nvPr>
              <p:custDataLst>
                <p:tags r:id="rId17"/>
              </p:custDataLst>
            </p:nvPr>
          </p:nvSpPr>
          <p:spPr>
            <a:xfrm>
              <a:off x="1051" y="1016"/>
              <a:ext cx="257" cy="212"/>
            </a:xfrm>
            <a:prstGeom prst="rect">
              <a:avLst/>
            </a:prstGeom>
            <a:noFill/>
            <a:ln w="9525">
              <a:noFill/>
            </a:ln>
          </p:spPr>
          <p:txBody>
            <a:bodyPr>
              <a:spAutoFit/>
            </a:bodyPr>
            <a:lstStyle/>
            <a:p>
              <a:pPr eaLnBrk="0" hangingPunct="0">
                <a:spcBef>
                  <a:spcPct val="50000"/>
                </a:spcBef>
              </a:pPr>
              <a:r>
                <a:rPr lang="en-US" altLang="zh-CN" sz="1600" b="1" i="1" dirty="0">
                  <a:solidFill>
                    <a:srgbClr val="006600"/>
                  </a:solidFill>
                  <a:latin typeface="Times New Roman" panose="02020603050405020304" pitchFamily="18" charset="0"/>
                </a:rPr>
                <a:t>U</a:t>
              </a:r>
            </a:p>
          </p:txBody>
        </p:sp>
        <p:sp>
          <p:nvSpPr>
            <p:cNvPr id="13330" name="Text Box 21"/>
            <p:cNvSpPr txBox="1"/>
            <p:nvPr>
              <p:custDataLst>
                <p:tags r:id="rId18"/>
              </p:custDataLst>
            </p:nvPr>
          </p:nvSpPr>
          <p:spPr>
            <a:xfrm>
              <a:off x="1886" y="1779"/>
              <a:ext cx="257" cy="212"/>
            </a:xfrm>
            <a:prstGeom prst="rect">
              <a:avLst/>
            </a:prstGeom>
            <a:noFill/>
            <a:ln w="9525">
              <a:noFill/>
            </a:ln>
          </p:spPr>
          <p:txBody>
            <a:bodyPr>
              <a:spAutoFit/>
            </a:bodyPr>
            <a:lstStyle/>
            <a:p>
              <a:pPr eaLnBrk="0" hangingPunct="0">
                <a:spcBef>
                  <a:spcPct val="50000"/>
                </a:spcBef>
              </a:pPr>
              <a:r>
                <a:rPr lang="en-US" altLang="zh-CN" sz="1600" b="1" i="1" dirty="0">
                  <a:solidFill>
                    <a:srgbClr val="006600"/>
                  </a:solidFill>
                  <a:latin typeface="Times New Roman" panose="02020603050405020304" pitchFamily="18" charset="0"/>
                </a:rPr>
                <a:t>I</a:t>
              </a:r>
            </a:p>
          </p:txBody>
        </p:sp>
        <p:sp>
          <p:nvSpPr>
            <p:cNvPr id="13331" name="Text Box 22"/>
            <p:cNvSpPr txBox="1"/>
            <p:nvPr>
              <p:custDataLst>
                <p:tags r:id="rId19"/>
              </p:custDataLst>
            </p:nvPr>
          </p:nvSpPr>
          <p:spPr>
            <a:xfrm>
              <a:off x="972" y="1851"/>
              <a:ext cx="257" cy="212"/>
            </a:xfrm>
            <a:prstGeom prst="rect">
              <a:avLst/>
            </a:prstGeom>
            <a:noFill/>
            <a:ln w="9525">
              <a:noFill/>
            </a:ln>
          </p:spPr>
          <p:txBody>
            <a:bodyPr>
              <a:spAutoFit/>
            </a:bodyPr>
            <a:lstStyle/>
            <a:p>
              <a:pPr eaLnBrk="0" hangingPunct="0">
                <a:spcBef>
                  <a:spcPct val="50000"/>
                </a:spcBef>
              </a:pPr>
              <a:r>
                <a:rPr lang="en-US" altLang="zh-CN" sz="1600" b="1" dirty="0">
                  <a:solidFill>
                    <a:srgbClr val="006600"/>
                  </a:solidFill>
                  <a:latin typeface="Times New Roman" panose="02020603050405020304" pitchFamily="18" charset="0"/>
                </a:rPr>
                <a:t>0</a:t>
              </a:r>
            </a:p>
          </p:txBody>
        </p:sp>
        <p:sp>
          <p:nvSpPr>
            <p:cNvPr id="13332" name="Line 23"/>
            <p:cNvSpPr/>
            <p:nvPr>
              <p:custDataLst>
                <p:tags r:id="rId20"/>
              </p:custDataLst>
            </p:nvPr>
          </p:nvSpPr>
          <p:spPr>
            <a:xfrm flipV="1">
              <a:off x="1134" y="1262"/>
              <a:ext cx="621" cy="621"/>
            </a:xfrm>
            <a:prstGeom prst="line">
              <a:avLst/>
            </a:prstGeom>
            <a:ln w="38100" cap="flat" cmpd="sng">
              <a:solidFill>
                <a:srgbClr val="006600"/>
              </a:solidFill>
              <a:prstDash val="solid"/>
              <a:headEnd type="none" w="med" len="med"/>
              <a:tailEnd type="none" w="med" len="med"/>
            </a:ln>
          </p:spPr>
        </p:sp>
      </p:grpSp>
      <p:graphicFrame>
        <p:nvGraphicFramePr>
          <p:cNvPr id="51224" name="Object 24"/>
          <p:cNvGraphicFramePr/>
          <p:nvPr>
            <p:custDataLst>
              <p:tags r:id="rId14"/>
            </p:custDataLst>
          </p:nvPr>
        </p:nvGraphicFramePr>
        <p:xfrm>
          <a:off x="2411413" y="4813300"/>
          <a:ext cx="2663825" cy="525463"/>
        </p:xfrm>
        <a:graphic>
          <a:graphicData uri="http://schemas.openxmlformats.org/presentationml/2006/ole">
            <mc:AlternateContent xmlns:mc="http://schemas.openxmlformats.org/markup-compatibility/2006">
              <mc:Choice xmlns:v="urn:schemas-microsoft-com:vml" Requires="v">
                <p:oleObj spid="_x0000_s16404" r:id="rId29" imgW="1268730" imgH="203200" progId="Equation.3">
                  <p:embed/>
                </p:oleObj>
              </mc:Choice>
              <mc:Fallback>
                <p:oleObj r:id="rId29" imgW="1268730" imgH="203200" progId="Equation.3">
                  <p:embed/>
                  <p:pic>
                    <p:nvPicPr>
                      <p:cNvPr id="0" name="图片 3137"/>
                      <p:cNvPicPr/>
                      <p:nvPr/>
                    </p:nvPicPr>
                    <p:blipFill>
                      <a:blip r:embed="rId30"/>
                      <a:stretch>
                        <a:fillRect/>
                      </a:stretch>
                    </p:blipFill>
                    <p:spPr>
                      <a:xfrm>
                        <a:off x="2411413" y="4813300"/>
                        <a:ext cx="2663825" cy="525463"/>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51202"/>
                                        </p:tgtEl>
                                        <p:attrNameLst>
                                          <p:attrName>style.visibility</p:attrName>
                                        </p:attrNameLst>
                                      </p:cBhvr>
                                      <p:to>
                                        <p:strVal val="visible"/>
                                      </p:to>
                                    </p:set>
                                    <p:anim calcmode="lin" valueType="num">
                                      <p:cBhvr>
                                        <p:cTn id="7" dur="500" fill="hold"/>
                                        <p:tgtEl>
                                          <p:spTgt spid="51202"/>
                                        </p:tgtEl>
                                        <p:attrNameLst>
                                          <p:attrName>ppt_w</p:attrName>
                                        </p:attrNameLst>
                                      </p:cBhvr>
                                      <p:tavLst>
                                        <p:tav tm="0">
                                          <p:val>
                                            <p:fltVal val="0"/>
                                          </p:val>
                                        </p:tav>
                                        <p:tav tm="100000">
                                          <p:val>
                                            <p:strVal val="#ppt_w"/>
                                          </p:val>
                                        </p:tav>
                                      </p:tavLst>
                                    </p:anim>
                                    <p:anim calcmode="lin" valueType="num">
                                      <p:cBhvr>
                                        <p:cTn id="8" dur="500" fill="hold"/>
                                        <p:tgtEl>
                                          <p:spTgt spid="5120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51206"/>
                                        </p:tgtEl>
                                        <p:attrNameLst>
                                          <p:attrName>style.visibility</p:attrName>
                                        </p:attrNameLst>
                                      </p:cBhvr>
                                      <p:to>
                                        <p:strVal val="visible"/>
                                      </p:to>
                                    </p:set>
                                    <p:anim calcmode="lin" valueType="num">
                                      <p:cBhvr>
                                        <p:cTn id="13" dur="500" fill="hold"/>
                                        <p:tgtEl>
                                          <p:spTgt spid="51206"/>
                                        </p:tgtEl>
                                        <p:attrNameLst>
                                          <p:attrName>ppt_w</p:attrName>
                                        </p:attrNameLst>
                                      </p:cBhvr>
                                      <p:tavLst>
                                        <p:tav tm="0">
                                          <p:val>
                                            <p:fltVal val="0"/>
                                          </p:val>
                                        </p:tav>
                                        <p:tav tm="100000">
                                          <p:val>
                                            <p:strVal val="#ppt_w"/>
                                          </p:val>
                                        </p:tav>
                                      </p:tavLst>
                                    </p:anim>
                                    <p:anim calcmode="lin" valueType="num">
                                      <p:cBhvr>
                                        <p:cTn id="14" dur="500" fill="hold"/>
                                        <p:tgtEl>
                                          <p:spTgt spid="51206"/>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51203"/>
                                        </p:tgtEl>
                                        <p:attrNameLst>
                                          <p:attrName>style.visibility</p:attrName>
                                        </p:attrNameLst>
                                      </p:cBhvr>
                                      <p:to>
                                        <p:strVal val="visible"/>
                                      </p:to>
                                    </p:set>
                                    <p:anim calcmode="lin" valueType="num">
                                      <p:cBhvr>
                                        <p:cTn id="19" dur="500" fill="hold"/>
                                        <p:tgtEl>
                                          <p:spTgt spid="51203"/>
                                        </p:tgtEl>
                                        <p:attrNameLst>
                                          <p:attrName>ppt_w</p:attrName>
                                        </p:attrNameLst>
                                      </p:cBhvr>
                                      <p:tavLst>
                                        <p:tav tm="0">
                                          <p:val>
                                            <p:fltVal val="0"/>
                                          </p:val>
                                        </p:tav>
                                        <p:tav tm="100000">
                                          <p:val>
                                            <p:strVal val="#ppt_w"/>
                                          </p:val>
                                        </p:tav>
                                      </p:tavLst>
                                    </p:anim>
                                    <p:anim calcmode="lin" valueType="num">
                                      <p:cBhvr>
                                        <p:cTn id="20" dur="500" fill="hold"/>
                                        <p:tgtEl>
                                          <p:spTgt spid="51203"/>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51204"/>
                                        </p:tgtEl>
                                        <p:attrNameLst>
                                          <p:attrName>style.visibility</p:attrName>
                                        </p:attrNameLst>
                                      </p:cBhvr>
                                      <p:to>
                                        <p:strVal val="visible"/>
                                      </p:to>
                                    </p:set>
                                    <p:anim calcmode="lin" valueType="num">
                                      <p:cBhvr>
                                        <p:cTn id="25" dur="500" fill="hold"/>
                                        <p:tgtEl>
                                          <p:spTgt spid="51204"/>
                                        </p:tgtEl>
                                        <p:attrNameLst>
                                          <p:attrName>ppt_w</p:attrName>
                                        </p:attrNameLst>
                                      </p:cBhvr>
                                      <p:tavLst>
                                        <p:tav tm="0">
                                          <p:val>
                                            <p:fltVal val="0"/>
                                          </p:val>
                                        </p:tav>
                                        <p:tav tm="100000">
                                          <p:val>
                                            <p:strVal val="#ppt_w"/>
                                          </p:val>
                                        </p:tav>
                                      </p:tavLst>
                                    </p:anim>
                                    <p:anim calcmode="lin" valueType="num">
                                      <p:cBhvr>
                                        <p:cTn id="26" dur="500" fill="hold"/>
                                        <p:tgtEl>
                                          <p:spTgt spid="51204"/>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51205"/>
                                        </p:tgtEl>
                                        <p:attrNameLst>
                                          <p:attrName>style.visibility</p:attrName>
                                        </p:attrNameLst>
                                      </p:cBhvr>
                                      <p:to>
                                        <p:strVal val="visible"/>
                                      </p:to>
                                    </p:set>
                                    <p:anim calcmode="lin" valueType="num">
                                      <p:cBhvr>
                                        <p:cTn id="31" dur="500" fill="hold"/>
                                        <p:tgtEl>
                                          <p:spTgt spid="51205"/>
                                        </p:tgtEl>
                                        <p:attrNameLst>
                                          <p:attrName>ppt_w</p:attrName>
                                        </p:attrNameLst>
                                      </p:cBhvr>
                                      <p:tavLst>
                                        <p:tav tm="0">
                                          <p:val>
                                            <p:fltVal val="0"/>
                                          </p:val>
                                        </p:tav>
                                        <p:tav tm="100000">
                                          <p:val>
                                            <p:strVal val="#ppt_w"/>
                                          </p:val>
                                        </p:tav>
                                      </p:tavLst>
                                    </p:anim>
                                    <p:anim calcmode="lin" valueType="num">
                                      <p:cBhvr>
                                        <p:cTn id="32" dur="500" fill="hold"/>
                                        <p:tgtEl>
                                          <p:spTgt spid="51205"/>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499"/>
                                          </p:stCondLst>
                                        </p:cTn>
                                        <p:tgtEl>
                                          <p:spTgt spid="51209"/>
                                        </p:tgtEl>
                                        <p:attrNameLst>
                                          <p:attrName>style.visibility</p:attrName>
                                        </p:attrNameLst>
                                      </p:cBhvr>
                                      <p:to>
                                        <p:strVal val="visible"/>
                                      </p:to>
                                    </p:set>
                                    <p:anim to="" calcmode="lin" valueType="num">
                                      <p:cBhvr>
                                        <p:cTn id="37" dur="1" fill="hold"/>
                                        <p:tgtEl>
                                          <p:spTgt spid="51209"/>
                                        </p:tgtEl>
                                        <p:attrNameLst>
                                          <p:attrName>style.visibility</p:attrName>
                                        </p:attrNameLst>
                                      </p:cBhvr>
                                    </p:anim>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51216"/>
                                        </p:tgtEl>
                                        <p:attrNameLst>
                                          <p:attrName>style.visibility</p:attrName>
                                        </p:attrNameLst>
                                      </p:cBhvr>
                                      <p:to>
                                        <p:strVal val="visible"/>
                                      </p:to>
                                    </p:set>
                                    <p:animEffect transition="in" filter="box(in)">
                                      <p:cBhvr>
                                        <p:cTn id="42" dur="500"/>
                                        <p:tgtEl>
                                          <p:spTgt spid="51216"/>
                                        </p:tgtEl>
                                      </p:cBhvr>
                                    </p:animEffect>
                                  </p:childTnLst>
                                </p:cTn>
                              </p:par>
                            </p:childTnLst>
                          </p:cTn>
                        </p:par>
                      </p:childTnLst>
                    </p:cTn>
                  </p:par>
                  <p:par>
                    <p:cTn id="43" fill="hold">
                      <p:stCondLst>
                        <p:cond delay="indefinite"/>
                      </p:stCondLst>
                      <p:childTnLst>
                        <p:par>
                          <p:cTn id="44" fill="hold">
                            <p:stCondLst>
                              <p:cond delay="0"/>
                            </p:stCondLst>
                            <p:childTnLst>
                              <p:par>
                                <p:cTn id="45" presetID="55" presetClass="entr" presetSubtype="0" fill="hold" nodeType="clickEffect">
                                  <p:stCondLst>
                                    <p:cond delay="0"/>
                                  </p:stCondLst>
                                  <p:childTnLst>
                                    <p:set>
                                      <p:cBhvr>
                                        <p:cTn id="46" dur="1" fill="hold">
                                          <p:stCondLst>
                                            <p:cond delay="0"/>
                                          </p:stCondLst>
                                        </p:cTn>
                                        <p:tgtEl>
                                          <p:spTgt spid="3"/>
                                        </p:tgtEl>
                                        <p:attrNameLst>
                                          <p:attrName>style.visibility</p:attrName>
                                        </p:attrNameLst>
                                      </p:cBhvr>
                                      <p:to>
                                        <p:strVal val="visible"/>
                                      </p:to>
                                    </p:set>
                                    <p:anim calcmode="lin" valueType="num">
                                      <p:cBhvr>
                                        <p:cTn id="47" dur="1000" fill="hold"/>
                                        <p:tgtEl>
                                          <p:spTgt spid="3"/>
                                        </p:tgtEl>
                                        <p:attrNameLst>
                                          <p:attrName>ppt_w</p:attrName>
                                        </p:attrNameLst>
                                      </p:cBhvr>
                                      <p:tavLst>
                                        <p:tav tm="0">
                                          <p:val>
                                            <p:strVal val="#ppt_w*0.70"/>
                                          </p:val>
                                        </p:tav>
                                        <p:tav tm="100000">
                                          <p:val>
                                            <p:strVal val="#ppt_w"/>
                                          </p:val>
                                        </p:tav>
                                      </p:tavLst>
                                    </p:anim>
                                    <p:anim calcmode="lin" valueType="num">
                                      <p:cBhvr>
                                        <p:cTn id="48" dur="1000" fill="hold"/>
                                        <p:tgtEl>
                                          <p:spTgt spid="3"/>
                                        </p:tgtEl>
                                        <p:attrNameLst>
                                          <p:attrName>ppt_h</p:attrName>
                                        </p:attrNameLst>
                                      </p:cBhvr>
                                      <p:tavLst>
                                        <p:tav tm="0">
                                          <p:val>
                                            <p:strVal val="#ppt_h"/>
                                          </p:val>
                                        </p:tav>
                                        <p:tav tm="100000">
                                          <p:val>
                                            <p:strVal val="#ppt_h"/>
                                          </p:val>
                                        </p:tav>
                                      </p:tavLst>
                                    </p:anim>
                                    <p:animEffect transition="in" filter="fade">
                                      <p:cBhvr>
                                        <p:cTn id="49" dur="1000"/>
                                        <p:tgtEl>
                                          <p:spTgt spid="3"/>
                                        </p:tgtEl>
                                      </p:cBhvr>
                                    </p:animEffect>
                                  </p:childTnLst>
                                </p:cTn>
                              </p:par>
                            </p:childTnLst>
                          </p:cTn>
                        </p:par>
                      </p:childTnLst>
                    </p:cTn>
                  </p:par>
                  <p:par>
                    <p:cTn id="50" fill="hold">
                      <p:stCondLst>
                        <p:cond delay="indefinite"/>
                      </p:stCondLst>
                      <p:childTnLst>
                        <p:par>
                          <p:cTn id="51" fill="hold">
                            <p:stCondLst>
                              <p:cond delay="0"/>
                            </p:stCondLst>
                            <p:childTnLst>
                              <p:par>
                                <p:cTn id="52" presetID="5" presetClass="entr" presetSubtype="10" fill="hold" nodeType="clickEffect">
                                  <p:stCondLst>
                                    <p:cond delay="0"/>
                                  </p:stCondLst>
                                  <p:childTnLst>
                                    <p:set>
                                      <p:cBhvr>
                                        <p:cTn id="53" dur="1" fill="hold">
                                          <p:stCondLst>
                                            <p:cond delay="0"/>
                                          </p:stCondLst>
                                        </p:cTn>
                                        <p:tgtEl>
                                          <p:spTgt spid="51224"/>
                                        </p:tgtEl>
                                        <p:attrNameLst>
                                          <p:attrName>style.visibility</p:attrName>
                                        </p:attrNameLst>
                                      </p:cBhvr>
                                      <p:to>
                                        <p:strVal val="visible"/>
                                      </p:to>
                                    </p:set>
                                    <p:animEffect transition="in" filter="checkerboard(across)">
                                      <p:cBhvr>
                                        <p:cTn id="54" dur="500"/>
                                        <p:tgtEl>
                                          <p:spTgt spid="51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2" grpId="0"/>
      <p:bldP spid="51203" grpId="0"/>
      <p:bldP spid="51204" grpId="0"/>
      <p:bldP spid="51205" grpId="0"/>
      <p:bldP spid="51206" grpId="0"/>
      <p:bldP spid="51209"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9" action="ppaction://hlinksldjump"/>
          </p:cNvPr>
          <p:cNvSpPr>
            <a:spLocks noChangeArrowheads="1"/>
          </p:cNvSpPr>
          <p:nvPr>
            <p:custDataLst>
              <p:tags r:id="rId2"/>
            </p:custDataLst>
          </p:nvPr>
        </p:nvSpPr>
        <p:spPr bwMode="auto">
          <a:xfrm>
            <a:off x="3016250" y="495935"/>
            <a:ext cx="3047365" cy="714962"/>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二、电容元件</a:t>
            </a:r>
          </a:p>
        </p:txBody>
      </p:sp>
      <p:pic>
        <p:nvPicPr>
          <p:cNvPr id="52226" name="Picture 2" descr="瓷片电容"/>
          <p:cNvPicPr>
            <a:picLocks noChangeAspect="1"/>
          </p:cNvPicPr>
          <p:nvPr>
            <p:custDataLst>
              <p:tags r:id="rId3"/>
            </p:custDataLst>
          </p:nvPr>
        </p:nvPicPr>
        <p:blipFill>
          <a:blip r:embed="rId10"/>
          <a:stretch>
            <a:fillRect/>
          </a:stretch>
        </p:blipFill>
        <p:spPr>
          <a:xfrm>
            <a:off x="1143000" y="4381500"/>
            <a:ext cx="7372350" cy="2105025"/>
          </a:xfrm>
          <a:prstGeom prst="rect">
            <a:avLst/>
          </a:prstGeom>
          <a:noFill/>
          <a:ln w="76200" cap="flat" cmpd="tri">
            <a:solidFill>
              <a:srgbClr val="008000"/>
            </a:solidFill>
            <a:prstDash val="solid"/>
            <a:miter/>
            <a:headEnd type="none" w="med" len="med"/>
            <a:tailEnd type="none" w="med" len="med"/>
          </a:ln>
        </p:spPr>
      </p:pic>
      <p:sp>
        <p:nvSpPr>
          <p:cNvPr id="52227" name="Rectangle 3"/>
          <p:cNvSpPr/>
          <p:nvPr>
            <p:custDataLst>
              <p:tags r:id="rId4"/>
            </p:custDataLst>
          </p:nvPr>
        </p:nvSpPr>
        <p:spPr>
          <a:xfrm>
            <a:off x="381000" y="3543300"/>
            <a:ext cx="1970088" cy="519113"/>
          </a:xfrm>
          <a:prstGeom prst="rect">
            <a:avLst/>
          </a:prstGeom>
          <a:solidFill>
            <a:srgbClr val="008000"/>
          </a:solidFill>
          <a:ln w="9525">
            <a:noFill/>
          </a:ln>
        </p:spPr>
        <p:txBody>
          <a:bodyPr wrap="none">
            <a:spAutoFit/>
          </a:bodyPr>
          <a:lstStyle/>
          <a:p>
            <a:r>
              <a:rPr lang="zh-CN" altLang="en-US" sz="2800" b="1" dirty="0">
                <a:solidFill>
                  <a:srgbClr val="FFFF00"/>
                </a:solidFill>
                <a:latin typeface="Times New Roman" panose="02020603050405020304" pitchFamily="18" charset="0"/>
              </a:rPr>
              <a:t>瓷介电容器</a:t>
            </a:r>
          </a:p>
        </p:txBody>
      </p:sp>
      <p:pic>
        <p:nvPicPr>
          <p:cNvPr id="52228" name="Picture 4" descr="涤纶电容"/>
          <p:cNvPicPr>
            <a:picLocks noChangeAspect="1"/>
          </p:cNvPicPr>
          <p:nvPr>
            <p:custDataLst>
              <p:tags r:id="rId5"/>
            </p:custDataLst>
          </p:nvPr>
        </p:nvPicPr>
        <p:blipFill>
          <a:blip r:embed="rId11"/>
          <a:stretch>
            <a:fillRect/>
          </a:stretch>
        </p:blipFill>
        <p:spPr>
          <a:xfrm>
            <a:off x="2819400" y="1562100"/>
            <a:ext cx="5715000" cy="2524125"/>
          </a:xfrm>
          <a:prstGeom prst="rect">
            <a:avLst/>
          </a:prstGeom>
          <a:noFill/>
          <a:ln w="76200" cap="flat" cmpd="tri">
            <a:solidFill>
              <a:srgbClr val="008000"/>
            </a:solidFill>
            <a:prstDash val="solid"/>
            <a:miter/>
            <a:headEnd type="none" w="med" len="med"/>
            <a:tailEnd type="none" w="med" len="med"/>
          </a:ln>
        </p:spPr>
      </p:pic>
      <p:sp>
        <p:nvSpPr>
          <p:cNvPr id="92165" name="Rectangle 5"/>
          <p:cNvSpPr/>
          <p:nvPr>
            <p:custDataLst>
              <p:tags r:id="rId6"/>
            </p:custDataLst>
          </p:nvPr>
        </p:nvSpPr>
        <p:spPr>
          <a:xfrm>
            <a:off x="381000" y="2171700"/>
            <a:ext cx="1970088" cy="519113"/>
          </a:xfrm>
          <a:prstGeom prst="rect">
            <a:avLst/>
          </a:prstGeom>
          <a:solidFill>
            <a:srgbClr val="008000"/>
          </a:solidFill>
          <a:ln w="9525">
            <a:noFill/>
          </a:ln>
        </p:spPr>
        <p:txBody>
          <a:bodyPr wrap="none">
            <a:spAutoFit/>
          </a:bodyPr>
          <a:lstStyle/>
          <a:p>
            <a:r>
              <a:rPr lang="zh-CN" altLang="en-US" sz="2800" b="1" dirty="0">
                <a:solidFill>
                  <a:srgbClr val="FFFF00"/>
                </a:solidFill>
                <a:latin typeface="Times New Roman" panose="02020603050405020304" pitchFamily="18" charset="0"/>
              </a:rPr>
              <a:t>涤纶电容器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52228"/>
                                        </p:tgtEl>
                                        <p:attrNameLst>
                                          <p:attrName>style.visibility</p:attrName>
                                        </p:attrNameLst>
                                      </p:cBhvr>
                                      <p:to>
                                        <p:strVal val="visible"/>
                                      </p:to>
                                    </p:set>
                                    <p:anim calcmode="lin" valueType="num">
                                      <p:cBhvr>
                                        <p:cTn id="7" dur="500" fill="hold"/>
                                        <p:tgtEl>
                                          <p:spTgt spid="52228"/>
                                        </p:tgtEl>
                                        <p:attrNameLst>
                                          <p:attrName>ppt_w</p:attrName>
                                        </p:attrNameLst>
                                      </p:cBhvr>
                                      <p:tavLst>
                                        <p:tav tm="0">
                                          <p:val>
                                            <p:fltVal val="0"/>
                                          </p:val>
                                        </p:tav>
                                        <p:tav tm="100000">
                                          <p:val>
                                            <p:strVal val="#ppt_w"/>
                                          </p:val>
                                        </p:tav>
                                      </p:tavLst>
                                    </p:anim>
                                    <p:anim calcmode="lin" valueType="num">
                                      <p:cBhvr>
                                        <p:cTn id="8" dur="500" fill="hold"/>
                                        <p:tgtEl>
                                          <p:spTgt spid="52228"/>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8" name="whoosh.wav"/>
                                        </p:tgtEl>
                                      </p:cMediaNode>
                                    </p:audio>
                                  </p:sub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2227"/>
                                        </p:tgtEl>
                                        <p:attrNameLst>
                                          <p:attrName>style.visibility</p:attrName>
                                        </p:attrNameLst>
                                      </p:cBhvr>
                                      <p:to>
                                        <p:strVal val="visible"/>
                                      </p:to>
                                    </p:set>
                                    <p:animEffect transition="in" filter="wipe(left)">
                                      <p:cBhvr>
                                        <p:cTn id="13" dur="500"/>
                                        <p:tgtEl>
                                          <p:spTgt spid="5222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2226"/>
                                        </p:tgtEl>
                                        <p:attrNameLst>
                                          <p:attrName>style.visibility</p:attrName>
                                        </p:attrNameLst>
                                      </p:cBhvr>
                                      <p:to>
                                        <p:strVal val="visible"/>
                                      </p:to>
                                    </p:set>
                                    <p:animEffect transition="in" filter="wipe(left)">
                                      <p:cBhvr>
                                        <p:cTn id="18" dur="500"/>
                                        <p:tgtEl>
                                          <p:spTgt spid="52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p:nvPr>
            <p:custDataLst>
              <p:tags r:id="rId1"/>
            </p:custDataLst>
          </p:nvPr>
        </p:nvSpPr>
        <p:spPr>
          <a:xfrm>
            <a:off x="250825" y="1179830"/>
            <a:ext cx="2881313" cy="519113"/>
          </a:xfrm>
          <a:prstGeom prst="rect">
            <a:avLst/>
          </a:prstGeom>
          <a:noFill/>
          <a:ln w="25400">
            <a:noFill/>
          </a:ln>
        </p:spPr>
        <p:txBody>
          <a:bodyPr>
            <a:spAutoFit/>
          </a:bodyPr>
          <a:lstStyle/>
          <a:p>
            <a:pPr algn="ctr" eaLnBrk="0" hangingPunct="0"/>
            <a:r>
              <a:rPr lang="zh-CN" altLang="en-US" sz="2800" b="1" dirty="0">
                <a:solidFill>
                  <a:srgbClr val="0033CC"/>
                </a:solidFill>
                <a:latin typeface="Times New Roman" panose="02020603050405020304" pitchFamily="18" charset="0"/>
              </a:rPr>
              <a:t>一、电路的组成</a:t>
            </a:r>
          </a:p>
        </p:txBody>
      </p:sp>
      <p:sp>
        <p:nvSpPr>
          <p:cNvPr id="14339" name="Text Box 3"/>
          <p:cNvSpPr txBox="1"/>
          <p:nvPr>
            <p:custDataLst>
              <p:tags r:id="rId2"/>
            </p:custDataLst>
          </p:nvPr>
        </p:nvSpPr>
        <p:spPr>
          <a:xfrm>
            <a:off x="250825" y="1791018"/>
            <a:ext cx="8426450" cy="1373187"/>
          </a:xfrm>
          <a:prstGeom prst="rect">
            <a:avLst/>
          </a:prstGeom>
          <a:noFill/>
          <a:ln w="25400">
            <a:noFill/>
          </a:ln>
        </p:spPr>
        <p:txBody>
          <a:bodyPr>
            <a:spAutoFit/>
          </a:bodyPr>
          <a:lstStyle/>
          <a:p>
            <a:pPr eaLnBrk="0" hangingPunct="0"/>
            <a:r>
              <a:rPr lang="en-US" altLang="zh-CN" sz="2800" b="1" dirty="0">
                <a:latin typeface="Times New Roman" panose="02020603050405020304" pitchFamily="18" charset="0"/>
              </a:rPr>
              <a:t>        </a:t>
            </a:r>
            <a:r>
              <a:rPr lang="zh-CN" altLang="en-US" sz="2800" b="1" dirty="0">
                <a:solidFill>
                  <a:srgbClr val="FF0066"/>
                </a:solidFill>
                <a:latin typeface="Times New Roman" panose="02020603050405020304" pitchFamily="18" charset="0"/>
              </a:rPr>
              <a:t>电路：</a:t>
            </a:r>
            <a:r>
              <a:rPr lang="zh-CN" altLang="en-US" sz="2800" b="1" dirty="0">
                <a:latin typeface="Times New Roman" panose="02020603050405020304" pitchFamily="18" charset="0"/>
              </a:rPr>
              <a:t>电路是电流流通的路径，是为实现某种功能而将若干电气设备和元器件按一定方式连接起来的整体。</a:t>
            </a:r>
            <a:r>
              <a:rPr lang="zh-CN" altLang="en-US" dirty="0">
                <a:latin typeface="Times New Roman" panose="02020603050405020304" pitchFamily="18" charset="0"/>
              </a:rPr>
              <a:t> </a:t>
            </a:r>
          </a:p>
        </p:txBody>
      </p:sp>
      <p:sp>
        <p:nvSpPr>
          <p:cNvPr id="14340" name="Text Box 4"/>
          <p:cNvSpPr txBox="1"/>
          <p:nvPr>
            <p:custDataLst>
              <p:tags r:id="rId3"/>
            </p:custDataLst>
          </p:nvPr>
        </p:nvSpPr>
        <p:spPr>
          <a:xfrm>
            <a:off x="971550" y="3067368"/>
            <a:ext cx="5184775" cy="519112"/>
          </a:xfrm>
          <a:prstGeom prst="rect">
            <a:avLst/>
          </a:prstGeom>
          <a:noFill/>
          <a:ln w="25400">
            <a:noFill/>
          </a:ln>
        </p:spPr>
        <p:txBody>
          <a:bodyPr wrap="none">
            <a:spAutoFit/>
          </a:bodyPr>
          <a:lstStyle/>
          <a:p>
            <a:pPr eaLnBrk="0" hangingPunct="0"/>
            <a:r>
              <a:rPr lang="zh-CN" altLang="en-US" sz="2800" b="1" dirty="0">
                <a:solidFill>
                  <a:srgbClr val="FF0066"/>
                </a:solidFill>
                <a:latin typeface="Times New Roman" panose="02020603050405020304" pitchFamily="18" charset="0"/>
              </a:rPr>
              <a:t>组成：</a:t>
            </a:r>
            <a:r>
              <a:rPr lang="zh-CN" altLang="en-US" sz="2800" b="1" dirty="0">
                <a:latin typeface="Times New Roman" panose="02020603050405020304" pitchFamily="18" charset="0"/>
              </a:rPr>
              <a:t>电源、负载和中间环节。</a:t>
            </a:r>
          </a:p>
        </p:txBody>
      </p:sp>
      <p:sp>
        <p:nvSpPr>
          <p:cNvPr id="14341" name="AutoShape 5">
            <a:hlinkClick r:id="rId9" action="ppaction://hlinksldjump"/>
          </p:cNvPr>
          <p:cNvSpPr>
            <a:spLocks noChangeArrowheads="1"/>
          </p:cNvSpPr>
          <p:nvPr>
            <p:custDataLst>
              <p:tags r:id="rId4"/>
            </p:custDataLst>
          </p:nvPr>
        </p:nvSpPr>
        <p:spPr bwMode="auto">
          <a:xfrm>
            <a:off x="250825" y="495618"/>
            <a:ext cx="5443538" cy="700088"/>
          </a:xfrm>
          <a:prstGeom prst="roundRect">
            <a:avLst>
              <a:gd name="adj" fmla="val 16667"/>
            </a:avLst>
          </a:prstGeom>
          <a:noFill/>
          <a:ln w="9525">
            <a:noFill/>
            <a:round/>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0" normalizeH="0" baseline="0" noProof="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1.1.1</a:t>
            </a:r>
            <a:r>
              <a:rPr kumimoji="1" lang="en-US" altLang="zh-CN" sz="36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 </a:t>
            </a:r>
            <a:r>
              <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电路组成及其作用</a:t>
            </a:r>
          </a:p>
        </p:txBody>
      </p:sp>
      <p:sp>
        <p:nvSpPr>
          <p:cNvPr id="70662" name="Text Box 70"/>
          <p:cNvSpPr txBox="1"/>
          <p:nvPr>
            <p:custDataLst>
              <p:tags r:id="rId5"/>
            </p:custDataLst>
          </p:nvPr>
        </p:nvSpPr>
        <p:spPr>
          <a:xfrm>
            <a:off x="250825" y="3788093"/>
            <a:ext cx="8353425" cy="2227262"/>
          </a:xfrm>
          <a:prstGeom prst="rect">
            <a:avLst/>
          </a:prstGeom>
          <a:noFill/>
          <a:ln w="9525">
            <a:noFill/>
          </a:ln>
        </p:spPr>
        <p:txBody>
          <a:bodyPr>
            <a:spAutoFit/>
          </a:bodyPr>
          <a:lstStyle/>
          <a:p>
            <a:r>
              <a:rPr lang="zh-CN" altLang="en-US" sz="2800" b="1" dirty="0">
                <a:latin typeface="Times New Roman" panose="02020603050405020304" pitchFamily="18" charset="0"/>
              </a:rPr>
              <a:t>        </a:t>
            </a:r>
            <a:r>
              <a:rPr lang="zh-CN" altLang="en-US" sz="2800" b="1" dirty="0">
                <a:solidFill>
                  <a:srgbClr val="FF0066"/>
                </a:solidFill>
                <a:latin typeface="Times New Roman" panose="02020603050405020304" pitchFamily="18" charset="0"/>
              </a:rPr>
              <a:t>电源</a:t>
            </a:r>
            <a:r>
              <a:rPr lang="en-US" altLang="zh-CN" sz="2800" b="1" dirty="0">
                <a:solidFill>
                  <a:srgbClr val="FF0066"/>
                </a:solidFill>
                <a:latin typeface="Times New Roman" panose="02020603050405020304" pitchFamily="18" charset="0"/>
              </a:rPr>
              <a:t>:  </a:t>
            </a:r>
            <a:r>
              <a:rPr lang="zh-CN" altLang="en-US" sz="2800" b="1" dirty="0">
                <a:latin typeface="Times New Roman" panose="02020603050405020304" pitchFamily="18" charset="0"/>
              </a:rPr>
              <a:t>提供电能的设备，如发电机、电池、信号源等。</a:t>
            </a:r>
          </a:p>
          <a:p>
            <a:r>
              <a:rPr lang="zh-CN" altLang="en-US" sz="2800" b="1" dirty="0">
                <a:latin typeface="Times New Roman" panose="02020603050405020304" pitchFamily="18" charset="0"/>
              </a:rPr>
              <a:t>       </a:t>
            </a:r>
            <a:r>
              <a:rPr lang="zh-CN" altLang="en-US" sz="2800" b="1" dirty="0">
                <a:solidFill>
                  <a:srgbClr val="FF0066"/>
                </a:solidFill>
                <a:latin typeface="Times New Roman" panose="02020603050405020304" pitchFamily="18" charset="0"/>
              </a:rPr>
              <a:t>负载</a:t>
            </a:r>
            <a:r>
              <a:rPr lang="en-US" altLang="zh-CN" sz="2800" b="1" dirty="0">
                <a:solidFill>
                  <a:srgbClr val="FF0066"/>
                </a:solidFill>
                <a:latin typeface="Times New Roman" panose="02020603050405020304" pitchFamily="18" charset="0"/>
              </a:rPr>
              <a:t>:  </a:t>
            </a:r>
            <a:r>
              <a:rPr lang="zh-CN" altLang="en-US" sz="2800" b="1" dirty="0">
                <a:latin typeface="Times New Roman" panose="02020603050405020304" pitchFamily="18" charset="0"/>
              </a:rPr>
              <a:t>指用电设备，如电灯、电动机、洗衣机等。</a:t>
            </a:r>
          </a:p>
          <a:p>
            <a:r>
              <a:rPr lang="zh-CN" altLang="en-US" sz="2800" b="1" dirty="0">
                <a:latin typeface="Times New Roman" panose="02020603050405020304" pitchFamily="18" charset="0"/>
              </a:rPr>
              <a:t>       </a:t>
            </a:r>
            <a:r>
              <a:rPr lang="zh-CN" altLang="en-US" sz="2800" b="1" dirty="0">
                <a:solidFill>
                  <a:srgbClr val="FF0066"/>
                </a:solidFill>
                <a:latin typeface="Times New Roman" panose="02020603050405020304" pitchFamily="18" charset="0"/>
              </a:rPr>
              <a:t>中间环节</a:t>
            </a:r>
            <a:r>
              <a:rPr lang="en-US" altLang="zh-CN" sz="2800" b="1" dirty="0">
                <a:solidFill>
                  <a:srgbClr val="FF0066"/>
                </a:solidFill>
                <a:latin typeface="Times New Roman" panose="02020603050405020304" pitchFamily="18" charset="0"/>
              </a:rPr>
              <a:t>:  </a:t>
            </a:r>
            <a:r>
              <a:rPr lang="zh-CN" altLang="en-US" sz="2800" b="1" dirty="0">
                <a:latin typeface="Times New Roman" panose="02020603050405020304" pitchFamily="18" charset="0"/>
              </a:rPr>
              <a:t>把电源和负载连接起来，通常是一些导线、开关、接触器、保护装置等。</a:t>
            </a:r>
            <a:endParaRPr lang="en-US" altLang="zh-CN" sz="2800" b="1" dirty="0">
              <a:latin typeface="Times New Roman" panose="02020603050405020304" pitchFamily="18" charset="0"/>
            </a:endParaRPr>
          </a:p>
        </p:txBody>
      </p:sp>
      <p:sp>
        <p:nvSpPr>
          <p:cNvPr id="10" name="页脚占位符 4"/>
          <p:cNvSpPr txBox="1">
            <a:spLocks noGrp="1"/>
          </p:cNvSpPr>
          <p:nvPr>
            <p:ph type="ftr" sz="quarter" idx="11"/>
            <p:custDataLst>
              <p:tags r:id="rId6"/>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dissolve">
                                      <p:cBhvr>
                                        <p:cTn id="7" dur="500"/>
                                        <p:tgtEl>
                                          <p:spTgt spid="143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4339">
                                            <p:txEl>
                                              <p:pRg st="0" end="0"/>
                                            </p:txEl>
                                          </p:spTgt>
                                        </p:tgtEl>
                                        <p:attrNameLst>
                                          <p:attrName>style.visibility</p:attrName>
                                        </p:attrNameLst>
                                      </p:cBhvr>
                                      <p:to>
                                        <p:strVal val="visible"/>
                                      </p:to>
                                    </p:set>
                                    <p:animEffect transition="in" filter="wipe(left)">
                                      <p:cBhvr>
                                        <p:cTn id="12" dur="300"/>
                                        <p:tgtEl>
                                          <p:spTgt spid="1433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4340">
                                            <p:txEl>
                                              <p:pRg st="0" end="0"/>
                                            </p:txEl>
                                          </p:spTgt>
                                        </p:tgtEl>
                                        <p:attrNameLst>
                                          <p:attrName>style.visibility</p:attrName>
                                        </p:attrNameLst>
                                      </p:cBhvr>
                                      <p:to>
                                        <p:strVal val="visible"/>
                                      </p:to>
                                    </p:set>
                                    <p:anim calcmode="lin" valueType="num">
                                      <p:cBhvr additive="base">
                                        <p:cTn id="17" dur="500" fill="hold"/>
                                        <p:tgtEl>
                                          <p:spTgt spid="14340">
                                            <p:txEl>
                                              <p:pRg st="0" end="0"/>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14340">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5"/>
                                            </p:cond>
                                          </p:stCondLst>
                                          <p:endCondLst>
                                            <p:cond evt="onStopAudio" delay="0">
                                              <p:tgtEl>
                                                <p:sldTgt/>
                                              </p:tgtEl>
                                            </p:cond>
                                          </p:endCondLst>
                                        </p:cTn>
                                        <p:tgtEl>
                                          <p:sndTgt r:embed="rId8"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P spid="14339" grpId="0" build="p"/>
      <p:bldP spid="14340"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12" action="ppaction://hlinksldjump"/>
          </p:cNvPr>
          <p:cNvSpPr>
            <a:spLocks noChangeArrowheads="1"/>
          </p:cNvSpPr>
          <p:nvPr>
            <p:custDataLst>
              <p:tags r:id="rId2"/>
            </p:custDataLst>
          </p:nvPr>
        </p:nvSpPr>
        <p:spPr bwMode="auto">
          <a:xfrm>
            <a:off x="3016250" y="495935"/>
            <a:ext cx="3047365" cy="714962"/>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二、电容元件</a:t>
            </a:r>
          </a:p>
        </p:txBody>
      </p:sp>
      <p:grpSp>
        <p:nvGrpSpPr>
          <p:cNvPr id="2" name="Group 2"/>
          <p:cNvGrpSpPr/>
          <p:nvPr/>
        </p:nvGrpSpPr>
        <p:grpSpPr>
          <a:xfrm>
            <a:off x="533400" y="1347788"/>
            <a:ext cx="7924800" cy="1943100"/>
            <a:chOff x="336" y="432"/>
            <a:chExt cx="4992" cy="1224"/>
          </a:xfrm>
        </p:grpSpPr>
        <p:sp>
          <p:nvSpPr>
            <p:cNvPr id="93195" name="Rectangle 3"/>
            <p:cNvSpPr/>
            <p:nvPr>
              <p:custDataLst>
                <p:tags r:id="rId9"/>
              </p:custDataLst>
            </p:nvPr>
          </p:nvSpPr>
          <p:spPr>
            <a:xfrm>
              <a:off x="336" y="816"/>
              <a:ext cx="1500" cy="327"/>
            </a:xfrm>
            <a:prstGeom prst="rect">
              <a:avLst/>
            </a:prstGeom>
            <a:solidFill>
              <a:srgbClr val="008000"/>
            </a:solidFill>
            <a:ln w="9525">
              <a:noFill/>
            </a:ln>
          </p:spPr>
          <p:txBody>
            <a:bodyPr>
              <a:spAutoFit/>
            </a:bodyPr>
            <a:lstStyle/>
            <a:p>
              <a:pPr algn="ctr"/>
              <a:r>
                <a:rPr lang="zh-CN" altLang="en-US" sz="2800" b="1" dirty="0">
                  <a:solidFill>
                    <a:srgbClr val="FFFF00"/>
                  </a:solidFill>
                  <a:latin typeface="Times New Roman" panose="02020603050405020304" pitchFamily="18" charset="0"/>
                </a:rPr>
                <a:t>独石电容</a:t>
              </a:r>
              <a:r>
                <a:rPr lang="zh-CN" altLang="en-US" sz="2800" b="1" dirty="0">
                  <a:solidFill>
                    <a:srgbClr val="FFFF00"/>
                  </a:solidFill>
                  <a:latin typeface="宋体" panose="02010600030101010101" pitchFamily="2" charset="-122"/>
                </a:rPr>
                <a:t>器 </a:t>
              </a:r>
              <a:endParaRPr lang="zh-CN" altLang="en-US" sz="2800" b="1" dirty="0">
                <a:solidFill>
                  <a:schemeClr val="bg1"/>
                </a:solidFill>
                <a:latin typeface="Times New Roman" panose="02020603050405020304" pitchFamily="18" charset="0"/>
              </a:endParaRPr>
            </a:p>
          </p:txBody>
        </p:sp>
        <p:pic>
          <p:nvPicPr>
            <p:cNvPr id="93196" name="Picture 4" descr="独石电容"/>
            <p:cNvPicPr>
              <a:picLocks noChangeAspect="1"/>
            </p:cNvPicPr>
            <p:nvPr>
              <p:custDataLst>
                <p:tags r:id="rId10"/>
              </p:custDataLst>
            </p:nvPr>
          </p:nvPicPr>
          <p:blipFill>
            <a:blip r:embed="rId13"/>
            <a:stretch>
              <a:fillRect/>
            </a:stretch>
          </p:blipFill>
          <p:spPr>
            <a:xfrm>
              <a:off x="2064" y="432"/>
              <a:ext cx="3264" cy="1224"/>
            </a:xfrm>
            <a:prstGeom prst="rect">
              <a:avLst/>
            </a:prstGeom>
            <a:noFill/>
            <a:ln w="76200" cap="flat" cmpd="tri">
              <a:solidFill>
                <a:srgbClr val="008000"/>
              </a:solidFill>
              <a:prstDash val="solid"/>
              <a:miter/>
              <a:headEnd type="none" w="med" len="med"/>
              <a:tailEnd type="none" w="med" len="med"/>
            </a:ln>
          </p:spPr>
        </p:pic>
      </p:grpSp>
      <p:grpSp>
        <p:nvGrpSpPr>
          <p:cNvPr id="3" name="Group 5"/>
          <p:cNvGrpSpPr/>
          <p:nvPr/>
        </p:nvGrpSpPr>
        <p:grpSpPr>
          <a:xfrm>
            <a:off x="457200" y="3328988"/>
            <a:ext cx="7011988" cy="3101975"/>
            <a:chOff x="288" y="1728"/>
            <a:chExt cx="4417" cy="1954"/>
          </a:xfrm>
        </p:grpSpPr>
        <p:sp>
          <p:nvSpPr>
            <p:cNvPr id="93188" name="Rectangle 6"/>
            <p:cNvSpPr/>
            <p:nvPr>
              <p:custDataLst>
                <p:tags r:id="rId3"/>
              </p:custDataLst>
            </p:nvPr>
          </p:nvSpPr>
          <p:spPr>
            <a:xfrm>
              <a:off x="288" y="1728"/>
              <a:ext cx="1584" cy="327"/>
            </a:xfrm>
            <a:prstGeom prst="rect">
              <a:avLst/>
            </a:prstGeom>
            <a:solidFill>
              <a:srgbClr val="008000"/>
            </a:solidFill>
            <a:ln w="9525">
              <a:noFill/>
            </a:ln>
          </p:spPr>
          <p:txBody>
            <a:bodyPr>
              <a:spAutoFit/>
            </a:bodyPr>
            <a:lstStyle/>
            <a:p>
              <a:pPr algn="ctr"/>
              <a:r>
                <a:rPr lang="zh-CN" altLang="en-US" sz="2800" b="1" dirty="0">
                  <a:solidFill>
                    <a:srgbClr val="FFFF00"/>
                  </a:solidFill>
                  <a:latin typeface="Times New Roman" panose="02020603050405020304" pitchFamily="18" charset="0"/>
                </a:rPr>
                <a:t>铝电解电容器</a:t>
              </a:r>
              <a:endParaRPr lang="zh-CN" altLang="en-US" sz="2800" b="1" dirty="0">
                <a:solidFill>
                  <a:schemeClr val="bg1"/>
                </a:solidFill>
                <a:latin typeface="Times New Roman" panose="02020603050405020304" pitchFamily="18" charset="0"/>
              </a:endParaRPr>
            </a:p>
          </p:txBody>
        </p:sp>
        <p:grpSp>
          <p:nvGrpSpPr>
            <p:cNvPr id="93189" name="Group 7"/>
            <p:cNvGrpSpPr/>
            <p:nvPr/>
          </p:nvGrpSpPr>
          <p:grpSpPr>
            <a:xfrm>
              <a:off x="1344" y="2112"/>
              <a:ext cx="3361" cy="1570"/>
              <a:chOff x="621" y="3024"/>
              <a:chExt cx="3361" cy="1570"/>
            </a:xfrm>
          </p:grpSpPr>
          <p:pic>
            <p:nvPicPr>
              <p:cNvPr id="93190" name="Picture 8" descr="电解电容1"/>
              <p:cNvPicPr>
                <a:picLocks noChangeAspect="1"/>
              </p:cNvPicPr>
              <p:nvPr>
                <p:custDataLst>
                  <p:tags r:id="rId4"/>
                </p:custDataLst>
              </p:nvPr>
            </p:nvPicPr>
            <p:blipFill>
              <a:blip r:embed="rId14"/>
              <a:stretch>
                <a:fillRect/>
              </a:stretch>
            </p:blipFill>
            <p:spPr>
              <a:xfrm>
                <a:off x="621" y="3131"/>
                <a:ext cx="519" cy="1463"/>
              </a:xfrm>
              <a:prstGeom prst="rect">
                <a:avLst/>
              </a:prstGeom>
              <a:noFill/>
              <a:ln w="9525">
                <a:noFill/>
              </a:ln>
            </p:spPr>
          </p:pic>
          <p:pic>
            <p:nvPicPr>
              <p:cNvPr id="93191" name="Picture 9" descr="电解电容2"/>
              <p:cNvPicPr>
                <a:picLocks noChangeAspect="1"/>
              </p:cNvPicPr>
              <p:nvPr>
                <p:custDataLst>
                  <p:tags r:id="rId5"/>
                </p:custDataLst>
              </p:nvPr>
            </p:nvPicPr>
            <p:blipFill>
              <a:blip r:embed="rId15"/>
              <a:stretch>
                <a:fillRect/>
              </a:stretch>
            </p:blipFill>
            <p:spPr>
              <a:xfrm>
                <a:off x="1392" y="3024"/>
                <a:ext cx="587" cy="1566"/>
              </a:xfrm>
              <a:prstGeom prst="rect">
                <a:avLst/>
              </a:prstGeom>
              <a:noFill/>
              <a:ln w="9525">
                <a:noFill/>
              </a:ln>
            </p:spPr>
          </p:pic>
          <p:pic>
            <p:nvPicPr>
              <p:cNvPr id="93192" name="Picture 10" descr="电解电容3"/>
              <p:cNvPicPr>
                <a:picLocks noChangeAspect="1"/>
              </p:cNvPicPr>
              <p:nvPr>
                <p:custDataLst>
                  <p:tags r:id="rId6"/>
                </p:custDataLst>
              </p:nvPr>
            </p:nvPicPr>
            <p:blipFill>
              <a:blip r:embed="rId16"/>
              <a:stretch>
                <a:fillRect/>
              </a:stretch>
            </p:blipFill>
            <p:spPr>
              <a:xfrm>
                <a:off x="3569" y="3341"/>
                <a:ext cx="413" cy="995"/>
              </a:xfrm>
              <a:prstGeom prst="rect">
                <a:avLst/>
              </a:prstGeom>
              <a:noFill/>
              <a:ln w="9525">
                <a:noFill/>
              </a:ln>
            </p:spPr>
          </p:pic>
          <p:pic>
            <p:nvPicPr>
              <p:cNvPr id="93193" name="Picture 11" descr="电解电容4"/>
              <p:cNvPicPr>
                <a:picLocks noChangeAspect="1"/>
              </p:cNvPicPr>
              <p:nvPr>
                <p:custDataLst>
                  <p:tags r:id="rId7"/>
                </p:custDataLst>
              </p:nvPr>
            </p:nvPicPr>
            <p:blipFill>
              <a:blip r:embed="rId17"/>
              <a:stretch>
                <a:fillRect/>
              </a:stretch>
            </p:blipFill>
            <p:spPr>
              <a:xfrm>
                <a:off x="2253" y="3207"/>
                <a:ext cx="587" cy="1387"/>
              </a:xfrm>
              <a:prstGeom prst="rect">
                <a:avLst/>
              </a:prstGeom>
              <a:noFill/>
              <a:ln w="9525">
                <a:noFill/>
              </a:ln>
            </p:spPr>
          </p:pic>
          <p:pic>
            <p:nvPicPr>
              <p:cNvPr id="93194" name="Picture 12" descr="电解电容5"/>
              <p:cNvPicPr>
                <a:picLocks noChangeAspect="1"/>
              </p:cNvPicPr>
              <p:nvPr>
                <p:custDataLst>
                  <p:tags r:id="rId8"/>
                </p:custDataLst>
              </p:nvPr>
            </p:nvPicPr>
            <p:blipFill>
              <a:blip r:embed="rId18"/>
              <a:stretch>
                <a:fillRect/>
              </a:stretch>
            </p:blipFill>
            <p:spPr>
              <a:xfrm>
                <a:off x="2979" y="3341"/>
                <a:ext cx="419" cy="1045"/>
              </a:xfrm>
              <a:prstGeom prst="rect">
                <a:avLst/>
              </a:prstGeom>
              <a:noFill/>
              <a:ln w="9525">
                <a:noFill/>
              </a:ln>
            </p:spPr>
          </p:pic>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grpSp>
        <p:nvGrpSpPr>
          <p:cNvPr id="2" name="Group 2"/>
          <p:cNvGrpSpPr/>
          <p:nvPr/>
        </p:nvGrpSpPr>
        <p:grpSpPr>
          <a:xfrm>
            <a:off x="609600" y="1246188"/>
            <a:ext cx="7772400" cy="1670050"/>
            <a:chOff x="384" y="432"/>
            <a:chExt cx="4896" cy="1052"/>
          </a:xfrm>
        </p:grpSpPr>
        <p:sp>
          <p:nvSpPr>
            <p:cNvPr id="94217" name="Rectangle 3"/>
            <p:cNvSpPr/>
            <p:nvPr>
              <p:custDataLst>
                <p:tags r:id="rId7"/>
              </p:custDataLst>
            </p:nvPr>
          </p:nvSpPr>
          <p:spPr>
            <a:xfrm>
              <a:off x="384" y="720"/>
              <a:ext cx="1728" cy="327"/>
            </a:xfrm>
            <a:prstGeom prst="rect">
              <a:avLst/>
            </a:prstGeom>
            <a:solidFill>
              <a:srgbClr val="008000"/>
            </a:solidFill>
            <a:ln w="9525">
              <a:noFill/>
            </a:ln>
          </p:spPr>
          <p:txBody>
            <a:bodyPr>
              <a:spAutoFit/>
            </a:bodyPr>
            <a:lstStyle/>
            <a:p>
              <a:pPr algn="ctr"/>
              <a:r>
                <a:rPr lang="zh-CN" altLang="en-US" sz="2800" b="1" dirty="0">
                  <a:solidFill>
                    <a:srgbClr val="FFFF00"/>
                  </a:solidFill>
                  <a:latin typeface="Times New Roman" panose="02020603050405020304" pitchFamily="18" charset="0"/>
                </a:rPr>
                <a:t>纸介电容器</a:t>
              </a:r>
            </a:p>
          </p:txBody>
        </p:sp>
        <p:pic>
          <p:nvPicPr>
            <p:cNvPr id="94218" name="Picture 4" descr="纸介电容1"/>
            <p:cNvPicPr>
              <a:picLocks noChangeAspect="1"/>
            </p:cNvPicPr>
            <p:nvPr>
              <p:custDataLst>
                <p:tags r:id="rId8"/>
              </p:custDataLst>
            </p:nvPr>
          </p:nvPicPr>
          <p:blipFill>
            <a:blip r:embed="rId11"/>
            <a:stretch>
              <a:fillRect/>
            </a:stretch>
          </p:blipFill>
          <p:spPr>
            <a:xfrm>
              <a:off x="2304" y="432"/>
              <a:ext cx="2976" cy="1052"/>
            </a:xfrm>
            <a:prstGeom prst="rect">
              <a:avLst/>
            </a:prstGeom>
            <a:noFill/>
            <a:ln w="76200" cap="flat" cmpd="tri">
              <a:solidFill>
                <a:srgbClr val="008000"/>
              </a:solidFill>
              <a:prstDash val="solid"/>
              <a:miter/>
              <a:headEnd type="none" w="med" len="med"/>
              <a:tailEnd type="none" w="med" len="med"/>
            </a:ln>
          </p:spPr>
        </p:pic>
      </p:grpSp>
      <p:grpSp>
        <p:nvGrpSpPr>
          <p:cNvPr id="3" name="Group 5"/>
          <p:cNvGrpSpPr/>
          <p:nvPr/>
        </p:nvGrpSpPr>
        <p:grpSpPr>
          <a:xfrm>
            <a:off x="457200" y="3303588"/>
            <a:ext cx="2979738" cy="3189287"/>
            <a:chOff x="288" y="1728"/>
            <a:chExt cx="1877" cy="2009"/>
          </a:xfrm>
        </p:grpSpPr>
        <p:sp>
          <p:nvSpPr>
            <p:cNvPr id="94215" name="Text Box 6"/>
            <p:cNvSpPr txBox="1"/>
            <p:nvPr>
              <p:custDataLst>
                <p:tags r:id="rId5"/>
              </p:custDataLst>
            </p:nvPr>
          </p:nvSpPr>
          <p:spPr>
            <a:xfrm>
              <a:off x="288" y="1728"/>
              <a:ext cx="1877" cy="327"/>
            </a:xfrm>
            <a:prstGeom prst="rect">
              <a:avLst/>
            </a:prstGeom>
            <a:solidFill>
              <a:srgbClr val="008000"/>
            </a:solidFill>
            <a:ln w="9525">
              <a:noFill/>
            </a:ln>
          </p:spPr>
          <p:txBody>
            <a:bodyPr>
              <a:spAutoFit/>
            </a:bodyPr>
            <a:lstStyle/>
            <a:p>
              <a:pPr algn="ctr">
                <a:spcBef>
                  <a:spcPct val="50000"/>
                </a:spcBef>
              </a:pPr>
              <a:r>
                <a:rPr lang="zh-CN" altLang="en-US" sz="2800" b="1" dirty="0">
                  <a:solidFill>
                    <a:srgbClr val="FFFF66"/>
                  </a:solidFill>
                  <a:latin typeface="Times New Roman" panose="02020603050405020304" pitchFamily="18" charset="0"/>
                </a:rPr>
                <a:t>空气可变电容器</a:t>
              </a:r>
            </a:p>
          </p:txBody>
        </p:sp>
        <p:pic>
          <p:nvPicPr>
            <p:cNvPr id="94216" name="Picture 7" descr="空气可变电容"/>
            <p:cNvPicPr>
              <a:picLocks noChangeAspect="1"/>
            </p:cNvPicPr>
            <p:nvPr>
              <p:custDataLst>
                <p:tags r:id="rId6"/>
              </p:custDataLst>
            </p:nvPr>
          </p:nvPicPr>
          <p:blipFill>
            <a:blip r:embed="rId12"/>
            <a:stretch>
              <a:fillRect/>
            </a:stretch>
          </p:blipFill>
          <p:spPr>
            <a:xfrm>
              <a:off x="384" y="2307"/>
              <a:ext cx="1584" cy="1430"/>
            </a:xfrm>
            <a:prstGeom prst="rect">
              <a:avLst/>
            </a:prstGeom>
            <a:noFill/>
            <a:ln w="76200" cap="flat" cmpd="tri">
              <a:solidFill>
                <a:srgbClr val="008000"/>
              </a:solidFill>
              <a:prstDash val="solid"/>
              <a:miter/>
              <a:headEnd type="none" w="med" len="med"/>
              <a:tailEnd type="none" w="med" len="med"/>
            </a:ln>
          </p:spPr>
        </p:pic>
      </p:grpSp>
      <p:grpSp>
        <p:nvGrpSpPr>
          <p:cNvPr id="4" name="Group 8"/>
          <p:cNvGrpSpPr/>
          <p:nvPr/>
        </p:nvGrpSpPr>
        <p:grpSpPr>
          <a:xfrm>
            <a:off x="3962400" y="3303588"/>
            <a:ext cx="4762500" cy="3133725"/>
            <a:chOff x="2496" y="1728"/>
            <a:chExt cx="3000" cy="1974"/>
          </a:xfrm>
        </p:grpSpPr>
        <p:sp>
          <p:nvSpPr>
            <p:cNvPr id="94213" name="Rectangle 9"/>
            <p:cNvSpPr/>
            <p:nvPr>
              <p:custDataLst>
                <p:tags r:id="rId3"/>
              </p:custDataLst>
            </p:nvPr>
          </p:nvSpPr>
          <p:spPr>
            <a:xfrm>
              <a:off x="2832" y="1728"/>
              <a:ext cx="2112" cy="327"/>
            </a:xfrm>
            <a:prstGeom prst="rect">
              <a:avLst/>
            </a:prstGeom>
            <a:solidFill>
              <a:srgbClr val="008000"/>
            </a:solidFill>
            <a:ln w="9525">
              <a:noFill/>
            </a:ln>
          </p:spPr>
          <p:txBody>
            <a:bodyPr>
              <a:spAutoFit/>
            </a:bodyPr>
            <a:lstStyle/>
            <a:p>
              <a:pPr algn="ctr"/>
              <a:r>
                <a:rPr lang="zh-CN" altLang="en-US" sz="2800" b="1" dirty="0">
                  <a:solidFill>
                    <a:srgbClr val="FFFF00"/>
                  </a:solidFill>
                  <a:latin typeface="Times New Roman" panose="02020603050405020304" pitchFamily="18" charset="0"/>
                </a:rPr>
                <a:t>金属化纸介电容器</a:t>
              </a:r>
            </a:p>
          </p:txBody>
        </p:sp>
        <p:pic>
          <p:nvPicPr>
            <p:cNvPr id="94214" name="Picture 10" descr="纸介电容"/>
            <p:cNvPicPr>
              <a:picLocks noChangeAspect="1"/>
            </p:cNvPicPr>
            <p:nvPr>
              <p:custDataLst>
                <p:tags r:id="rId4"/>
              </p:custDataLst>
            </p:nvPr>
          </p:nvPicPr>
          <p:blipFill>
            <a:blip r:embed="rId13"/>
            <a:stretch>
              <a:fillRect/>
            </a:stretch>
          </p:blipFill>
          <p:spPr>
            <a:xfrm>
              <a:off x="2496" y="2304"/>
              <a:ext cx="3000" cy="1398"/>
            </a:xfrm>
            <a:prstGeom prst="rect">
              <a:avLst/>
            </a:prstGeom>
            <a:noFill/>
            <a:ln w="76200" cap="flat" cmpd="tri">
              <a:solidFill>
                <a:srgbClr val="008000"/>
              </a:solidFill>
              <a:prstDash val="solid"/>
              <a:miter/>
              <a:headEnd type="none" w="med" len="med"/>
              <a:tailEnd type="none" w="med" len="med"/>
            </a:ln>
          </p:spPr>
        </p:pic>
      </p:grpSp>
      <p:sp>
        <p:nvSpPr>
          <p:cNvPr id="16" name="AutoShape 5">
            <a:hlinkClick r:id="rId14" action="ppaction://hlinksldjump"/>
          </p:cNvPr>
          <p:cNvSpPr>
            <a:spLocks noChangeArrowheads="1"/>
          </p:cNvSpPr>
          <p:nvPr>
            <p:custDataLst>
              <p:tags r:id="rId2"/>
            </p:custDataLst>
          </p:nvPr>
        </p:nvSpPr>
        <p:spPr bwMode="auto">
          <a:xfrm>
            <a:off x="3016250" y="495935"/>
            <a:ext cx="3047365" cy="714962"/>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二、电容元件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ssolve">
                                      <p:cBhvr>
                                        <p:cTn id="12" dur="500"/>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10" name="whoosh.wav"/>
                                        </p:tgtEl>
                                      </p:cMediaNode>
                                    </p:audio>
                                  </p:subTnLst>
                                </p:cTn>
                              </p:par>
                            </p:childTnLst>
                          </p:cTn>
                        </p:par>
                      </p:childTnLst>
                    </p:cTn>
                  </p:par>
                  <p:par>
                    <p:cTn id="13" fill="hold">
                      <p:stCondLst>
                        <p:cond delay="indefinite"/>
                      </p:stCondLst>
                      <p:childTnLst>
                        <p:par>
                          <p:cTn id="14" fill="hold">
                            <p:stCondLst>
                              <p:cond delay="0"/>
                            </p:stCondLst>
                            <p:childTnLst>
                              <p:par>
                                <p:cTn id="15" presetID="17"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15"/>
                                            </p:cond>
                                          </p:stCondLst>
                                          <p:endCondLst>
                                            <p:cond evt="onStopAudio" delay="0">
                                              <p:tgtEl>
                                                <p:sldTgt/>
                                              </p:tgtEl>
                                            </p:cond>
                                          </p:endCondLst>
                                        </p:cTn>
                                        <p:tgtEl>
                                          <p:sndTgt r:embed="rId10"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6" name="AutoShape 5">
            <a:hlinkClick r:id="rId29" action="ppaction://hlinksldjump"/>
          </p:cNvPr>
          <p:cNvSpPr>
            <a:spLocks noChangeArrowheads="1"/>
          </p:cNvSpPr>
          <p:nvPr>
            <p:custDataLst>
              <p:tags r:id="rId3"/>
            </p:custDataLst>
          </p:nvPr>
        </p:nvSpPr>
        <p:spPr bwMode="auto">
          <a:xfrm>
            <a:off x="3016250" y="495935"/>
            <a:ext cx="3047365" cy="714962"/>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二、电容元件</a:t>
            </a:r>
          </a:p>
        </p:txBody>
      </p:sp>
      <p:sp>
        <p:nvSpPr>
          <p:cNvPr id="55298" name="Text Box 2"/>
          <p:cNvSpPr txBox="1"/>
          <p:nvPr>
            <p:custDataLst>
              <p:tags r:id="rId4"/>
            </p:custDataLst>
          </p:nvPr>
        </p:nvSpPr>
        <p:spPr>
          <a:xfrm>
            <a:off x="611188" y="1517650"/>
            <a:ext cx="2032000" cy="457200"/>
          </a:xfrm>
          <a:prstGeom prst="rect">
            <a:avLst/>
          </a:prstGeom>
          <a:noFill/>
          <a:ln w="9525">
            <a:noFill/>
          </a:ln>
        </p:spPr>
        <p:txBody>
          <a:bodyPr>
            <a:spAutoFit/>
          </a:bodyPr>
          <a:lstStyle/>
          <a:p>
            <a:pPr>
              <a:spcBef>
                <a:spcPct val="50000"/>
              </a:spcBef>
            </a:pPr>
            <a:r>
              <a:rPr lang="zh-CN" altLang="en-US" b="1" dirty="0">
                <a:solidFill>
                  <a:srgbClr val="000000"/>
                </a:solidFill>
                <a:latin typeface="Times New Roman" panose="02020603050405020304" pitchFamily="18" charset="0"/>
              </a:rPr>
              <a:t>文字符号：</a:t>
            </a:r>
          </a:p>
        </p:txBody>
      </p:sp>
      <p:sp>
        <p:nvSpPr>
          <p:cNvPr id="55299" name="Text Box 3"/>
          <p:cNvSpPr txBox="1"/>
          <p:nvPr>
            <p:custDataLst>
              <p:tags r:id="rId5"/>
            </p:custDataLst>
          </p:nvPr>
        </p:nvSpPr>
        <p:spPr>
          <a:xfrm>
            <a:off x="611188" y="2212975"/>
            <a:ext cx="1887537" cy="457200"/>
          </a:xfrm>
          <a:prstGeom prst="rect">
            <a:avLst/>
          </a:prstGeom>
          <a:noFill/>
          <a:ln w="9525">
            <a:noFill/>
          </a:ln>
        </p:spPr>
        <p:txBody>
          <a:bodyPr>
            <a:spAutoFit/>
          </a:bodyPr>
          <a:lstStyle/>
          <a:p>
            <a:pPr>
              <a:spcBef>
                <a:spcPct val="50000"/>
              </a:spcBef>
            </a:pPr>
            <a:r>
              <a:rPr lang="zh-CN" altLang="en-US" b="1" dirty="0">
                <a:solidFill>
                  <a:srgbClr val="000000"/>
                </a:solidFill>
                <a:latin typeface="Times New Roman" panose="02020603050405020304" pitchFamily="18" charset="0"/>
              </a:rPr>
              <a:t>图形符号：</a:t>
            </a:r>
          </a:p>
        </p:txBody>
      </p:sp>
      <p:sp>
        <p:nvSpPr>
          <p:cNvPr id="55300" name="Text Box 4"/>
          <p:cNvSpPr txBox="1"/>
          <p:nvPr>
            <p:custDataLst>
              <p:tags r:id="rId6"/>
            </p:custDataLst>
          </p:nvPr>
        </p:nvSpPr>
        <p:spPr>
          <a:xfrm>
            <a:off x="611188" y="3436938"/>
            <a:ext cx="1958975" cy="457200"/>
          </a:xfrm>
          <a:prstGeom prst="rect">
            <a:avLst/>
          </a:prstGeom>
          <a:noFill/>
          <a:ln w="9525">
            <a:noFill/>
          </a:ln>
        </p:spPr>
        <p:txBody>
          <a:bodyPr>
            <a:spAutoFit/>
          </a:bodyPr>
          <a:lstStyle/>
          <a:p>
            <a:pPr>
              <a:spcBef>
                <a:spcPct val="50000"/>
              </a:spcBef>
            </a:pPr>
            <a:r>
              <a:rPr lang="zh-CN" altLang="en-US" b="1" dirty="0">
                <a:solidFill>
                  <a:srgbClr val="000000"/>
                </a:solidFill>
                <a:latin typeface="Times New Roman" panose="02020603050405020304" pitchFamily="18" charset="0"/>
              </a:rPr>
              <a:t>伏安关系：</a:t>
            </a:r>
          </a:p>
        </p:txBody>
      </p:sp>
      <p:sp>
        <p:nvSpPr>
          <p:cNvPr id="55301" name="Text Box 5"/>
          <p:cNvSpPr txBox="1"/>
          <p:nvPr>
            <p:custDataLst>
              <p:tags r:id="rId7"/>
            </p:custDataLst>
          </p:nvPr>
        </p:nvSpPr>
        <p:spPr>
          <a:xfrm>
            <a:off x="611188" y="4640263"/>
            <a:ext cx="1828800" cy="457200"/>
          </a:xfrm>
          <a:prstGeom prst="rect">
            <a:avLst/>
          </a:prstGeom>
          <a:noFill/>
          <a:ln w="9525">
            <a:noFill/>
          </a:ln>
        </p:spPr>
        <p:txBody>
          <a:bodyPr>
            <a:spAutoFit/>
          </a:bodyPr>
          <a:lstStyle/>
          <a:p>
            <a:pPr>
              <a:spcBef>
                <a:spcPct val="50000"/>
              </a:spcBef>
            </a:pPr>
            <a:r>
              <a:rPr lang="zh-CN" altLang="en-US" b="1" dirty="0">
                <a:solidFill>
                  <a:srgbClr val="000000"/>
                </a:solidFill>
                <a:latin typeface="Times New Roman" panose="02020603050405020304" pitchFamily="18" charset="0"/>
              </a:rPr>
              <a:t>功率情况：</a:t>
            </a:r>
          </a:p>
        </p:txBody>
      </p:sp>
      <p:sp>
        <p:nvSpPr>
          <p:cNvPr id="55302" name="Text Box 6"/>
          <p:cNvSpPr txBox="1"/>
          <p:nvPr>
            <p:custDataLst>
              <p:tags r:id="rId8"/>
            </p:custDataLst>
          </p:nvPr>
        </p:nvSpPr>
        <p:spPr>
          <a:xfrm>
            <a:off x="2481263" y="1527175"/>
            <a:ext cx="533400" cy="457200"/>
          </a:xfrm>
          <a:prstGeom prst="rect">
            <a:avLst/>
          </a:prstGeom>
          <a:noFill/>
          <a:ln w="9525">
            <a:noFill/>
          </a:ln>
        </p:spPr>
        <p:txBody>
          <a:bodyPr>
            <a:spAutoFit/>
          </a:bodyPr>
          <a:lstStyle/>
          <a:p>
            <a:pPr>
              <a:spcBef>
                <a:spcPct val="50000"/>
              </a:spcBef>
            </a:pPr>
            <a:r>
              <a:rPr lang="en-US" altLang="zh-CN" b="1" i="1" dirty="0">
                <a:solidFill>
                  <a:srgbClr val="000000"/>
                </a:solidFill>
                <a:latin typeface="Times New Roman" panose="02020603050405020304" pitchFamily="18" charset="0"/>
              </a:rPr>
              <a:t>C</a:t>
            </a:r>
          </a:p>
        </p:txBody>
      </p:sp>
      <p:sp>
        <p:nvSpPr>
          <p:cNvPr id="55303" name="Text Box 7"/>
          <p:cNvSpPr txBox="1"/>
          <p:nvPr>
            <p:custDataLst>
              <p:tags r:id="rId9"/>
            </p:custDataLst>
          </p:nvPr>
        </p:nvSpPr>
        <p:spPr>
          <a:xfrm>
            <a:off x="2481263" y="2216150"/>
            <a:ext cx="1447800" cy="457200"/>
          </a:xfrm>
          <a:prstGeom prst="rect">
            <a:avLst/>
          </a:prstGeom>
          <a:noFill/>
          <a:ln w="9525">
            <a:noFill/>
          </a:ln>
        </p:spPr>
        <p:txBody>
          <a:bodyPr>
            <a:spAutoFit/>
          </a:bodyPr>
          <a:lstStyle/>
          <a:p>
            <a:pPr>
              <a:spcBef>
                <a:spcPct val="50000"/>
              </a:spcBef>
            </a:pPr>
            <a:endParaRPr lang="zh-CN" altLang="en-US" b="1" dirty="0">
              <a:latin typeface="Times New Roman" panose="02020603050405020304" pitchFamily="18" charset="0"/>
            </a:endParaRPr>
          </a:p>
        </p:txBody>
      </p:sp>
      <p:sp>
        <p:nvSpPr>
          <p:cNvPr id="55304" name="Text Box 8"/>
          <p:cNvSpPr txBox="1"/>
          <p:nvPr>
            <p:custDataLst>
              <p:tags r:id="rId10"/>
            </p:custDataLst>
          </p:nvPr>
        </p:nvSpPr>
        <p:spPr>
          <a:xfrm>
            <a:off x="2252663" y="4614863"/>
            <a:ext cx="1093787" cy="457200"/>
          </a:xfrm>
          <a:prstGeom prst="rect">
            <a:avLst/>
          </a:prstGeom>
          <a:noFill/>
          <a:ln w="9525">
            <a:noFill/>
          </a:ln>
        </p:spPr>
        <p:txBody>
          <a:bodyPr>
            <a:spAutoFit/>
          </a:bodyPr>
          <a:lstStyle/>
          <a:p>
            <a:pPr>
              <a:spcBef>
                <a:spcPct val="50000"/>
              </a:spcBef>
            </a:pPr>
            <a:r>
              <a:rPr lang="en-US" altLang="zh-CN" b="1" i="1" dirty="0">
                <a:solidFill>
                  <a:srgbClr val="000000"/>
                </a:solidFill>
                <a:latin typeface="Times New Roman" panose="02020603050405020304" pitchFamily="18" charset="0"/>
              </a:rPr>
              <a:t>p=ui</a:t>
            </a:r>
          </a:p>
        </p:txBody>
      </p:sp>
      <p:sp>
        <p:nvSpPr>
          <p:cNvPr id="14346" name="Text Box 9"/>
          <p:cNvSpPr txBox="1"/>
          <p:nvPr>
            <p:custDataLst>
              <p:tags r:id="rId11"/>
            </p:custDataLst>
          </p:nvPr>
        </p:nvSpPr>
        <p:spPr>
          <a:xfrm>
            <a:off x="3395663" y="1568450"/>
            <a:ext cx="3886200" cy="457200"/>
          </a:xfrm>
          <a:prstGeom prst="rect">
            <a:avLst/>
          </a:prstGeom>
          <a:noFill/>
          <a:ln w="9525">
            <a:noFill/>
          </a:ln>
        </p:spPr>
        <p:txBody>
          <a:bodyPr>
            <a:spAutoFit/>
          </a:bodyPr>
          <a:lstStyle/>
          <a:p>
            <a:pPr>
              <a:spcBef>
                <a:spcPct val="50000"/>
              </a:spcBef>
            </a:pPr>
            <a:r>
              <a:rPr lang="zh-CN" altLang="en-US" b="1" dirty="0">
                <a:solidFill>
                  <a:srgbClr val="000000"/>
                </a:solidFill>
                <a:latin typeface="Times New Roman" panose="02020603050405020304" pitchFamily="18" charset="0"/>
              </a:rPr>
              <a:t>电流和电压的变化率成正比</a:t>
            </a:r>
          </a:p>
        </p:txBody>
      </p:sp>
      <p:sp>
        <p:nvSpPr>
          <p:cNvPr id="14347" name="Text Box 10"/>
          <p:cNvSpPr txBox="1"/>
          <p:nvPr>
            <p:custDataLst>
              <p:tags r:id="rId12"/>
            </p:custDataLst>
          </p:nvPr>
        </p:nvSpPr>
        <p:spPr>
          <a:xfrm>
            <a:off x="3395663" y="4614863"/>
            <a:ext cx="3352800" cy="457200"/>
          </a:xfrm>
          <a:prstGeom prst="rect">
            <a:avLst/>
          </a:prstGeom>
          <a:noFill/>
          <a:ln w="9525">
            <a:noFill/>
          </a:ln>
        </p:spPr>
        <p:txBody>
          <a:bodyPr>
            <a:spAutoFit/>
          </a:bodyPr>
          <a:lstStyle/>
          <a:p>
            <a:pPr>
              <a:spcBef>
                <a:spcPct val="50000"/>
              </a:spcBef>
            </a:pPr>
            <a:r>
              <a:rPr lang="zh-CN" altLang="en-US" b="1" dirty="0">
                <a:solidFill>
                  <a:srgbClr val="000000"/>
                </a:solidFill>
                <a:latin typeface="Times New Roman" panose="02020603050405020304" pitchFamily="18" charset="0"/>
              </a:rPr>
              <a:t>在直流电路中  </a:t>
            </a:r>
            <a:r>
              <a:rPr lang="en-US" altLang="zh-CN" b="1" i="1" dirty="0">
                <a:solidFill>
                  <a:srgbClr val="000000"/>
                </a:solidFill>
                <a:latin typeface="Times New Roman" panose="02020603050405020304" pitchFamily="18" charset="0"/>
              </a:rPr>
              <a:t>P</a:t>
            </a:r>
            <a:r>
              <a:rPr lang="en-US" altLang="zh-CN" b="1" dirty="0">
                <a:solidFill>
                  <a:srgbClr val="000000"/>
                </a:solidFill>
                <a:latin typeface="Times New Roman" panose="02020603050405020304" pitchFamily="18" charset="0"/>
              </a:rPr>
              <a:t> = 0</a:t>
            </a:r>
          </a:p>
        </p:txBody>
      </p:sp>
      <p:grpSp>
        <p:nvGrpSpPr>
          <p:cNvPr id="5" name="Group 12"/>
          <p:cNvGrpSpPr/>
          <p:nvPr/>
        </p:nvGrpSpPr>
        <p:grpSpPr>
          <a:xfrm>
            <a:off x="4714875" y="2743200"/>
            <a:ext cx="1858963" cy="1746250"/>
            <a:chOff x="4203" y="939"/>
            <a:chExt cx="1171" cy="1100"/>
          </a:xfrm>
        </p:grpSpPr>
        <p:sp>
          <p:nvSpPr>
            <p:cNvPr id="14359" name="Line 13"/>
            <p:cNvSpPr/>
            <p:nvPr>
              <p:custDataLst>
                <p:tags r:id="rId22"/>
              </p:custDataLst>
            </p:nvPr>
          </p:nvSpPr>
          <p:spPr>
            <a:xfrm flipV="1">
              <a:off x="4365" y="1129"/>
              <a:ext cx="0" cy="805"/>
            </a:xfrm>
            <a:prstGeom prst="line">
              <a:avLst/>
            </a:prstGeom>
            <a:ln w="28575" cap="flat" cmpd="sng">
              <a:solidFill>
                <a:srgbClr val="FF0000"/>
              </a:solidFill>
              <a:prstDash val="solid"/>
              <a:headEnd type="none" w="med" len="med"/>
              <a:tailEnd type="triangle" w="med" len="med"/>
            </a:ln>
          </p:spPr>
        </p:sp>
        <p:sp>
          <p:nvSpPr>
            <p:cNvPr id="14360" name="Line 14"/>
            <p:cNvSpPr/>
            <p:nvPr>
              <p:custDataLst>
                <p:tags r:id="rId23"/>
              </p:custDataLst>
            </p:nvPr>
          </p:nvSpPr>
          <p:spPr>
            <a:xfrm flipV="1">
              <a:off x="4268" y="1836"/>
              <a:ext cx="887" cy="1"/>
            </a:xfrm>
            <a:prstGeom prst="line">
              <a:avLst/>
            </a:prstGeom>
            <a:ln w="28575" cap="flat" cmpd="sng">
              <a:solidFill>
                <a:srgbClr val="FF0000"/>
              </a:solidFill>
              <a:prstDash val="solid"/>
              <a:headEnd type="none" w="med" len="med"/>
              <a:tailEnd type="triangle" w="med" len="med"/>
            </a:ln>
          </p:spPr>
        </p:sp>
        <p:sp>
          <p:nvSpPr>
            <p:cNvPr id="14361" name="Text Box 15"/>
            <p:cNvSpPr txBox="1"/>
            <p:nvPr>
              <p:custDataLst>
                <p:tags r:id="rId24"/>
              </p:custDataLst>
            </p:nvPr>
          </p:nvSpPr>
          <p:spPr>
            <a:xfrm>
              <a:off x="4282" y="939"/>
              <a:ext cx="257" cy="212"/>
            </a:xfrm>
            <a:prstGeom prst="rect">
              <a:avLst/>
            </a:prstGeom>
            <a:noFill/>
            <a:ln w="9525">
              <a:noFill/>
            </a:ln>
          </p:spPr>
          <p:txBody>
            <a:bodyPr>
              <a:spAutoFit/>
            </a:bodyPr>
            <a:lstStyle/>
            <a:p>
              <a:pPr eaLnBrk="0" hangingPunct="0">
                <a:spcBef>
                  <a:spcPct val="50000"/>
                </a:spcBef>
              </a:pPr>
              <a:r>
                <a:rPr lang="en-US" altLang="zh-CN" sz="1600" b="1" i="1" dirty="0">
                  <a:solidFill>
                    <a:srgbClr val="006600"/>
                  </a:solidFill>
                  <a:latin typeface="Times New Roman" panose="02020603050405020304" pitchFamily="18" charset="0"/>
                </a:rPr>
                <a:t>q</a:t>
              </a:r>
            </a:p>
          </p:txBody>
        </p:sp>
        <p:sp>
          <p:nvSpPr>
            <p:cNvPr id="14362" name="Text Box 16"/>
            <p:cNvSpPr txBox="1"/>
            <p:nvPr>
              <p:custDataLst>
                <p:tags r:id="rId25"/>
              </p:custDataLst>
            </p:nvPr>
          </p:nvSpPr>
          <p:spPr>
            <a:xfrm>
              <a:off x="5117" y="1729"/>
              <a:ext cx="257" cy="212"/>
            </a:xfrm>
            <a:prstGeom prst="rect">
              <a:avLst/>
            </a:prstGeom>
            <a:noFill/>
            <a:ln w="9525">
              <a:noFill/>
            </a:ln>
          </p:spPr>
          <p:txBody>
            <a:bodyPr>
              <a:spAutoFit/>
            </a:bodyPr>
            <a:lstStyle/>
            <a:p>
              <a:pPr eaLnBrk="0" hangingPunct="0">
                <a:spcBef>
                  <a:spcPct val="50000"/>
                </a:spcBef>
              </a:pPr>
              <a:r>
                <a:rPr lang="en-US" altLang="zh-CN" sz="1600" b="1" i="1" dirty="0">
                  <a:solidFill>
                    <a:srgbClr val="006600"/>
                  </a:solidFill>
                  <a:latin typeface="Times New Roman" panose="02020603050405020304" pitchFamily="18" charset="0"/>
                </a:rPr>
                <a:t>u</a:t>
              </a:r>
            </a:p>
          </p:txBody>
        </p:sp>
        <p:sp>
          <p:nvSpPr>
            <p:cNvPr id="14363" name="Text Box 17"/>
            <p:cNvSpPr txBox="1"/>
            <p:nvPr>
              <p:custDataLst>
                <p:tags r:id="rId26"/>
              </p:custDataLst>
            </p:nvPr>
          </p:nvSpPr>
          <p:spPr>
            <a:xfrm>
              <a:off x="4203" y="1827"/>
              <a:ext cx="257" cy="212"/>
            </a:xfrm>
            <a:prstGeom prst="rect">
              <a:avLst/>
            </a:prstGeom>
            <a:noFill/>
            <a:ln w="9525">
              <a:noFill/>
            </a:ln>
          </p:spPr>
          <p:txBody>
            <a:bodyPr>
              <a:spAutoFit/>
            </a:bodyPr>
            <a:lstStyle/>
            <a:p>
              <a:pPr eaLnBrk="0" hangingPunct="0">
                <a:spcBef>
                  <a:spcPct val="50000"/>
                </a:spcBef>
              </a:pPr>
              <a:r>
                <a:rPr lang="en-US" altLang="zh-CN" sz="1600" b="1" dirty="0">
                  <a:solidFill>
                    <a:srgbClr val="006600"/>
                  </a:solidFill>
                  <a:latin typeface="Times New Roman" panose="02020603050405020304" pitchFamily="18" charset="0"/>
                </a:rPr>
                <a:t>0</a:t>
              </a:r>
            </a:p>
          </p:txBody>
        </p:sp>
        <p:sp>
          <p:nvSpPr>
            <p:cNvPr id="14364" name="Line 18"/>
            <p:cNvSpPr/>
            <p:nvPr>
              <p:custDataLst>
                <p:tags r:id="rId27"/>
              </p:custDataLst>
            </p:nvPr>
          </p:nvSpPr>
          <p:spPr>
            <a:xfrm flipV="1">
              <a:off x="4365" y="1212"/>
              <a:ext cx="621" cy="621"/>
            </a:xfrm>
            <a:prstGeom prst="line">
              <a:avLst/>
            </a:prstGeom>
            <a:ln w="38100" cap="flat" cmpd="sng">
              <a:solidFill>
                <a:srgbClr val="006600"/>
              </a:solidFill>
              <a:prstDash val="solid"/>
              <a:headEnd type="none" w="med" len="med"/>
              <a:tailEnd type="none" w="med" len="med"/>
            </a:ln>
          </p:spPr>
        </p:sp>
      </p:grpSp>
      <p:grpSp>
        <p:nvGrpSpPr>
          <p:cNvPr id="14350" name="Group 19"/>
          <p:cNvGrpSpPr/>
          <p:nvPr/>
        </p:nvGrpSpPr>
        <p:grpSpPr>
          <a:xfrm rot="-5400000">
            <a:off x="2562225" y="2081213"/>
            <a:ext cx="360363" cy="792162"/>
            <a:chOff x="4920" y="990"/>
            <a:chExt cx="309" cy="863"/>
          </a:xfrm>
        </p:grpSpPr>
        <p:sp>
          <p:nvSpPr>
            <p:cNvPr id="14353" name="Line 20"/>
            <p:cNvSpPr/>
            <p:nvPr>
              <p:custDataLst>
                <p:tags r:id="rId16"/>
              </p:custDataLst>
            </p:nvPr>
          </p:nvSpPr>
          <p:spPr>
            <a:xfrm>
              <a:off x="5077" y="1028"/>
              <a:ext cx="0" cy="330"/>
            </a:xfrm>
            <a:prstGeom prst="line">
              <a:avLst/>
            </a:prstGeom>
            <a:ln w="38100" cap="flat" cmpd="sng">
              <a:solidFill>
                <a:srgbClr val="003399"/>
              </a:solidFill>
              <a:prstDash val="solid"/>
              <a:headEnd type="none" w="med" len="med"/>
              <a:tailEnd type="none" w="med" len="med"/>
            </a:ln>
          </p:spPr>
        </p:sp>
        <p:sp>
          <p:nvSpPr>
            <p:cNvPr id="14354" name="Oval 21"/>
            <p:cNvSpPr/>
            <p:nvPr>
              <p:custDataLst>
                <p:tags r:id="rId17"/>
              </p:custDataLst>
            </p:nvPr>
          </p:nvSpPr>
          <p:spPr>
            <a:xfrm>
              <a:off x="5049" y="990"/>
              <a:ext cx="56" cy="56"/>
            </a:xfrm>
            <a:prstGeom prst="ellipse">
              <a:avLst/>
            </a:prstGeom>
            <a:solidFill>
              <a:schemeClr val="accent1"/>
            </a:solidFill>
            <a:ln w="38100" cap="flat" cmpd="sng">
              <a:solidFill>
                <a:srgbClr val="003399"/>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4355" name="Oval 22"/>
            <p:cNvSpPr/>
            <p:nvPr>
              <p:custDataLst>
                <p:tags r:id="rId18"/>
              </p:custDataLst>
            </p:nvPr>
          </p:nvSpPr>
          <p:spPr>
            <a:xfrm>
              <a:off x="5044" y="1797"/>
              <a:ext cx="56" cy="56"/>
            </a:xfrm>
            <a:prstGeom prst="ellipse">
              <a:avLst/>
            </a:prstGeom>
            <a:solidFill>
              <a:schemeClr val="accent1"/>
            </a:solidFill>
            <a:ln w="38100" cap="flat" cmpd="sng">
              <a:solidFill>
                <a:srgbClr val="003399"/>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4356" name="Line 23"/>
            <p:cNvSpPr/>
            <p:nvPr>
              <p:custDataLst>
                <p:tags r:id="rId19"/>
              </p:custDataLst>
            </p:nvPr>
          </p:nvSpPr>
          <p:spPr>
            <a:xfrm>
              <a:off x="5080" y="1479"/>
              <a:ext cx="0" cy="330"/>
            </a:xfrm>
            <a:prstGeom prst="line">
              <a:avLst/>
            </a:prstGeom>
            <a:ln w="38100" cap="flat" cmpd="sng">
              <a:solidFill>
                <a:srgbClr val="003399"/>
              </a:solidFill>
              <a:prstDash val="solid"/>
              <a:headEnd type="none" w="med" len="med"/>
              <a:tailEnd type="none" w="med" len="med"/>
            </a:ln>
          </p:spPr>
        </p:sp>
        <p:sp>
          <p:nvSpPr>
            <p:cNvPr id="14357" name="Line 24"/>
            <p:cNvSpPr/>
            <p:nvPr>
              <p:custDataLst>
                <p:tags r:id="rId20"/>
              </p:custDataLst>
            </p:nvPr>
          </p:nvSpPr>
          <p:spPr>
            <a:xfrm>
              <a:off x="4927" y="1353"/>
              <a:ext cx="302" cy="0"/>
            </a:xfrm>
            <a:prstGeom prst="line">
              <a:avLst/>
            </a:prstGeom>
            <a:ln w="38100" cap="flat" cmpd="sng">
              <a:solidFill>
                <a:srgbClr val="003399"/>
              </a:solidFill>
              <a:prstDash val="solid"/>
              <a:headEnd type="none" w="med" len="med"/>
              <a:tailEnd type="none" w="med" len="med"/>
            </a:ln>
          </p:spPr>
        </p:sp>
        <p:sp>
          <p:nvSpPr>
            <p:cNvPr id="14358" name="Line 25"/>
            <p:cNvSpPr/>
            <p:nvPr>
              <p:custDataLst>
                <p:tags r:id="rId21"/>
              </p:custDataLst>
            </p:nvPr>
          </p:nvSpPr>
          <p:spPr>
            <a:xfrm>
              <a:off x="4920" y="1466"/>
              <a:ext cx="302" cy="0"/>
            </a:xfrm>
            <a:prstGeom prst="line">
              <a:avLst/>
            </a:prstGeom>
            <a:ln w="38100" cap="flat" cmpd="sng">
              <a:solidFill>
                <a:srgbClr val="003399"/>
              </a:solidFill>
              <a:prstDash val="solid"/>
              <a:headEnd type="none" w="med" len="med"/>
              <a:tailEnd type="none" w="med" len="med"/>
            </a:ln>
          </p:spPr>
        </p:sp>
      </p:grpSp>
      <p:graphicFrame>
        <p:nvGraphicFramePr>
          <p:cNvPr id="55322" name="Object 26"/>
          <p:cNvGraphicFramePr/>
          <p:nvPr>
            <p:custDataLst>
              <p:tags r:id="rId13"/>
            </p:custDataLst>
          </p:nvPr>
        </p:nvGraphicFramePr>
        <p:xfrm>
          <a:off x="2627313" y="3317875"/>
          <a:ext cx="1225550" cy="655638"/>
        </p:xfrm>
        <a:graphic>
          <a:graphicData uri="http://schemas.openxmlformats.org/presentationml/2006/ole">
            <mc:AlternateContent xmlns:mc="http://schemas.openxmlformats.org/markup-compatibility/2006">
              <mc:Choice xmlns:v="urn:schemas-microsoft-com:vml" Requires="v">
                <p:oleObj spid="_x0000_s17419" r:id="rId30" imgW="698500" imgH="393700" progId="Equation.3">
                  <p:embed/>
                </p:oleObj>
              </mc:Choice>
              <mc:Fallback>
                <p:oleObj r:id="rId30" imgW="698500" imgH="393700" progId="Equation.3">
                  <p:embed/>
                  <p:pic>
                    <p:nvPicPr>
                      <p:cNvPr id="0" name="图片 3133"/>
                      <p:cNvPicPr/>
                      <p:nvPr/>
                    </p:nvPicPr>
                    <p:blipFill>
                      <a:blip r:embed="rId31"/>
                      <a:stretch>
                        <a:fillRect/>
                      </a:stretch>
                    </p:blipFill>
                    <p:spPr>
                      <a:xfrm>
                        <a:off x="2627313" y="3317875"/>
                        <a:ext cx="1225550" cy="655638"/>
                      </a:xfrm>
                      <a:prstGeom prst="rect">
                        <a:avLst/>
                      </a:prstGeom>
                      <a:solidFill>
                        <a:srgbClr val="99FF66"/>
                      </a:solidFill>
                      <a:ln w="38100">
                        <a:noFill/>
                        <a:miter/>
                      </a:ln>
                    </p:spPr>
                  </p:pic>
                </p:oleObj>
              </mc:Fallback>
            </mc:AlternateContent>
          </a:graphicData>
        </a:graphic>
      </p:graphicFrame>
      <p:sp>
        <p:nvSpPr>
          <p:cNvPr id="55323" name="AutoShape 27"/>
          <p:cNvSpPr>
            <a:spLocks noChangeArrowheads="1"/>
          </p:cNvSpPr>
          <p:nvPr>
            <p:custDataLst>
              <p:tags r:id="rId14"/>
            </p:custDataLst>
          </p:nvPr>
        </p:nvSpPr>
        <p:spPr bwMode="auto">
          <a:xfrm>
            <a:off x="6515100" y="2886075"/>
            <a:ext cx="1368425" cy="434975"/>
          </a:xfrm>
          <a:prstGeom prst="wedgeRoundRectCallout">
            <a:avLst>
              <a:gd name="adj1" fmla="val -88745"/>
              <a:gd name="adj2" fmla="val 213505"/>
              <a:gd name="adj3" fmla="val 16667"/>
            </a:avLst>
          </a:prstGeom>
          <a:solidFill>
            <a:srgbClr val="99FF66">
              <a:alpha val="14999"/>
            </a:srgbClr>
          </a:solidFill>
          <a:ln w="9525">
            <a:solidFill>
              <a:srgbClr val="006600"/>
            </a:solidFill>
            <a:miter lim="800000"/>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1800" b="1" i="0" u="none" strike="noStrike" kern="1200" cap="none" spc="0" normalizeH="0" baseline="0" noProof="0">
                <a:ln>
                  <a:noFill/>
                </a:ln>
                <a:solidFill>
                  <a:srgbClr val="CC33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库伏特性</a:t>
            </a:r>
          </a:p>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1" i="0" u="none" strike="noStrike" kern="1200" cap="none" spc="0" normalizeH="0" baseline="0" noProof="0">
              <a:ln>
                <a:noFill/>
              </a:ln>
              <a:solidFill>
                <a:srgbClr val="CC33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endParaRPr>
          </a:p>
        </p:txBody>
      </p:sp>
      <p:sp>
        <p:nvSpPr>
          <p:cNvPr id="55324" name="Rectangle 28"/>
          <p:cNvSpPr>
            <a:spLocks noChangeArrowheads="1"/>
          </p:cNvSpPr>
          <p:nvPr>
            <p:custDataLst>
              <p:tags r:id="rId15"/>
            </p:custDataLst>
          </p:nvPr>
        </p:nvSpPr>
        <p:spPr bwMode="auto">
          <a:xfrm>
            <a:off x="1619250" y="5492750"/>
            <a:ext cx="6018213" cy="469900"/>
          </a:xfrm>
          <a:prstGeom prst="rect">
            <a:avLst/>
          </a:prstGeom>
          <a:noFill/>
          <a:ln w="12700">
            <a:solidFill>
              <a:srgbClr val="FFCC00"/>
            </a:solid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1200" cap="none" spc="0" normalizeH="0" baseline="0" noProof="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电容元件是动态元件，</a:t>
            </a:r>
            <a:r>
              <a:rPr kumimoji="1" lang="zh-CN" altLang="en-US" sz="2400" b="1" i="0" u="none" strike="noStrike" kern="1200" cap="none" spc="0" normalizeH="0" baseline="0" noProof="0">
                <a:ln>
                  <a:noFill/>
                </a:ln>
                <a:solidFill>
                  <a:srgbClr val="4D4D4D"/>
                </a:solidFill>
                <a:effectLst/>
                <a:uLnTx/>
                <a:uFillTx/>
                <a:latin typeface="Times New Roman" panose="02020603050405020304" pitchFamily="18" charset="0"/>
                <a:ea typeface="宋体" panose="02010600030101010101" pitchFamily="2" charset="-122"/>
                <a:cs typeface="+mn-cs"/>
              </a:rPr>
              <a:t>电容元件是储能元件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55298"/>
                                        </p:tgtEl>
                                        <p:attrNameLst>
                                          <p:attrName>style.visibility</p:attrName>
                                        </p:attrNameLst>
                                      </p:cBhvr>
                                      <p:to>
                                        <p:strVal val="visible"/>
                                      </p:to>
                                    </p:set>
                                    <p:anim calcmode="lin" valueType="num">
                                      <p:cBhvr>
                                        <p:cTn id="7" dur="500" fill="hold"/>
                                        <p:tgtEl>
                                          <p:spTgt spid="55298"/>
                                        </p:tgtEl>
                                        <p:attrNameLst>
                                          <p:attrName>ppt_w</p:attrName>
                                        </p:attrNameLst>
                                      </p:cBhvr>
                                      <p:tavLst>
                                        <p:tav tm="0">
                                          <p:val>
                                            <p:fltVal val="0"/>
                                          </p:val>
                                        </p:tav>
                                        <p:tav tm="100000">
                                          <p:val>
                                            <p:strVal val="#ppt_w"/>
                                          </p:val>
                                        </p:tav>
                                      </p:tavLst>
                                    </p:anim>
                                    <p:anim calcmode="lin" valueType="num">
                                      <p:cBhvr>
                                        <p:cTn id="8" dur="500" fill="hold"/>
                                        <p:tgtEl>
                                          <p:spTgt spid="55298"/>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55302"/>
                                        </p:tgtEl>
                                        <p:attrNameLst>
                                          <p:attrName>style.visibility</p:attrName>
                                        </p:attrNameLst>
                                      </p:cBhvr>
                                      <p:to>
                                        <p:strVal val="visible"/>
                                      </p:to>
                                    </p:set>
                                    <p:anim calcmode="lin" valueType="num">
                                      <p:cBhvr>
                                        <p:cTn id="13" dur="500" fill="hold"/>
                                        <p:tgtEl>
                                          <p:spTgt spid="55302"/>
                                        </p:tgtEl>
                                        <p:attrNameLst>
                                          <p:attrName>ppt_w</p:attrName>
                                        </p:attrNameLst>
                                      </p:cBhvr>
                                      <p:tavLst>
                                        <p:tav tm="0">
                                          <p:val>
                                            <p:fltVal val="0"/>
                                          </p:val>
                                        </p:tav>
                                        <p:tav tm="100000">
                                          <p:val>
                                            <p:strVal val="#ppt_w"/>
                                          </p:val>
                                        </p:tav>
                                      </p:tavLst>
                                    </p:anim>
                                    <p:anim calcmode="lin" valueType="num">
                                      <p:cBhvr>
                                        <p:cTn id="14" dur="500" fill="hold"/>
                                        <p:tgtEl>
                                          <p:spTgt spid="55302"/>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55299"/>
                                        </p:tgtEl>
                                        <p:attrNameLst>
                                          <p:attrName>style.visibility</p:attrName>
                                        </p:attrNameLst>
                                      </p:cBhvr>
                                      <p:to>
                                        <p:strVal val="visible"/>
                                      </p:to>
                                    </p:set>
                                    <p:anim calcmode="lin" valueType="num">
                                      <p:cBhvr>
                                        <p:cTn id="19" dur="500" fill="hold"/>
                                        <p:tgtEl>
                                          <p:spTgt spid="55299"/>
                                        </p:tgtEl>
                                        <p:attrNameLst>
                                          <p:attrName>ppt_w</p:attrName>
                                        </p:attrNameLst>
                                      </p:cBhvr>
                                      <p:tavLst>
                                        <p:tav tm="0">
                                          <p:val>
                                            <p:fltVal val="0"/>
                                          </p:val>
                                        </p:tav>
                                        <p:tav tm="100000">
                                          <p:val>
                                            <p:strVal val="#ppt_w"/>
                                          </p:val>
                                        </p:tav>
                                      </p:tavLst>
                                    </p:anim>
                                    <p:anim calcmode="lin" valueType="num">
                                      <p:cBhvr>
                                        <p:cTn id="20" dur="500" fill="hold"/>
                                        <p:tgtEl>
                                          <p:spTgt spid="55299"/>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55300"/>
                                        </p:tgtEl>
                                        <p:attrNameLst>
                                          <p:attrName>style.visibility</p:attrName>
                                        </p:attrNameLst>
                                      </p:cBhvr>
                                      <p:to>
                                        <p:strVal val="visible"/>
                                      </p:to>
                                    </p:set>
                                    <p:anim calcmode="lin" valueType="num">
                                      <p:cBhvr>
                                        <p:cTn id="25" dur="500" fill="hold"/>
                                        <p:tgtEl>
                                          <p:spTgt spid="55300"/>
                                        </p:tgtEl>
                                        <p:attrNameLst>
                                          <p:attrName>ppt_w</p:attrName>
                                        </p:attrNameLst>
                                      </p:cBhvr>
                                      <p:tavLst>
                                        <p:tav tm="0">
                                          <p:val>
                                            <p:fltVal val="0"/>
                                          </p:val>
                                        </p:tav>
                                        <p:tav tm="100000">
                                          <p:val>
                                            <p:strVal val="#ppt_w"/>
                                          </p:val>
                                        </p:tav>
                                      </p:tavLst>
                                    </p:anim>
                                    <p:anim calcmode="lin" valueType="num">
                                      <p:cBhvr>
                                        <p:cTn id="26" dur="500" fill="hold"/>
                                        <p:tgtEl>
                                          <p:spTgt spid="55300"/>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grpId="0" nodeType="clickEffect" nodePh="1">
                                  <p:stCondLst>
                                    <p:cond delay="0"/>
                                  </p:stCondLst>
                                  <p:endCondLst>
                                    <p:cond evt="begin" delay="0">
                                      <p:tn val="29"/>
                                    </p:cond>
                                  </p:endCondLst>
                                  <p:childTnLst>
                                    <p:set>
                                      <p:cBhvr>
                                        <p:cTn id="30" dur="1" fill="hold">
                                          <p:stCondLst>
                                            <p:cond delay="0"/>
                                          </p:stCondLst>
                                        </p:cTn>
                                        <p:tgtEl>
                                          <p:spTgt spid="55303"/>
                                        </p:tgtEl>
                                        <p:attrNameLst>
                                          <p:attrName>style.visibility</p:attrName>
                                        </p:attrNameLst>
                                      </p:cBhvr>
                                      <p:to>
                                        <p:strVal val="visible"/>
                                      </p:to>
                                    </p:set>
                                    <p:anim calcmode="lin" valueType="num">
                                      <p:cBhvr>
                                        <p:cTn id="31" dur="500" fill="hold"/>
                                        <p:tgtEl>
                                          <p:spTgt spid="55303"/>
                                        </p:tgtEl>
                                        <p:attrNameLst>
                                          <p:attrName>ppt_w</p:attrName>
                                        </p:attrNameLst>
                                      </p:cBhvr>
                                      <p:tavLst>
                                        <p:tav tm="0">
                                          <p:val>
                                            <p:fltVal val="0"/>
                                          </p:val>
                                        </p:tav>
                                        <p:tav tm="100000">
                                          <p:val>
                                            <p:strVal val="#ppt_w"/>
                                          </p:val>
                                        </p:tav>
                                      </p:tavLst>
                                    </p:anim>
                                    <p:anim calcmode="lin" valueType="num">
                                      <p:cBhvr>
                                        <p:cTn id="32" dur="500" fill="hold"/>
                                        <p:tgtEl>
                                          <p:spTgt spid="55303"/>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7" presetClass="entr" presetSubtype="10" fill="hold" grpId="0" nodeType="clickEffect">
                                  <p:stCondLst>
                                    <p:cond delay="0"/>
                                  </p:stCondLst>
                                  <p:childTnLst>
                                    <p:set>
                                      <p:cBhvr>
                                        <p:cTn id="36" dur="1" fill="hold">
                                          <p:stCondLst>
                                            <p:cond delay="0"/>
                                          </p:stCondLst>
                                        </p:cTn>
                                        <p:tgtEl>
                                          <p:spTgt spid="55301"/>
                                        </p:tgtEl>
                                        <p:attrNameLst>
                                          <p:attrName>style.visibility</p:attrName>
                                        </p:attrNameLst>
                                      </p:cBhvr>
                                      <p:to>
                                        <p:strVal val="visible"/>
                                      </p:to>
                                    </p:set>
                                    <p:anim calcmode="lin" valueType="num">
                                      <p:cBhvr>
                                        <p:cTn id="37" dur="500" fill="hold"/>
                                        <p:tgtEl>
                                          <p:spTgt spid="55301"/>
                                        </p:tgtEl>
                                        <p:attrNameLst>
                                          <p:attrName>ppt_w</p:attrName>
                                        </p:attrNameLst>
                                      </p:cBhvr>
                                      <p:tavLst>
                                        <p:tav tm="0">
                                          <p:val>
                                            <p:fltVal val="0"/>
                                          </p:val>
                                        </p:tav>
                                        <p:tav tm="100000">
                                          <p:val>
                                            <p:strVal val="#ppt_w"/>
                                          </p:val>
                                        </p:tav>
                                      </p:tavLst>
                                    </p:anim>
                                    <p:anim calcmode="lin" valueType="num">
                                      <p:cBhvr>
                                        <p:cTn id="38" dur="500" fill="hold"/>
                                        <p:tgtEl>
                                          <p:spTgt spid="55301"/>
                                        </p:tgtEl>
                                        <p:attrNameLst>
                                          <p:attrName>ppt_h</p:attrName>
                                        </p:attrNameLst>
                                      </p:cBhvr>
                                      <p:tavLst>
                                        <p:tav tm="0">
                                          <p:val>
                                            <p:strVal val="#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17" presetClass="entr" presetSubtype="10" fill="hold" grpId="0" nodeType="clickEffect">
                                  <p:stCondLst>
                                    <p:cond delay="0"/>
                                  </p:stCondLst>
                                  <p:childTnLst>
                                    <p:set>
                                      <p:cBhvr>
                                        <p:cTn id="42" dur="1" fill="hold">
                                          <p:stCondLst>
                                            <p:cond delay="0"/>
                                          </p:stCondLst>
                                        </p:cTn>
                                        <p:tgtEl>
                                          <p:spTgt spid="55304"/>
                                        </p:tgtEl>
                                        <p:attrNameLst>
                                          <p:attrName>style.visibility</p:attrName>
                                        </p:attrNameLst>
                                      </p:cBhvr>
                                      <p:to>
                                        <p:strVal val="visible"/>
                                      </p:to>
                                    </p:set>
                                    <p:anim calcmode="lin" valueType="num">
                                      <p:cBhvr>
                                        <p:cTn id="43" dur="500" fill="hold"/>
                                        <p:tgtEl>
                                          <p:spTgt spid="55304"/>
                                        </p:tgtEl>
                                        <p:attrNameLst>
                                          <p:attrName>ppt_w</p:attrName>
                                        </p:attrNameLst>
                                      </p:cBhvr>
                                      <p:tavLst>
                                        <p:tav tm="0">
                                          <p:val>
                                            <p:fltVal val="0"/>
                                          </p:val>
                                        </p:tav>
                                        <p:tav tm="100000">
                                          <p:val>
                                            <p:strVal val="#ppt_w"/>
                                          </p:val>
                                        </p:tav>
                                      </p:tavLst>
                                    </p:anim>
                                    <p:anim calcmode="lin" valueType="num">
                                      <p:cBhvr>
                                        <p:cTn id="44" dur="500" fill="hold"/>
                                        <p:tgtEl>
                                          <p:spTgt spid="55304"/>
                                        </p:tgtEl>
                                        <p:attrNameLst>
                                          <p:attrName>ppt_h</p:attrName>
                                        </p:attrNameLst>
                                      </p:cBhvr>
                                      <p:tavLst>
                                        <p:tav tm="0">
                                          <p:val>
                                            <p:strVal val="#ppt_h"/>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499"/>
                                          </p:stCondLst>
                                        </p:cTn>
                                        <p:tgtEl>
                                          <p:spTgt spid="5"/>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4" presetClass="entr" presetSubtype="16" fill="hold" nodeType="clickEffect">
                                  <p:stCondLst>
                                    <p:cond delay="0"/>
                                  </p:stCondLst>
                                  <p:childTnLst>
                                    <p:set>
                                      <p:cBhvr>
                                        <p:cTn id="52" dur="1" fill="hold">
                                          <p:stCondLst>
                                            <p:cond delay="0"/>
                                          </p:stCondLst>
                                        </p:cTn>
                                        <p:tgtEl>
                                          <p:spTgt spid="55322"/>
                                        </p:tgtEl>
                                        <p:attrNameLst>
                                          <p:attrName>style.visibility</p:attrName>
                                        </p:attrNameLst>
                                      </p:cBhvr>
                                      <p:to>
                                        <p:strVal val="visible"/>
                                      </p:to>
                                    </p:set>
                                    <p:animEffect transition="in" filter="box(in)">
                                      <p:cBhvr>
                                        <p:cTn id="53" dur="500"/>
                                        <p:tgtEl>
                                          <p:spTgt spid="55322"/>
                                        </p:tgtEl>
                                      </p:cBhvr>
                                    </p:animEffect>
                                  </p:childTnLst>
                                </p:cTn>
                              </p:par>
                            </p:childTnLst>
                          </p:cTn>
                        </p:par>
                      </p:childTnLst>
                    </p:cTn>
                  </p:par>
                  <p:par>
                    <p:cTn id="54" fill="hold">
                      <p:stCondLst>
                        <p:cond delay="indefinite"/>
                      </p:stCondLst>
                      <p:childTnLst>
                        <p:par>
                          <p:cTn id="55" fill="hold">
                            <p:stCondLst>
                              <p:cond delay="0"/>
                            </p:stCondLst>
                            <p:childTnLst>
                              <p:par>
                                <p:cTn id="56" presetID="24" presetClass="entr" presetSubtype="0" fill="hold" grpId="0" nodeType="clickEffect">
                                  <p:stCondLst>
                                    <p:cond delay="0"/>
                                  </p:stCondLst>
                                  <p:childTnLst>
                                    <p:set>
                                      <p:cBhvr>
                                        <p:cTn id="57" dur="1" fill="hold">
                                          <p:stCondLst>
                                            <p:cond delay="499"/>
                                          </p:stCondLst>
                                        </p:cTn>
                                        <p:tgtEl>
                                          <p:spTgt spid="55323"/>
                                        </p:tgtEl>
                                        <p:attrNameLst>
                                          <p:attrName>style.visibility</p:attrName>
                                        </p:attrNameLst>
                                      </p:cBhvr>
                                      <p:to>
                                        <p:strVal val="visible"/>
                                      </p:to>
                                    </p:set>
                                    <p:anim to="" calcmode="lin" valueType="num">
                                      <p:cBhvr>
                                        <p:cTn id="58" dur="1" fill="hold"/>
                                        <p:tgtEl>
                                          <p:spTgt spid="55323"/>
                                        </p:tgtEl>
                                        <p:attrNameLst>
                                          <p:attrName>style.visibility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p:bldP spid="55299" grpId="0"/>
      <p:bldP spid="55300" grpId="0"/>
      <p:bldP spid="55301" grpId="0"/>
      <p:bldP spid="55302" grpId="0"/>
      <p:bldP spid="55303" grpId="0"/>
      <p:bldP spid="55304" grpId="0"/>
      <p:bldP spid="55323"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27" action="ppaction://hlinksldjump"/>
          </p:cNvPr>
          <p:cNvSpPr>
            <a:spLocks noChangeArrowheads="1"/>
          </p:cNvSpPr>
          <p:nvPr>
            <p:custDataLst>
              <p:tags r:id="rId3"/>
            </p:custDataLst>
          </p:nvPr>
        </p:nvSpPr>
        <p:spPr bwMode="auto">
          <a:xfrm>
            <a:off x="3016250" y="495935"/>
            <a:ext cx="3047365" cy="714962"/>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电容元件</a:t>
            </a:r>
          </a:p>
        </p:txBody>
      </p:sp>
      <p:sp>
        <p:nvSpPr>
          <p:cNvPr id="58370" name="Text Box 2"/>
          <p:cNvSpPr txBox="1"/>
          <p:nvPr>
            <p:custDataLst>
              <p:tags r:id="rId4"/>
            </p:custDataLst>
          </p:nvPr>
        </p:nvSpPr>
        <p:spPr>
          <a:xfrm>
            <a:off x="533400" y="1266825"/>
            <a:ext cx="5148263" cy="579438"/>
          </a:xfrm>
          <a:prstGeom prst="rect">
            <a:avLst/>
          </a:prstGeom>
          <a:noFill/>
          <a:ln w="25400">
            <a:noFill/>
          </a:ln>
        </p:spPr>
        <p:txBody>
          <a:bodyPr wrap="none">
            <a:spAutoFit/>
          </a:bodyPr>
          <a:lstStyle/>
          <a:p>
            <a:pPr eaLnBrk="0" hangingPunct="0"/>
            <a:r>
              <a:rPr lang="zh-CN" altLang="en-US" sz="3200" b="1" dirty="0">
                <a:solidFill>
                  <a:schemeClr val="accent2"/>
                </a:solidFill>
                <a:latin typeface="Times New Roman" panose="02020603050405020304" pitchFamily="18" charset="0"/>
              </a:rPr>
              <a:t>一、  线性电容（</a:t>
            </a:r>
            <a:r>
              <a:rPr lang="en-US" altLang="zh-CN" sz="3200" b="1" i="1" dirty="0">
                <a:solidFill>
                  <a:schemeClr val="accent2"/>
                </a:solidFill>
                <a:latin typeface="Times New Roman" panose="02020603050405020304" pitchFamily="18" charset="0"/>
              </a:rPr>
              <a:t>C</a:t>
            </a:r>
            <a:r>
              <a:rPr lang="zh-CN" altLang="en-US" sz="3200" b="1" dirty="0">
                <a:solidFill>
                  <a:schemeClr val="accent2"/>
                </a:solidFill>
                <a:latin typeface="Times New Roman" panose="02020603050405020304" pitchFamily="18" charset="0"/>
              </a:rPr>
              <a:t>为常数）</a:t>
            </a:r>
          </a:p>
        </p:txBody>
      </p:sp>
      <p:grpSp>
        <p:nvGrpSpPr>
          <p:cNvPr id="2" name="Group 3"/>
          <p:cNvGrpSpPr/>
          <p:nvPr/>
        </p:nvGrpSpPr>
        <p:grpSpPr>
          <a:xfrm>
            <a:off x="5730875" y="885825"/>
            <a:ext cx="2119313" cy="2209800"/>
            <a:chOff x="3610" y="336"/>
            <a:chExt cx="1335" cy="1392"/>
          </a:xfrm>
        </p:grpSpPr>
        <p:sp>
          <p:nvSpPr>
            <p:cNvPr id="17419" name="Text Box 4"/>
            <p:cNvSpPr txBox="1"/>
            <p:nvPr>
              <p:custDataLst>
                <p:tags r:id="rId12"/>
              </p:custDataLst>
            </p:nvPr>
          </p:nvSpPr>
          <p:spPr>
            <a:xfrm>
              <a:off x="4176" y="336"/>
              <a:ext cx="178" cy="327"/>
            </a:xfrm>
            <a:prstGeom prst="rect">
              <a:avLst/>
            </a:prstGeom>
            <a:noFill/>
            <a:ln w="25400">
              <a:noFill/>
            </a:ln>
          </p:spPr>
          <p:txBody>
            <a:bodyPr wrap="none">
              <a:spAutoFit/>
            </a:bodyPr>
            <a:lstStyle/>
            <a:p>
              <a:pPr eaLnBrk="0" hangingPunct="0"/>
              <a:r>
                <a:rPr lang="en-US" altLang="zh-CN" sz="2800" b="1" i="1" dirty="0">
                  <a:solidFill>
                    <a:srgbClr val="FF0000"/>
                  </a:solidFill>
                  <a:latin typeface="Times New Roman" panose="02020603050405020304" pitchFamily="18" charset="0"/>
                </a:rPr>
                <a:t>i</a:t>
              </a:r>
            </a:p>
          </p:txBody>
        </p:sp>
        <p:sp>
          <p:nvSpPr>
            <p:cNvPr id="17420" name="Line 5"/>
            <p:cNvSpPr/>
            <p:nvPr>
              <p:custDataLst>
                <p:tags r:id="rId13"/>
              </p:custDataLst>
            </p:nvPr>
          </p:nvSpPr>
          <p:spPr>
            <a:xfrm rot="-5432531">
              <a:off x="3983" y="384"/>
              <a:ext cx="1" cy="288"/>
            </a:xfrm>
            <a:prstGeom prst="line">
              <a:avLst/>
            </a:prstGeom>
            <a:ln w="25400" cap="flat" cmpd="sng">
              <a:solidFill>
                <a:srgbClr val="FF0000"/>
              </a:solidFill>
              <a:prstDash val="solid"/>
              <a:headEnd type="none" w="med" len="med"/>
              <a:tailEnd type="triangle" w="med" len="med"/>
            </a:ln>
          </p:spPr>
        </p:sp>
        <p:sp>
          <p:nvSpPr>
            <p:cNvPr id="17421" name="Text Box 6"/>
            <p:cNvSpPr txBox="1"/>
            <p:nvPr>
              <p:custDataLst>
                <p:tags r:id="rId14"/>
              </p:custDataLst>
            </p:nvPr>
          </p:nvSpPr>
          <p:spPr>
            <a:xfrm>
              <a:off x="4608" y="912"/>
              <a:ext cx="337" cy="404"/>
            </a:xfrm>
            <a:prstGeom prst="rect">
              <a:avLst/>
            </a:prstGeom>
            <a:noFill/>
            <a:ln w="9525">
              <a:noFill/>
            </a:ln>
          </p:spPr>
          <p:txBody>
            <a:bodyPr wrap="none" anchor="ctr" anchorCtr="0">
              <a:spAutoFit/>
            </a:bodyPr>
            <a:lstStyle/>
            <a:p>
              <a:pPr algn="ctr"/>
              <a:r>
                <a:rPr lang="en-US" altLang="zh-CN" sz="2800" b="1" i="1" dirty="0">
                  <a:latin typeface="Times New Roman" panose="02020603050405020304" pitchFamily="18" charset="0"/>
                  <a:ea typeface="隶书" pitchFamily="49" charset="-122"/>
                </a:rPr>
                <a:t>C</a:t>
              </a:r>
              <a:r>
                <a:rPr lang="en-US" altLang="zh-CN" sz="3600" b="1" i="1" dirty="0">
                  <a:latin typeface="Times New Roman" panose="02020603050405020304" pitchFamily="18" charset="0"/>
                  <a:ea typeface="隶书" pitchFamily="49" charset="-122"/>
                </a:rPr>
                <a:t> </a:t>
              </a:r>
            </a:p>
          </p:txBody>
        </p:sp>
        <p:sp>
          <p:nvSpPr>
            <p:cNvPr id="17422" name="Line 7"/>
            <p:cNvSpPr/>
            <p:nvPr>
              <p:custDataLst>
                <p:tags r:id="rId15"/>
              </p:custDataLst>
            </p:nvPr>
          </p:nvSpPr>
          <p:spPr>
            <a:xfrm>
              <a:off x="4464" y="672"/>
              <a:ext cx="0" cy="432"/>
            </a:xfrm>
            <a:prstGeom prst="line">
              <a:avLst/>
            </a:prstGeom>
            <a:ln w="28575" cap="flat" cmpd="sng">
              <a:solidFill>
                <a:schemeClr val="tx1"/>
              </a:solidFill>
              <a:prstDash val="solid"/>
              <a:headEnd type="none" w="med" len="med"/>
              <a:tailEnd type="none" w="med" len="med"/>
            </a:ln>
          </p:spPr>
        </p:sp>
        <p:sp>
          <p:nvSpPr>
            <p:cNvPr id="17423" name="Line 8"/>
            <p:cNvSpPr/>
            <p:nvPr>
              <p:custDataLst>
                <p:tags r:id="rId16"/>
              </p:custDataLst>
            </p:nvPr>
          </p:nvSpPr>
          <p:spPr>
            <a:xfrm>
              <a:off x="4464" y="1200"/>
              <a:ext cx="0" cy="480"/>
            </a:xfrm>
            <a:prstGeom prst="line">
              <a:avLst/>
            </a:prstGeom>
            <a:ln w="28575" cap="flat" cmpd="sng">
              <a:solidFill>
                <a:schemeClr val="tx1"/>
              </a:solidFill>
              <a:prstDash val="solid"/>
              <a:headEnd type="none" w="med" len="med"/>
              <a:tailEnd type="none" w="med" len="med"/>
            </a:ln>
          </p:spPr>
        </p:sp>
        <p:sp>
          <p:nvSpPr>
            <p:cNvPr id="17424" name="Line 9"/>
            <p:cNvSpPr/>
            <p:nvPr>
              <p:custDataLst>
                <p:tags r:id="rId17"/>
              </p:custDataLst>
            </p:nvPr>
          </p:nvSpPr>
          <p:spPr>
            <a:xfrm flipH="1">
              <a:off x="3744" y="672"/>
              <a:ext cx="720" cy="0"/>
            </a:xfrm>
            <a:prstGeom prst="line">
              <a:avLst/>
            </a:prstGeom>
            <a:ln w="25400" cap="flat" cmpd="sng">
              <a:solidFill>
                <a:schemeClr val="tx1"/>
              </a:solidFill>
              <a:prstDash val="solid"/>
              <a:headEnd type="none" w="med" len="med"/>
              <a:tailEnd type="none" w="med" len="med"/>
            </a:ln>
          </p:spPr>
        </p:sp>
        <p:sp>
          <p:nvSpPr>
            <p:cNvPr id="17425" name="Line 10"/>
            <p:cNvSpPr/>
            <p:nvPr>
              <p:custDataLst>
                <p:tags r:id="rId18"/>
              </p:custDataLst>
            </p:nvPr>
          </p:nvSpPr>
          <p:spPr>
            <a:xfrm flipH="1">
              <a:off x="3744" y="1680"/>
              <a:ext cx="720" cy="0"/>
            </a:xfrm>
            <a:prstGeom prst="line">
              <a:avLst/>
            </a:prstGeom>
            <a:ln w="25400" cap="flat" cmpd="sng">
              <a:solidFill>
                <a:schemeClr val="tx1"/>
              </a:solidFill>
              <a:prstDash val="solid"/>
              <a:headEnd type="none" w="med" len="med"/>
              <a:tailEnd type="none" w="med" len="med"/>
            </a:ln>
          </p:spPr>
        </p:sp>
        <p:sp>
          <p:nvSpPr>
            <p:cNvPr id="17426" name="Oval 11"/>
            <p:cNvSpPr/>
            <p:nvPr>
              <p:custDataLst>
                <p:tags r:id="rId19"/>
              </p:custDataLst>
            </p:nvPr>
          </p:nvSpPr>
          <p:spPr>
            <a:xfrm>
              <a:off x="3648" y="624"/>
              <a:ext cx="96" cy="96"/>
            </a:xfrm>
            <a:prstGeom prst="ellipse">
              <a:avLst/>
            </a:prstGeom>
            <a:noFill/>
            <a:ln w="254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7427" name="Oval 12"/>
            <p:cNvSpPr/>
            <p:nvPr>
              <p:custDataLst>
                <p:tags r:id="rId20"/>
              </p:custDataLst>
            </p:nvPr>
          </p:nvSpPr>
          <p:spPr>
            <a:xfrm>
              <a:off x="3648" y="1632"/>
              <a:ext cx="96" cy="96"/>
            </a:xfrm>
            <a:prstGeom prst="ellipse">
              <a:avLst/>
            </a:prstGeom>
            <a:noFill/>
            <a:ln w="254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7428" name="Line 13"/>
            <p:cNvSpPr/>
            <p:nvPr>
              <p:custDataLst>
                <p:tags r:id="rId21"/>
              </p:custDataLst>
            </p:nvPr>
          </p:nvSpPr>
          <p:spPr>
            <a:xfrm>
              <a:off x="3610" y="1014"/>
              <a:ext cx="0" cy="432"/>
            </a:xfrm>
            <a:prstGeom prst="line">
              <a:avLst/>
            </a:prstGeom>
            <a:ln w="25400" cap="flat" cmpd="sng">
              <a:solidFill>
                <a:srgbClr val="0033CC"/>
              </a:solidFill>
              <a:prstDash val="solid"/>
              <a:headEnd type="none" w="med" len="med"/>
              <a:tailEnd type="triangle" w="med" len="med"/>
            </a:ln>
          </p:spPr>
        </p:sp>
        <p:sp>
          <p:nvSpPr>
            <p:cNvPr id="17429" name="Text Box 14"/>
            <p:cNvSpPr txBox="1"/>
            <p:nvPr>
              <p:custDataLst>
                <p:tags r:id="rId22"/>
              </p:custDataLst>
            </p:nvPr>
          </p:nvSpPr>
          <p:spPr>
            <a:xfrm>
              <a:off x="3696" y="1056"/>
              <a:ext cx="241" cy="327"/>
            </a:xfrm>
            <a:prstGeom prst="rect">
              <a:avLst/>
            </a:prstGeom>
            <a:noFill/>
            <a:ln w="25400">
              <a:noFill/>
            </a:ln>
          </p:spPr>
          <p:txBody>
            <a:bodyPr wrap="none">
              <a:spAutoFit/>
            </a:bodyPr>
            <a:lstStyle/>
            <a:p>
              <a:pPr eaLnBrk="0" hangingPunct="0"/>
              <a:r>
                <a:rPr lang="en-US" altLang="zh-CN" sz="2800" b="1" i="1" dirty="0">
                  <a:solidFill>
                    <a:srgbClr val="0033CC"/>
                  </a:solidFill>
                  <a:latin typeface="Times New Roman" panose="02020603050405020304" pitchFamily="18" charset="0"/>
                </a:rPr>
                <a:t>u</a:t>
              </a:r>
            </a:p>
          </p:txBody>
        </p:sp>
        <p:sp>
          <p:nvSpPr>
            <p:cNvPr id="17430" name="Line 15"/>
            <p:cNvSpPr/>
            <p:nvPr>
              <p:custDataLst>
                <p:tags r:id="rId23"/>
              </p:custDataLst>
            </p:nvPr>
          </p:nvSpPr>
          <p:spPr>
            <a:xfrm>
              <a:off x="4368" y="1104"/>
              <a:ext cx="192" cy="0"/>
            </a:xfrm>
            <a:prstGeom prst="line">
              <a:avLst/>
            </a:prstGeom>
            <a:ln w="38100" cap="flat" cmpd="sng">
              <a:solidFill>
                <a:schemeClr val="tx1"/>
              </a:solidFill>
              <a:prstDash val="solid"/>
              <a:headEnd type="none" w="med" len="med"/>
              <a:tailEnd type="none" w="med" len="med"/>
            </a:ln>
          </p:spPr>
        </p:sp>
        <p:sp>
          <p:nvSpPr>
            <p:cNvPr id="17431" name="Line 16"/>
            <p:cNvSpPr/>
            <p:nvPr>
              <p:custDataLst>
                <p:tags r:id="rId24"/>
              </p:custDataLst>
            </p:nvPr>
          </p:nvSpPr>
          <p:spPr>
            <a:xfrm>
              <a:off x="4368" y="1200"/>
              <a:ext cx="192" cy="0"/>
            </a:xfrm>
            <a:prstGeom prst="line">
              <a:avLst/>
            </a:prstGeom>
            <a:ln w="38100" cap="flat" cmpd="sng">
              <a:solidFill>
                <a:schemeClr val="tx1"/>
              </a:solidFill>
              <a:prstDash val="solid"/>
              <a:headEnd type="none" w="med" len="med"/>
              <a:tailEnd type="none" w="med" len="med"/>
            </a:ln>
          </p:spPr>
        </p:sp>
      </p:grpSp>
      <p:graphicFrame>
        <p:nvGraphicFramePr>
          <p:cNvPr id="58385" name="Object 17"/>
          <p:cNvGraphicFramePr/>
          <p:nvPr>
            <p:custDataLst>
              <p:tags r:id="rId5"/>
            </p:custDataLst>
          </p:nvPr>
        </p:nvGraphicFramePr>
        <p:xfrm>
          <a:off x="1752600" y="1952625"/>
          <a:ext cx="1143000" cy="1073150"/>
        </p:xfrm>
        <a:graphic>
          <a:graphicData uri="http://schemas.openxmlformats.org/presentationml/2006/ole">
            <mc:AlternateContent xmlns:mc="http://schemas.openxmlformats.org/markup-compatibility/2006">
              <mc:Choice xmlns:v="urn:schemas-microsoft-com:vml" Requires="v">
                <p:oleObj spid="_x0000_s20515" r:id="rId28" imgW="419100" imgH="393700" progId="Equation.3">
                  <p:embed/>
                </p:oleObj>
              </mc:Choice>
              <mc:Fallback>
                <p:oleObj r:id="rId28" imgW="419100" imgH="393700" progId="Equation.3">
                  <p:embed/>
                  <p:pic>
                    <p:nvPicPr>
                      <p:cNvPr id="0" name="图片 3140"/>
                      <p:cNvPicPr/>
                      <p:nvPr/>
                    </p:nvPicPr>
                    <p:blipFill>
                      <a:blip r:embed="rId29"/>
                      <a:stretch>
                        <a:fillRect/>
                      </a:stretch>
                    </p:blipFill>
                    <p:spPr>
                      <a:xfrm>
                        <a:off x="1752600" y="1952625"/>
                        <a:ext cx="1143000" cy="1073150"/>
                      </a:xfrm>
                      <a:prstGeom prst="rect">
                        <a:avLst/>
                      </a:prstGeom>
                      <a:noFill/>
                      <a:ln w="38100">
                        <a:noFill/>
                        <a:miter/>
                      </a:ln>
                    </p:spPr>
                  </p:pic>
                </p:oleObj>
              </mc:Fallback>
            </mc:AlternateContent>
          </a:graphicData>
        </a:graphic>
      </p:graphicFrame>
      <p:sp>
        <p:nvSpPr>
          <p:cNvPr id="58386" name="Text Box 18"/>
          <p:cNvSpPr txBox="1"/>
          <p:nvPr>
            <p:custDataLst>
              <p:tags r:id="rId6"/>
            </p:custDataLst>
          </p:nvPr>
        </p:nvSpPr>
        <p:spPr>
          <a:xfrm>
            <a:off x="457200" y="3248025"/>
            <a:ext cx="8385175" cy="579438"/>
          </a:xfrm>
          <a:prstGeom prst="rect">
            <a:avLst/>
          </a:prstGeom>
          <a:noFill/>
          <a:ln w="25400">
            <a:noFill/>
          </a:ln>
        </p:spPr>
        <p:txBody>
          <a:bodyPr wrap="none">
            <a:spAutoFit/>
          </a:bodyPr>
          <a:lstStyle/>
          <a:p>
            <a:pPr eaLnBrk="0" hangingPunct="0"/>
            <a:r>
              <a:rPr lang="zh-CN" altLang="en-US" sz="3200" b="1" dirty="0">
                <a:solidFill>
                  <a:schemeClr val="accent2"/>
                </a:solidFill>
                <a:latin typeface="Times New Roman" panose="02020603050405020304" pitchFamily="18" charset="0"/>
              </a:rPr>
              <a:t>二、 电容元件的电压电流关系</a:t>
            </a:r>
            <a:r>
              <a:rPr lang="zh-CN" altLang="en-US" sz="2800" b="1" dirty="0">
                <a:solidFill>
                  <a:srgbClr val="FF0066"/>
                </a:solidFill>
                <a:latin typeface="Times New Roman" panose="02020603050405020304" pitchFamily="18" charset="0"/>
              </a:rPr>
              <a:t>（关联参考方向）</a:t>
            </a:r>
          </a:p>
        </p:txBody>
      </p:sp>
      <p:graphicFrame>
        <p:nvGraphicFramePr>
          <p:cNvPr id="58387" name="Object 19"/>
          <p:cNvGraphicFramePr/>
          <p:nvPr>
            <p:custDataLst>
              <p:tags r:id="rId7"/>
            </p:custDataLst>
          </p:nvPr>
        </p:nvGraphicFramePr>
        <p:xfrm>
          <a:off x="1066800" y="3933825"/>
          <a:ext cx="2493963" cy="1073150"/>
        </p:xfrm>
        <a:graphic>
          <a:graphicData uri="http://schemas.openxmlformats.org/presentationml/2006/ole">
            <mc:AlternateContent xmlns:mc="http://schemas.openxmlformats.org/markup-compatibility/2006">
              <mc:Choice xmlns:v="urn:schemas-microsoft-com:vml" Requires="v">
                <p:oleObj spid="_x0000_s20516" r:id="rId30" imgW="913765" imgH="393700" progId="Equation.3">
                  <p:embed/>
                </p:oleObj>
              </mc:Choice>
              <mc:Fallback>
                <p:oleObj r:id="rId30" imgW="913765" imgH="393700" progId="Equation.3">
                  <p:embed/>
                  <p:pic>
                    <p:nvPicPr>
                      <p:cNvPr id="0" name="图片 3142"/>
                      <p:cNvPicPr/>
                      <p:nvPr/>
                    </p:nvPicPr>
                    <p:blipFill>
                      <a:blip r:embed="rId31"/>
                      <a:stretch>
                        <a:fillRect/>
                      </a:stretch>
                    </p:blipFill>
                    <p:spPr>
                      <a:xfrm>
                        <a:off x="1066800" y="3933825"/>
                        <a:ext cx="2493963" cy="1073150"/>
                      </a:xfrm>
                      <a:prstGeom prst="rect">
                        <a:avLst/>
                      </a:prstGeom>
                      <a:noFill/>
                      <a:ln w="38100">
                        <a:noFill/>
                        <a:miter/>
                      </a:ln>
                    </p:spPr>
                  </p:pic>
                </p:oleObj>
              </mc:Fallback>
            </mc:AlternateContent>
          </a:graphicData>
        </a:graphic>
      </p:graphicFrame>
      <p:sp>
        <p:nvSpPr>
          <p:cNvPr id="58388" name="Text Box 20"/>
          <p:cNvSpPr txBox="1"/>
          <p:nvPr>
            <p:custDataLst>
              <p:tags r:id="rId8"/>
            </p:custDataLst>
          </p:nvPr>
        </p:nvSpPr>
        <p:spPr>
          <a:xfrm>
            <a:off x="4038600" y="4086225"/>
            <a:ext cx="3435350" cy="519113"/>
          </a:xfrm>
          <a:prstGeom prst="rect">
            <a:avLst/>
          </a:prstGeom>
          <a:noFill/>
          <a:ln w="25400">
            <a:noFill/>
          </a:ln>
        </p:spPr>
        <p:txBody>
          <a:bodyPr wrap="none">
            <a:spAutoFit/>
          </a:bodyPr>
          <a:lstStyle/>
          <a:p>
            <a:pPr eaLnBrk="0" hangingPunct="0"/>
            <a:r>
              <a:rPr lang="zh-CN" altLang="en-US" sz="2800" b="1" dirty="0">
                <a:solidFill>
                  <a:srgbClr val="FF0066"/>
                </a:solidFill>
                <a:latin typeface="Times New Roman" panose="02020603050405020304" pitchFamily="18" charset="0"/>
              </a:rPr>
              <a:t>（电容元件的</a:t>
            </a:r>
            <a:r>
              <a:rPr lang="en-US" altLang="zh-CN" sz="2800" b="1" dirty="0">
                <a:solidFill>
                  <a:srgbClr val="0033CC"/>
                </a:solidFill>
                <a:latin typeface="Times New Roman" panose="02020603050405020304" pitchFamily="18" charset="0"/>
              </a:rPr>
              <a:t>VCR</a:t>
            </a:r>
            <a:r>
              <a:rPr lang="zh-CN" altLang="en-US" sz="2800" b="1" dirty="0">
                <a:solidFill>
                  <a:srgbClr val="FF0066"/>
                </a:solidFill>
                <a:latin typeface="Times New Roman" panose="02020603050405020304" pitchFamily="18" charset="0"/>
              </a:rPr>
              <a:t>）</a:t>
            </a:r>
          </a:p>
        </p:txBody>
      </p:sp>
      <p:graphicFrame>
        <p:nvGraphicFramePr>
          <p:cNvPr id="58389" name="Object 21"/>
          <p:cNvGraphicFramePr/>
          <p:nvPr>
            <p:custDataLst>
              <p:tags r:id="rId9"/>
            </p:custDataLst>
          </p:nvPr>
        </p:nvGraphicFramePr>
        <p:xfrm>
          <a:off x="990600" y="5000625"/>
          <a:ext cx="3394075" cy="1074738"/>
        </p:xfrm>
        <a:graphic>
          <a:graphicData uri="http://schemas.openxmlformats.org/presentationml/2006/ole">
            <mc:AlternateContent xmlns:mc="http://schemas.openxmlformats.org/markup-compatibility/2006">
              <mc:Choice xmlns:v="urn:schemas-microsoft-com:vml" Requires="v">
                <p:oleObj spid="_x0000_s20517" r:id="rId32" imgW="1243965" imgH="393700" progId="Equation.3">
                  <p:embed/>
                </p:oleObj>
              </mc:Choice>
              <mc:Fallback>
                <p:oleObj r:id="rId32" imgW="1243965" imgH="393700" progId="Equation.3">
                  <p:embed/>
                  <p:pic>
                    <p:nvPicPr>
                      <p:cNvPr id="0" name="图片 3143"/>
                      <p:cNvPicPr/>
                      <p:nvPr/>
                    </p:nvPicPr>
                    <p:blipFill>
                      <a:blip r:embed="rId33"/>
                      <a:stretch>
                        <a:fillRect/>
                      </a:stretch>
                    </p:blipFill>
                    <p:spPr>
                      <a:xfrm>
                        <a:off x="990600" y="5000625"/>
                        <a:ext cx="3394075" cy="1074738"/>
                      </a:xfrm>
                      <a:prstGeom prst="rect">
                        <a:avLst/>
                      </a:prstGeom>
                      <a:noFill/>
                      <a:ln w="38100">
                        <a:noFill/>
                        <a:miter/>
                      </a:ln>
                    </p:spPr>
                  </p:pic>
                </p:oleObj>
              </mc:Fallback>
            </mc:AlternateContent>
          </a:graphicData>
        </a:graphic>
      </p:graphicFrame>
      <p:sp>
        <p:nvSpPr>
          <p:cNvPr id="58390" name="Text Box 22"/>
          <p:cNvSpPr txBox="1"/>
          <p:nvPr>
            <p:custDataLst>
              <p:tags r:id="rId10"/>
            </p:custDataLst>
          </p:nvPr>
        </p:nvSpPr>
        <p:spPr>
          <a:xfrm>
            <a:off x="1066800" y="6143625"/>
            <a:ext cx="5945188" cy="519113"/>
          </a:xfrm>
          <a:prstGeom prst="rect">
            <a:avLst/>
          </a:prstGeom>
          <a:noFill/>
          <a:ln w="25400">
            <a:noFill/>
          </a:ln>
        </p:spPr>
        <p:txBody>
          <a:bodyPr wrap="none">
            <a:spAutoFit/>
          </a:bodyPr>
          <a:lstStyle/>
          <a:p>
            <a:pPr eaLnBrk="0" hangingPunct="0"/>
            <a:r>
              <a:rPr lang="en-US" altLang="zh-CN" sz="2800" b="1" i="1" dirty="0">
                <a:solidFill>
                  <a:srgbClr val="FF0066"/>
                </a:solidFill>
                <a:latin typeface="Times New Roman" panose="02020603050405020304" pitchFamily="18" charset="0"/>
              </a:rPr>
              <a:t>u</a:t>
            </a:r>
            <a:r>
              <a:rPr lang="en-US" altLang="zh-CN" sz="2800" b="1" dirty="0">
                <a:solidFill>
                  <a:srgbClr val="FF0066"/>
                </a:solidFill>
                <a:latin typeface="Times New Roman" panose="02020603050405020304" pitchFamily="18" charset="0"/>
              </a:rPr>
              <a:t>(0) — </a:t>
            </a:r>
            <a:r>
              <a:rPr lang="en-US" altLang="zh-CN" sz="2800" b="1" i="1" dirty="0">
                <a:solidFill>
                  <a:srgbClr val="FF0066"/>
                </a:solidFill>
                <a:latin typeface="Times New Roman" panose="02020603050405020304" pitchFamily="18" charset="0"/>
              </a:rPr>
              <a:t>t </a:t>
            </a:r>
            <a:r>
              <a:rPr lang="en-US" altLang="zh-CN" sz="2800" b="1" dirty="0">
                <a:solidFill>
                  <a:srgbClr val="FF0066"/>
                </a:solidFill>
                <a:latin typeface="Times New Roman" panose="02020603050405020304" pitchFamily="18" charset="0"/>
              </a:rPr>
              <a:t>= 0 </a:t>
            </a:r>
            <a:r>
              <a:rPr lang="zh-CN" altLang="en-US" sz="2800" b="1" dirty="0">
                <a:solidFill>
                  <a:srgbClr val="FF0066"/>
                </a:solidFill>
                <a:latin typeface="Times New Roman" panose="02020603050405020304" pitchFamily="18" charset="0"/>
              </a:rPr>
              <a:t>时电压</a:t>
            </a:r>
            <a:r>
              <a:rPr lang="en-US" altLang="zh-CN" sz="2800" b="1" i="1" dirty="0">
                <a:solidFill>
                  <a:srgbClr val="FF0066"/>
                </a:solidFill>
                <a:latin typeface="Times New Roman" panose="02020603050405020304" pitchFamily="18" charset="0"/>
              </a:rPr>
              <a:t>u</a:t>
            </a:r>
            <a:r>
              <a:rPr lang="zh-CN" altLang="en-US" sz="2800" b="1" dirty="0">
                <a:solidFill>
                  <a:srgbClr val="FF0066"/>
                </a:solidFill>
                <a:latin typeface="Times New Roman" panose="02020603050405020304" pitchFamily="18" charset="0"/>
              </a:rPr>
              <a:t>的值，若</a:t>
            </a:r>
            <a:r>
              <a:rPr lang="en-US" altLang="zh-CN" sz="2800" b="1" i="1" dirty="0">
                <a:solidFill>
                  <a:srgbClr val="FF0066"/>
                </a:solidFill>
                <a:latin typeface="Times New Roman" panose="02020603050405020304" pitchFamily="18" charset="0"/>
              </a:rPr>
              <a:t>u</a:t>
            </a:r>
            <a:r>
              <a:rPr lang="en-US" altLang="zh-CN" sz="2800" b="1" dirty="0">
                <a:solidFill>
                  <a:srgbClr val="FF0066"/>
                </a:solidFill>
                <a:latin typeface="Times New Roman" panose="02020603050405020304" pitchFamily="18" charset="0"/>
              </a:rPr>
              <a:t>(0) = 0</a:t>
            </a:r>
          </a:p>
        </p:txBody>
      </p:sp>
      <p:graphicFrame>
        <p:nvGraphicFramePr>
          <p:cNvPr id="58391" name="Object 23"/>
          <p:cNvGraphicFramePr/>
          <p:nvPr>
            <p:custDataLst>
              <p:tags r:id="rId11"/>
            </p:custDataLst>
          </p:nvPr>
        </p:nvGraphicFramePr>
        <p:xfrm>
          <a:off x="4572000" y="4924425"/>
          <a:ext cx="2106613" cy="1179513"/>
        </p:xfrm>
        <a:graphic>
          <a:graphicData uri="http://schemas.openxmlformats.org/presentationml/2006/ole">
            <mc:AlternateContent xmlns:mc="http://schemas.openxmlformats.org/markup-compatibility/2006">
              <mc:Choice xmlns:v="urn:schemas-microsoft-com:vml" Requires="v">
                <p:oleObj spid="_x0000_s20518" r:id="rId34" imgW="774065" imgH="431800" progId="Equation.3">
                  <p:embed/>
                </p:oleObj>
              </mc:Choice>
              <mc:Fallback>
                <p:oleObj r:id="rId34" imgW="774065" imgH="431800" progId="Equation.3">
                  <p:embed/>
                  <p:pic>
                    <p:nvPicPr>
                      <p:cNvPr id="0" name="图片 3141"/>
                      <p:cNvPicPr/>
                      <p:nvPr/>
                    </p:nvPicPr>
                    <p:blipFill>
                      <a:blip r:embed="rId35"/>
                      <a:stretch>
                        <a:fillRect/>
                      </a:stretch>
                    </p:blipFill>
                    <p:spPr>
                      <a:xfrm>
                        <a:off x="4572000" y="4924425"/>
                        <a:ext cx="2106613" cy="1179513"/>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8370">
                                            <p:txEl>
                                              <p:pRg st="0" end="0"/>
                                            </p:txEl>
                                          </p:spTgt>
                                        </p:tgtEl>
                                        <p:attrNameLst>
                                          <p:attrName>style.visibility</p:attrName>
                                        </p:attrNameLst>
                                      </p:cBhvr>
                                      <p:to>
                                        <p:strVal val="visible"/>
                                      </p:to>
                                    </p:set>
                                    <p:animEffect transition="in" filter="wipe(left)">
                                      <p:cBhvr>
                                        <p:cTn id="7" dur="500"/>
                                        <p:tgtEl>
                                          <p:spTgt spid="5837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out)">
                                      <p:cBhvr>
                                        <p:cTn id="12" dur="500"/>
                                        <p:tgtEl>
                                          <p:spTgt spid="2"/>
                                        </p:tgtEl>
                                      </p:cBhvr>
                                    </p:animEffect>
                                  </p:childTnLst>
                                  <p:subTnLst>
                                    <p:audio>
                                      <p:cMediaNode>
                                        <p:cTn display="0" masterRel="sameClick">
                                          <p:stCondLst>
                                            <p:cond evt="begin" delay="0">
                                              <p:tn val="10"/>
                                            </p:cond>
                                          </p:stCondLst>
                                          <p:endCondLst>
                                            <p:cond evt="onStopAudio" delay="0">
                                              <p:tgtEl>
                                                <p:sldTgt/>
                                              </p:tgtEl>
                                            </p:cond>
                                          </p:endCondLst>
                                        </p:cTn>
                                        <p:tgtEl>
                                          <p:sndTgt r:embed="rId26" name="camera.wav"/>
                                        </p:tgtEl>
                                      </p:cMediaNode>
                                    </p:audio>
                                  </p:sub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58385"/>
                                        </p:tgtEl>
                                        <p:attrNameLst>
                                          <p:attrName>style.visibility</p:attrName>
                                        </p:attrNameLst>
                                      </p:cBhvr>
                                      <p:to>
                                        <p:strVal val="visible"/>
                                      </p:to>
                                    </p:set>
                                    <p:animEffect transition="in" filter="dissolve">
                                      <p:cBhvr>
                                        <p:cTn id="17" dur="500"/>
                                        <p:tgtEl>
                                          <p:spTgt spid="5838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8386">
                                            <p:txEl>
                                              <p:pRg st="0" end="0"/>
                                            </p:txEl>
                                          </p:spTgt>
                                        </p:tgtEl>
                                        <p:attrNameLst>
                                          <p:attrName>style.visibility</p:attrName>
                                        </p:attrNameLst>
                                      </p:cBhvr>
                                      <p:to>
                                        <p:strVal val="visible"/>
                                      </p:to>
                                    </p:set>
                                    <p:animEffect transition="in" filter="wipe(left)">
                                      <p:cBhvr>
                                        <p:cTn id="22" dur="500"/>
                                        <p:tgtEl>
                                          <p:spTgt spid="5838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8387"/>
                                        </p:tgtEl>
                                        <p:attrNameLst>
                                          <p:attrName>style.visibility</p:attrName>
                                        </p:attrNameLst>
                                      </p:cBhvr>
                                      <p:to>
                                        <p:strVal val="visible"/>
                                      </p:to>
                                    </p:set>
                                    <p:animEffect transition="in" filter="wipe(left)">
                                      <p:cBhvr>
                                        <p:cTn id="27" dur="500"/>
                                        <p:tgtEl>
                                          <p:spTgt spid="5838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8388">
                                            <p:txEl>
                                              <p:pRg st="0" end="0"/>
                                            </p:txEl>
                                          </p:spTgt>
                                        </p:tgtEl>
                                        <p:attrNameLst>
                                          <p:attrName>style.visibility</p:attrName>
                                        </p:attrNameLst>
                                      </p:cBhvr>
                                      <p:to>
                                        <p:strVal val="visible"/>
                                      </p:to>
                                    </p:set>
                                    <p:animEffect transition="in" filter="wipe(left)">
                                      <p:cBhvr>
                                        <p:cTn id="32" dur="500"/>
                                        <p:tgtEl>
                                          <p:spTgt spid="58388">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58389"/>
                                        </p:tgtEl>
                                        <p:attrNameLst>
                                          <p:attrName>style.visibility</p:attrName>
                                        </p:attrNameLst>
                                      </p:cBhvr>
                                      <p:to>
                                        <p:strVal val="visible"/>
                                      </p:to>
                                    </p:set>
                                    <p:animEffect transition="in" filter="wipe(left)">
                                      <p:cBhvr>
                                        <p:cTn id="37" dur="500"/>
                                        <p:tgtEl>
                                          <p:spTgt spid="5838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8390">
                                            <p:txEl>
                                              <p:pRg st="0" end="0"/>
                                            </p:txEl>
                                          </p:spTgt>
                                        </p:tgtEl>
                                        <p:attrNameLst>
                                          <p:attrName>style.visibility</p:attrName>
                                        </p:attrNameLst>
                                      </p:cBhvr>
                                      <p:to>
                                        <p:strVal val="visible"/>
                                      </p:to>
                                    </p:set>
                                    <p:animEffect transition="in" filter="wipe(left)">
                                      <p:cBhvr>
                                        <p:cTn id="42" dur="500"/>
                                        <p:tgtEl>
                                          <p:spTgt spid="58390">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58391"/>
                                        </p:tgtEl>
                                        <p:attrNameLst>
                                          <p:attrName>style.visibility</p:attrName>
                                        </p:attrNameLst>
                                      </p:cBhvr>
                                      <p:to>
                                        <p:strVal val="visible"/>
                                      </p:to>
                                    </p:set>
                                    <p:animEffect transition="in" filter="wipe(left)">
                                      <p:cBhvr>
                                        <p:cTn id="47" dur="500"/>
                                        <p:tgtEl>
                                          <p:spTgt spid="583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build="p"/>
      <p:bldP spid="58386" grpId="0" build="p"/>
      <p:bldP spid="58388" grpId="0" build="p"/>
      <p:bldP spid="58390"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19" action="ppaction://hlinksldjump"/>
          </p:cNvPr>
          <p:cNvSpPr>
            <a:spLocks noChangeArrowheads="1"/>
          </p:cNvSpPr>
          <p:nvPr>
            <p:custDataLst>
              <p:tags r:id="rId3"/>
            </p:custDataLst>
          </p:nvPr>
        </p:nvSpPr>
        <p:spPr bwMode="auto">
          <a:xfrm>
            <a:off x="3016250" y="495935"/>
            <a:ext cx="5323205" cy="714962"/>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二、电容元件</a:t>
            </a:r>
          </a:p>
        </p:txBody>
      </p:sp>
      <p:sp>
        <p:nvSpPr>
          <p:cNvPr id="59395" name="Text Box 3"/>
          <p:cNvSpPr txBox="1"/>
          <p:nvPr>
            <p:custDataLst>
              <p:tags r:id="rId4"/>
            </p:custDataLst>
          </p:nvPr>
        </p:nvSpPr>
        <p:spPr>
          <a:xfrm>
            <a:off x="5562600" y="1173163"/>
            <a:ext cx="3041650" cy="519112"/>
          </a:xfrm>
          <a:prstGeom prst="rect">
            <a:avLst/>
          </a:prstGeom>
          <a:noFill/>
          <a:ln w="25400">
            <a:noFill/>
          </a:ln>
        </p:spPr>
        <p:txBody>
          <a:bodyPr wrap="none">
            <a:spAutoFit/>
          </a:bodyPr>
          <a:lstStyle/>
          <a:p>
            <a:pPr eaLnBrk="0" hangingPunct="0"/>
            <a:r>
              <a:rPr lang="zh-CN" altLang="en-US" sz="2800" b="1" dirty="0">
                <a:solidFill>
                  <a:srgbClr val="0000CC"/>
                </a:solidFill>
                <a:latin typeface="Times New Roman" panose="02020603050405020304" pitchFamily="18" charset="0"/>
              </a:rPr>
              <a:t>（关联参考方向）</a:t>
            </a:r>
          </a:p>
        </p:txBody>
      </p:sp>
      <p:sp>
        <p:nvSpPr>
          <p:cNvPr id="59396" name="Text Box 4"/>
          <p:cNvSpPr txBox="1"/>
          <p:nvPr>
            <p:custDataLst>
              <p:tags r:id="rId5"/>
            </p:custDataLst>
          </p:nvPr>
        </p:nvSpPr>
        <p:spPr>
          <a:xfrm>
            <a:off x="533400" y="1249363"/>
            <a:ext cx="5241925" cy="519112"/>
          </a:xfrm>
          <a:prstGeom prst="rect">
            <a:avLst/>
          </a:prstGeom>
          <a:noFill/>
          <a:ln w="25400">
            <a:noFill/>
          </a:ln>
        </p:spPr>
        <p:txBody>
          <a:bodyPr wrap="none">
            <a:spAutoFit/>
          </a:bodyPr>
          <a:lstStyle/>
          <a:p>
            <a:pPr eaLnBrk="0" hangingPunct="0"/>
            <a:r>
              <a:rPr lang="zh-CN" altLang="en-US" sz="2800" b="1" dirty="0">
                <a:solidFill>
                  <a:srgbClr val="FF0066"/>
                </a:solidFill>
                <a:latin typeface="Times New Roman" panose="02020603050405020304" pitchFamily="18" charset="0"/>
              </a:rPr>
              <a:t>电容 </a:t>
            </a:r>
            <a:r>
              <a:rPr lang="en-US" altLang="zh-CN" sz="2800" b="1" i="1" dirty="0">
                <a:solidFill>
                  <a:srgbClr val="FF0066"/>
                </a:solidFill>
                <a:latin typeface="Times New Roman" panose="02020603050405020304" pitchFamily="18" charset="0"/>
              </a:rPr>
              <a:t>C </a:t>
            </a:r>
            <a:r>
              <a:rPr lang="zh-CN" altLang="en-US" sz="2800" b="1" dirty="0">
                <a:solidFill>
                  <a:srgbClr val="FF0066"/>
                </a:solidFill>
                <a:latin typeface="Times New Roman" panose="02020603050405020304" pitchFamily="18" charset="0"/>
              </a:rPr>
              <a:t>在任一瞬间吸收的功率：</a:t>
            </a:r>
          </a:p>
        </p:txBody>
      </p:sp>
      <p:graphicFrame>
        <p:nvGraphicFramePr>
          <p:cNvPr id="59397" name="Object 5"/>
          <p:cNvGraphicFramePr/>
          <p:nvPr>
            <p:custDataLst>
              <p:tags r:id="rId6"/>
            </p:custDataLst>
          </p:nvPr>
        </p:nvGraphicFramePr>
        <p:xfrm>
          <a:off x="2514600" y="1706563"/>
          <a:ext cx="2895600" cy="985837"/>
        </p:xfrm>
        <a:graphic>
          <a:graphicData uri="http://schemas.openxmlformats.org/presentationml/2006/ole">
            <mc:AlternateContent xmlns:mc="http://schemas.openxmlformats.org/markup-compatibility/2006">
              <mc:Choice xmlns:v="urn:schemas-microsoft-com:vml" Requires="v">
                <p:oleObj spid="_x0000_s21539" r:id="rId20" imgW="1155065" imgH="393700" progId="Equation.3">
                  <p:embed/>
                </p:oleObj>
              </mc:Choice>
              <mc:Fallback>
                <p:oleObj r:id="rId20" imgW="1155065" imgH="393700" progId="Equation.3">
                  <p:embed/>
                  <p:pic>
                    <p:nvPicPr>
                      <p:cNvPr id="0" name="图片 3145"/>
                      <p:cNvPicPr/>
                      <p:nvPr/>
                    </p:nvPicPr>
                    <p:blipFill>
                      <a:blip r:embed="rId21"/>
                      <a:stretch>
                        <a:fillRect/>
                      </a:stretch>
                    </p:blipFill>
                    <p:spPr>
                      <a:xfrm>
                        <a:off x="2514600" y="1706563"/>
                        <a:ext cx="2895600" cy="985837"/>
                      </a:xfrm>
                      <a:prstGeom prst="rect">
                        <a:avLst/>
                      </a:prstGeom>
                      <a:noFill/>
                      <a:ln w="38100">
                        <a:noFill/>
                        <a:miter/>
                      </a:ln>
                    </p:spPr>
                  </p:pic>
                </p:oleObj>
              </mc:Fallback>
            </mc:AlternateContent>
          </a:graphicData>
        </a:graphic>
      </p:graphicFrame>
      <p:sp>
        <p:nvSpPr>
          <p:cNvPr id="59398" name="Text Box 6"/>
          <p:cNvSpPr txBox="1"/>
          <p:nvPr>
            <p:custDataLst>
              <p:tags r:id="rId7"/>
            </p:custDataLst>
          </p:nvPr>
        </p:nvSpPr>
        <p:spPr>
          <a:xfrm>
            <a:off x="457200" y="2697163"/>
            <a:ext cx="5359400" cy="519112"/>
          </a:xfrm>
          <a:prstGeom prst="rect">
            <a:avLst/>
          </a:prstGeom>
          <a:noFill/>
          <a:ln w="25400">
            <a:noFill/>
          </a:ln>
        </p:spPr>
        <p:txBody>
          <a:bodyPr wrap="none">
            <a:spAutoFit/>
          </a:bodyPr>
          <a:lstStyle/>
          <a:p>
            <a:pPr eaLnBrk="0" hangingPunct="0"/>
            <a:r>
              <a:rPr lang="zh-CN" altLang="en-US" sz="2800" b="1" dirty="0">
                <a:solidFill>
                  <a:srgbClr val="FF0066"/>
                </a:solidFill>
                <a:latin typeface="Times New Roman" panose="02020603050405020304" pitchFamily="18" charset="0"/>
              </a:rPr>
              <a:t>电容 </a:t>
            </a:r>
            <a:r>
              <a:rPr lang="en-US" altLang="zh-CN" sz="2800" b="1" i="1" dirty="0">
                <a:solidFill>
                  <a:srgbClr val="FF0066"/>
                </a:solidFill>
                <a:latin typeface="Times New Roman" panose="02020603050405020304" pitchFamily="18" charset="0"/>
              </a:rPr>
              <a:t>C </a:t>
            </a:r>
            <a:r>
              <a:rPr lang="zh-CN" altLang="en-US" sz="2800" b="1" dirty="0">
                <a:solidFill>
                  <a:srgbClr val="FF0066"/>
                </a:solidFill>
                <a:latin typeface="Times New Roman" panose="02020603050405020304" pitchFamily="18" charset="0"/>
              </a:rPr>
              <a:t>在 </a:t>
            </a:r>
            <a:r>
              <a:rPr lang="en-US" altLang="zh-CN" sz="2800" b="1" dirty="0">
                <a:solidFill>
                  <a:srgbClr val="FF0066"/>
                </a:solidFill>
                <a:latin typeface="Times New Roman" panose="02020603050405020304" pitchFamily="18" charset="0"/>
              </a:rPr>
              <a:t>d</a:t>
            </a:r>
            <a:r>
              <a:rPr lang="en-US" altLang="zh-CN" sz="2800" b="1" i="1" dirty="0">
                <a:solidFill>
                  <a:srgbClr val="FF0066"/>
                </a:solidFill>
                <a:latin typeface="Times New Roman" panose="02020603050405020304" pitchFamily="18" charset="0"/>
              </a:rPr>
              <a:t>t </a:t>
            </a:r>
            <a:r>
              <a:rPr lang="zh-CN" altLang="en-US" sz="2800" b="1" dirty="0">
                <a:solidFill>
                  <a:srgbClr val="FF0066"/>
                </a:solidFill>
                <a:latin typeface="Times New Roman" panose="02020603050405020304" pitchFamily="18" charset="0"/>
              </a:rPr>
              <a:t>时间内吸收的能量：</a:t>
            </a:r>
          </a:p>
        </p:txBody>
      </p:sp>
      <p:graphicFrame>
        <p:nvGraphicFramePr>
          <p:cNvPr id="59399" name="Object 7"/>
          <p:cNvGraphicFramePr/>
          <p:nvPr>
            <p:custDataLst>
              <p:tags r:id="rId8"/>
            </p:custDataLst>
          </p:nvPr>
        </p:nvGraphicFramePr>
        <p:xfrm>
          <a:off x="2438400" y="3459163"/>
          <a:ext cx="3022600" cy="508000"/>
        </p:xfrm>
        <a:graphic>
          <a:graphicData uri="http://schemas.openxmlformats.org/presentationml/2006/ole">
            <mc:AlternateContent xmlns:mc="http://schemas.openxmlformats.org/markup-compatibility/2006">
              <mc:Choice xmlns:v="urn:schemas-microsoft-com:vml" Requires="v">
                <p:oleObj spid="_x0000_s21540" r:id="rId22" imgW="1205230" imgH="203200" progId="Equation.3">
                  <p:embed/>
                </p:oleObj>
              </mc:Choice>
              <mc:Fallback>
                <p:oleObj r:id="rId22" imgW="1205230" imgH="203200" progId="Equation.3">
                  <p:embed/>
                  <p:pic>
                    <p:nvPicPr>
                      <p:cNvPr id="0" name="图片 3144"/>
                      <p:cNvPicPr/>
                      <p:nvPr/>
                    </p:nvPicPr>
                    <p:blipFill>
                      <a:blip r:embed="rId23"/>
                      <a:stretch>
                        <a:fillRect/>
                      </a:stretch>
                    </p:blipFill>
                    <p:spPr>
                      <a:xfrm>
                        <a:off x="2438400" y="3459163"/>
                        <a:ext cx="3022600" cy="508000"/>
                      </a:xfrm>
                      <a:prstGeom prst="rect">
                        <a:avLst/>
                      </a:prstGeom>
                      <a:noFill/>
                      <a:ln w="38100">
                        <a:noFill/>
                        <a:miter/>
                      </a:ln>
                    </p:spPr>
                  </p:pic>
                </p:oleObj>
              </mc:Fallback>
            </mc:AlternateContent>
          </a:graphicData>
        </a:graphic>
      </p:graphicFrame>
      <p:sp>
        <p:nvSpPr>
          <p:cNvPr id="59400" name="Text Box 8"/>
          <p:cNvSpPr txBox="1"/>
          <p:nvPr>
            <p:custDataLst>
              <p:tags r:id="rId9"/>
            </p:custDataLst>
          </p:nvPr>
        </p:nvSpPr>
        <p:spPr>
          <a:xfrm>
            <a:off x="457200" y="4068763"/>
            <a:ext cx="5873750" cy="519112"/>
          </a:xfrm>
          <a:prstGeom prst="rect">
            <a:avLst/>
          </a:prstGeom>
          <a:noFill/>
          <a:ln w="25400">
            <a:noFill/>
          </a:ln>
        </p:spPr>
        <p:txBody>
          <a:bodyPr wrap="none">
            <a:spAutoFit/>
          </a:bodyPr>
          <a:lstStyle/>
          <a:p>
            <a:pPr eaLnBrk="0" hangingPunct="0"/>
            <a:r>
              <a:rPr lang="zh-CN" altLang="en-US" sz="2800" b="1" dirty="0">
                <a:solidFill>
                  <a:srgbClr val="0033CC"/>
                </a:solidFill>
                <a:latin typeface="Times New Roman" panose="02020603050405020304" pitchFamily="18" charset="0"/>
              </a:rPr>
              <a:t>电容 </a:t>
            </a:r>
            <a:r>
              <a:rPr lang="en-US" altLang="zh-CN" sz="2800" b="1" i="1" dirty="0">
                <a:solidFill>
                  <a:srgbClr val="0033CC"/>
                </a:solidFill>
                <a:latin typeface="Times New Roman" panose="02020603050405020304" pitchFamily="18" charset="0"/>
              </a:rPr>
              <a:t>C </a:t>
            </a:r>
            <a:r>
              <a:rPr lang="zh-CN" altLang="en-US" sz="2800" b="1" dirty="0">
                <a:solidFill>
                  <a:srgbClr val="0033CC"/>
                </a:solidFill>
                <a:latin typeface="Times New Roman" panose="02020603050405020304" pitchFamily="18" charset="0"/>
              </a:rPr>
              <a:t>从 </a:t>
            </a:r>
            <a:r>
              <a:rPr lang="en-US" altLang="zh-CN" sz="2800" b="1" dirty="0">
                <a:solidFill>
                  <a:srgbClr val="0033CC"/>
                </a:solidFill>
                <a:latin typeface="Times New Roman" panose="02020603050405020304" pitchFamily="18" charset="0"/>
              </a:rPr>
              <a:t>0 </a:t>
            </a:r>
            <a:r>
              <a:rPr lang="zh-CN" altLang="en-US" sz="2800" b="1" dirty="0">
                <a:solidFill>
                  <a:srgbClr val="0033CC"/>
                </a:solidFill>
                <a:latin typeface="Times New Roman" panose="02020603050405020304" pitchFamily="18" charset="0"/>
              </a:rPr>
              <a:t>到 </a:t>
            </a:r>
            <a:r>
              <a:rPr lang="en-US" altLang="zh-CN" sz="2800" b="1" i="1" dirty="0">
                <a:solidFill>
                  <a:srgbClr val="0033CC"/>
                </a:solidFill>
                <a:latin typeface="Times New Roman" panose="02020603050405020304" pitchFamily="18" charset="0"/>
              </a:rPr>
              <a:t>t </a:t>
            </a:r>
            <a:r>
              <a:rPr lang="zh-CN" altLang="en-US" sz="2800" b="1" dirty="0">
                <a:solidFill>
                  <a:srgbClr val="0033CC"/>
                </a:solidFill>
                <a:latin typeface="Times New Roman" panose="02020603050405020304" pitchFamily="18" charset="0"/>
              </a:rPr>
              <a:t>时间内吸收的能量：</a:t>
            </a:r>
          </a:p>
        </p:txBody>
      </p:sp>
      <p:sp>
        <p:nvSpPr>
          <p:cNvPr id="59401" name="Text Box 9"/>
          <p:cNvSpPr txBox="1"/>
          <p:nvPr>
            <p:custDataLst>
              <p:tags r:id="rId10"/>
            </p:custDataLst>
          </p:nvPr>
        </p:nvSpPr>
        <p:spPr>
          <a:xfrm>
            <a:off x="6477000" y="4068763"/>
            <a:ext cx="2209800" cy="519112"/>
          </a:xfrm>
          <a:prstGeom prst="rect">
            <a:avLst/>
          </a:prstGeom>
          <a:noFill/>
          <a:ln w="25400">
            <a:noFill/>
          </a:ln>
        </p:spPr>
        <p:txBody>
          <a:bodyPr>
            <a:spAutoFit/>
          </a:bodyPr>
          <a:lstStyle/>
          <a:p>
            <a:pPr eaLnBrk="0" hangingPunct="0"/>
            <a:r>
              <a:rPr lang="zh-CN" altLang="en-US" sz="2800" b="1" dirty="0">
                <a:solidFill>
                  <a:srgbClr val="FF0066"/>
                </a:solidFill>
                <a:latin typeface="Times New Roman" panose="02020603050405020304" pitchFamily="18" charset="0"/>
              </a:rPr>
              <a:t>设</a:t>
            </a:r>
            <a:r>
              <a:rPr lang="en-US" altLang="zh-CN" sz="2800" b="1" i="1" dirty="0">
                <a:solidFill>
                  <a:srgbClr val="FF0066"/>
                </a:solidFill>
                <a:latin typeface="Times New Roman" panose="02020603050405020304" pitchFamily="18" charset="0"/>
              </a:rPr>
              <a:t>u</a:t>
            </a:r>
            <a:r>
              <a:rPr lang="en-US" altLang="zh-CN" sz="2800" b="1" dirty="0">
                <a:solidFill>
                  <a:srgbClr val="FF0066"/>
                </a:solidFill>
                <a:latin typeface="Times New Roman" panose="02020603050405020304" pitchFamily="18" charset="0"/>
              </a:rPr>
              <a:t>(0) = 0</a:t>
            </a:r>
          </a:p>
        </p:txBody>
      </p:sp>
      <p:graphicFrame>
        <p:nvGraphicFramePr>
          <p:cNvPr id="59402" name="Object 10"/>
          <p:cNvGraphicFramePr/>
          <p:nvPr>
            <p:custDataLst>
              <p:tags r:id="rId11"/>
            </p:custDataLst>
          </p:nvPr>
        </p:nvGraphicFramePr>
        <p:xfrm>
          <a:off x="1219200" y="4678363"/>
          <a:ext cx="5757863" cy="984250"/>
        </p:xfrm>
        <a:graphic>
          <a:graphicData uri="http://schemas.openxmlformats.org/presentationml/2006/ole">
            <mc:AlternateContent xmlns:mc="http://schemas.openxmlformats.org/markup-compatibility/2006">
              <mc:Choice xmlns:v="urn:schemas-microsoft-com:vml" Requires="v">
                <p:oleObj spid="_x0000_s21541" r:id="rId24" imgW="2297430" imgH="393700" progId="Equation.3">
                  <p:embed/>
                </p:oleObj>
              </mc:Choice>
              <mc:Fallback>
                <p:oleObj r:id="rId24" imgW="2297430" imgH="393700" progId="Equation.3">
                  <p:embed/>
                  <p:pic>
                    <p:nvPicPr>
                      <p:cNvPr id="0" name="图片 3146"/>
                      <p:cNvPicPr/>
                      <p:nvPr/>
                    </p:nvPicPr>
                    <p:blipFill>
                      <a:blip r:embed="rId25"/>
                      <a:stretch>
                        <a:fillRect/>
                      </a:stretch>
                    </p:blipFill>
                    <p:spPr>
                      <a:xfrm>
                        <a:off x="1219200" y="4678363"/>
                        <a:ext cx="5757863" cy="984250"/>
                      </a:xfrm>
                      <a:prstGeom prst="rect">
                        <a:avLst/>
                      </a:prstGeom>
                      <a:noFill/>
                      <a:ln w="38100">
                        <a:noFill/>
                        <a:miter/>
                      </a:ln>
                    </p:spPr>
                  </p:pic>
                </p:oleObj>
              </mc:Fallback>
            </mc:AlternateContent>
          </a:graphicData>
        </a:graphic>
      </p:graphicFrame>
      <p:sp>
        <p:nvSpPr>
          <p:cNvPr id="59403" name="Text Box 11"/>
          <p:cNvSpPr txBox="1"/>
          <p:nvPr>
            <p:custDataLst>
              <p:tags r:id="rId12"/>
            </p:custDataLst>
          </p:nvPr>
        </p:nvSpPr>
        <p:spPr>
          <a:xfrm>
            <a:off x="1371600" y="5897563"/>
            <a:ext cx="541338" cy="519112"/>
          </a:xfrm>
          <a:prstGeom prst="rect">
            <a:avLst/>
          </a:prstGeom>
          <a:noFill/>
          <a:ln w="25400">
            <a:noFill/>
          </a:ln>
        </p:spPr>
        <p:txBody>
          <a:bodyPr wrap="none">
            <a:spAutoFit/>
          </a:bodyPr>
          <a:lstStyle/>
          <a:p>
            <a:pPr eaLnBrk="0" hangingPunct="0"/>
            <a:r>
              <a:rPr lang="zh-CN" altLang="en-US" sz="2800" b="1" dirty="0">
                <a:solidFill>
                  <a:srgbClr val="0000CC"/>
                </a:solidFill>
                <a:latin typeface="Times New Roman" panose="02020603050405020304" pitchFamily="18" charset="0"/>
              </a:rPr>
              <a:t>即</a:t>
            </a:r>
          </a:p>
        </p:txBody>
      </p:sp>
      <p:graphicFrame>
        <p:nvGraphicFramePr>
          <p:cNvPr id="59404" name="Object 12"/>
          <p:cNvGraphicFramePr/>
          <p:nvPr>
            <p:custDataLst>
              <p:tags r:id="rId13"/>
            </p:custDataLst>
          </p:nvPr>
        </p:nvGraphicFramePr>
        <p:xfrm>
          <a:off x="2254250" y="5653088"/>
          <a:ext cx="1941513" cy="1016000"/>
        </p:xfrm>
        <a:graphic>
          <a:graphicData uri="http://schemas.openxmlformats.org/presentationml/2006/ole">
            <mc:AlternateContent xmlns:mc="http://schemas.openxmlformats.org/markup-compatibility/2006">
              <mc:Choice xmlns:v="urn:schemas-microsoft-com:vml" Requires="v">
                <p:oleObj spid="_x0000_s21542" r:id="rId26" imgW="774065" imgH="405765" progId="Equation.3">
                  <p:embed/>
                </p:oleObj>
              </mc:Choice>
              <mc:Fallback>
                <p:oleObj r:id="rId26" imgW="774065" imgH="405765" progId="Equation.3">
                  <p:embed/>
                  <p:pic>
                    <p:nvPicPr>
                      <p:cNvPr id="0" name="图片 3147"/>
                      <p:cNvPicPr/>
                      <p:nvPr/>
                    </p:nvPicPr>
                    <p:blipFill>
                      <a:blip r:embed="rId27"/>
                      <a:stretch>
                        <a:fillRect/>
                      </a:stretch>
                    </p:blipFill>
                    <p:spPr>
                      <a:xfrm>
                        <a:off x="2254250" y="5653088"/>
                        <a:ext cx="1941513" cy="1016000"/>
                      </a:xfrm>
                      <a:prstGeom prst="rect">
                        <a:avLst/>
                      </a:prstGeom>
                      <a:noFill/>
                      <a:ln w="38100">
                        <a:noFill/>
                        <a:miter/>
                      </a:ln>
                    </p:spPr>
                  </p:pic>
                </p:oleObj>
              </mc:Fallback>
            </mc:AlternateContent>
          </a:graphicData>
        </a:graphic>
      </p:graphicFrame>
      <p:sp>
        <p:nvSpPr>
          <p:cNvPr id="59405" name="Text Box 13"/>
          <p:cNvSpPr txBox="1"/>
          <p:nvPr>
            <p:custDataLst>
              <p:tags r:id="rId14"/>
            </p:custDataLst>
          </p:nvPr>
        </p:nvSpPr>
        <p:spPr>
          <a:xfrm>
            <a:off x="6324600" y="1782763"/>
            <a:ext cx="2478088" cy="519112"/>
          </a:xfrm>
          <a:prstGeom prst="rect">
            <a:avLst/>
          </a:prstGeom>
          <a:noFill/>
          <a:ln w="25400">
            <a:noFill/>
          </a:ln>
        </p:spPr>
        <p:txBody>
          <a:bodyPr wrap="none">
            <a:spAutoFit/>
          </a:bodyPr>
          <a:lstStyle/>
          <a:p>
            <a:pPr eaLnBrk="0" hangingPunct="0"/>
            <a:r>
              <a:rPr lang="en-US" altLang="zh-CN" sz="2800" b="1" i="1" dirty="0">
                <a:latin typeface="Times New Roman" panose="02020603050405020304" pitchFamily="18" charset="0"/>
              </a:rPr>
              <a:t>P </a:t>
            </a:r>
            <a:r>
              <a:rPr lang="en-US" altLang="zh-CN" sz="2800" b="1" dirty="0">
                <a:latin typeface="Times New Roman" panose="02020603050405020304" pitchFamily="18" charset="0"/>
              </a:rPr>
              <a:t>&gt; 0 </a:t>
            </a:r>
            <a:r>
              <a:rPr lang="zh-CN" altLang="en-US" sz="2800" b="1" dirty="0">
                <a:latin typeface="Times New Roman" panose="02020603050405020304" pitchFamily="18" charset="0"/>
              </a:rPr>
              <a:t>吸收能量</a:t>
            </a:r>
          </a:p>
        </p:txBody>
      </p:sp>
      <p:sp>
        <p:nvSpPr>
          <p:cNvPr id="59406" name="Text Box 14"/>
          <p:cNvSpPr txBox="1"/>
          <p:nvPr>
            <p:custDataLst>
              <p:tags r:id="rId15"/>
            </p:custDataLst>
          </p:nvPr>
        </p:nvSpPr>
        <p:spPr>
          <a:xfrm>
            <a:off x="6324600" y="2392363"/>
            <a:ext cx="2478088" cy="519112"/>
          </a:xfrm>
          <a:prstGeom prst="rect">
            <a:avLst/>
          </a:prstGeom>
          <a:noFill/>
          <a:ln w="25400">
            <a:noFill/>
          </a:ln>
        </p:spPr>
        <p:txBody>
          <a:bodyPr wrap="none">
            <a:spAutoFit/>
          </a:bodyPr>
          <a:lstStyle/>
          <a:p>
            <a:pPr eaLnBrk="0" hangingPunct="0"/>
            <a:r>
              <a:rPr lang="en-US" altLang="zh-CN" sz="2800" b="1" i="1" dirty="0">
                <a:latin typeface="Times New Roman" panose="02020603050405020304" pitchFamily="18" charset="0"/>
              </a:rPr>
              <a:t>P </a:t>
            </a:r>
            <a:r>
              <a:rPr lang="en-US" altLang="zh-CN" sz="2800" b="1" dirty="0">
                <a:latin typeface="Times New Roman" panose="02020603050405020304" pitchFamily="18" charset="0"/>
              </a:rPr>
              <a:t>&lt; 0 </a:t>
            </a:r>
            <a:r>
              <a:rPr lang="zh-CN" altLang="en-US" sz="2800" b="1" dirty="0">
                <a:latin typeface="Times New Roman" panose="02020603050405020304" pitchFamily="18" charset="0"/>
              </a:rPr>
              <a:t>释放能量</a:t>
            </a:r>
          </a:p>
        </p:txBody>
      </p:sp>
      <p:sp>
        <p:nvSpPr>
          <p:cNvPr id="59407" name="AutoShape 15"/>
          <p:cNvSpPr/>
          <p:nvPr>
            <p:custDataLst>
              <p:tags r:id="rId16"/>
            </p:custDataLst>
          </p:nvPr>
        </p:nvSpPr>
        <p:spPr>
          <a:xfrm>
            <a:off x="6096000" y="1858963"/>
            <a:ext cx="228600" cy="914400"/>
          </a:xfrm>
          <a:prstGeom prst="leftBrace">
            <a:avLst>
              <a:gd name="adj1" fmla="val 33333"/>
              <a:gd name="adj2" fmla="val 50000"/>
            </a:avLst>
          </a:prstGeom>
          <a:noFill/>
          <a:ln w="254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9396">
                                            <p:txEl>
                                              <p:pRg st="0" end="0"/>
                                            </p:txEl>
                                          </p:spTgt>
                                        </p:tgtEl>
                                        <p:attrNameLst>
                                          <p:attrName>style.visibility</p:attrName>
                                        </p:attrNameLst>
                                      </p:cBhvr>
                                      <p:to>
                                        <p:strVal val="visible"/>
                                      </p:to>
                                    </p:set>
                                    <p:animEffect transition="in" filter="wipe(left)">
                                      <p:cBhvr>
                                        <p:cTn id="7" dur="500"/>
                                        <p:tgtEl>
                                          <p:spTgt spid="5939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9395">
                                            <p:txEl>
                                              <p:pRg st="0" end="0"/>
                                            </p:txEl>
                                          </p:spTgt>
                                        </p:tgtEl>
                                        <p:attrNameLst>
                                          <p:attrName>style.visibility</p:attrName>
                                        </p:attrNameLst>
                                      </p:cBhvr>
                                      <p:to>
                                        <p:strVal val="visible"/>
                                      </p:to>
                                    </p:set>
                                    <p:animEffect transition="in" filter="wipe(left)">
                                      <p:cBhvr>
                                        <p:cTn id="12" dur="500"/>
                                        <p:tgtEl>
                                          <p:spTgt spid="5939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59397"/>
                                        </p:tgtEl>
                                        <p:attrNameLst>
                                          <p:attrName>style.visibility</p:attrName>
                                        </p:attrNameLst>
                                      </p:cBhvr>
                                      <p:to>
                                        <p:strVal val="visible"/>
                                      </p:to>
                                    </p:set>
                                    <p:animEffect transition="in" filter="dissolve">
                                      <p:cBhvr>
                                        <p:cTn id="17" dur="500"/>
                                        <p:tgtEl>
                                          <p:spTgt spid="59397"/>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59407"/>
                                        </p:tgtEl>
                                        <p:attrNameLst>
                                          <p:attrName>style.visibility</p:attrName>
                                        </p:attrNameLst>
                                      </p:cBhvr>
                                      <p:to>
                                        <p:strVal val="visible"/>
                                      </p:to>
                                    </p:set>
                                    <p:animEffect transition="in" filter="dissolve">
                                      <p:cBhvr>
                                        <p:cTn id="22" dur="500"/>
                                        <p:tgtEl>
                                          <p:spTgt spid="59407"/>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1" fill="hold" grpId="0" nodeType="clickEffect">
                                  <p:stCondLst>
                                    <p:cond delay="0"/>
                                  </p:stCondLst>
                                  <p:childTnLst>
                                    <p:set>
                                      <p:cBhvr>
                                        <p:cTn id="26" dur="1" fill="hold">
                                          <p:stCondLst>
                                            <p:cond delay="0"/>
                                          </p:stCondLst>
                                        </p:cTn>
                                        <p:tgtEl>
                                          <p:spTgt spid="59405">
                                            <p:txEl>
                                              <p:pRg st="0" end="0"/>
                                            </p:txEl>
                                          </p:spTgt>
                                        </p:tgtEl>
                                        <p:attrNameLst>
                                          <p:attrName>style.visibility</p:attrName>
                                        </p:attrNameLst>
                                      </p:cBhvr>
                                      <p:to>
                                        <p:strVal val="visible"/>
                                      </p:to>
                                    </p:set>
                                    <p:anim calcmode="lin" valueType="num">
                                      <p:cBhvr additive="base">
                                        <p:cTn id="27" dur="500" fill="hold"/>
                                        <p:tgtEl>
                                          <p:spTgt spid="59405">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9405">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1" fill="hold" grpId="0" nodeType="clickEffect">
                                  <p:stCondLst>
                                    <p:cond delay="0"/>
                                  </p:stCondLst>
                                  <p:childTnLst>
                                    <p:set>
                                      <p:cBhvr>
                                        <p:cTn id="32" dur="1" fill="hold">
                                          <p:stCondLst>
                                            <p:cond delay="0"/>
                                          </p:stCondLst>
                                        </p:cTn>
                                        <p:tgtEl>
                                          <p:spTgt spid="59406">
                                            <p:txEl>
                                              <p:pRg st="0" end="0"/>
                                            </p:txEl>
                                          </p:spTgt>
                                        </p:tgtEl>
                                        <p:attrNameLst>
                                          <p:attrName>style.visibility</p:attrName>
                                        </p:attrNameLst>
                                      </p:cBhvr>
                                      <p:to>
                                        <p:strVal val="visible"/>
                                      </p:to>
                                    </p:set>
                                    <p:anim calcmode="lin" valueType="num">
                                      <p:cBhvr additive="base">
                                        <p:cTn id="33" dur="500" fill="hold"/>
                                        <p:tgtEl>
                                          <p:spTgt spid="59406">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9406">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59398">
                                            <p:txEl>
                                              <p:pRg st="0" end="0"/>
                                            </p:txEl>
                                          </p:spTgt>
                                        </p:tgtEl>
                                        <p:attrNameLst>
                                          <p:attrName>style.visibility</p:attrName>
                                        </p:attrNameLst>
                                      </p:cBhvr>
                                      <p:to>
                                        <p:strVal val="visible"/>
                                      </p:to>
                                    </p:set>
                                    <p:animEffect transition="in" filter="wipe(left)">
                                      <p:cBhvr>
                                        <p:cTn id="39" dur="500"/>
                                        <p:tgtEl>
                                          <p:spTgt spid="59398">
                                            <p:txEl>
                                              <p:pRg st="0" end="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9" presetClass="entr" presetSubtype="0" fill="hold" nodeType="clickEffect">
                                  <p:stCondLst>
                                    <p:cond delay="0"/>
                                  </p:stCondLst>
                                  <p:childTnLst>
                                    <p:set>
                                      <p:cBhvr>
                                        <p:cTn id="43" dur="1" fill="hold">
                                          <p:stCondLst>
                                            <p:cond delay="0"/>
                                          </p:stCondLst>
                                        </p:cTn>
                                        <p:tgtEl>
                                          <p:spTgt spid="59399"/>
                                        </p:tgtEl>
                                        <p:attrNameLst>
                                          <p:attrName>style.visibility</p:attrName>
                                        </p:attrNameLst>
                                      </p:cBhvr>
                                      <p:to>
                                        <p:strVal val="visible"/>
                                      </p:to>
                                    </p:set>
                                    <p:animEffect transition="in" filter="dissolve">
                                      <p:cBhvr>
                                        <p:cTn id="44" dur="500"/>
                                        <p:tgtEl>
                                          <p:spTgt spid="59399"/>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59400">
                                            <p:txEl>
                                              <p:pRg st="0" end="0"/>
                                            </p:txEl>
                                          </p:spTgt>
                                        </p:tgtEl>
                                        <p:attrNameLst>
                                          <p:attrName>style.visibility</p:attrName>
                                        </p:attrNameLst>
                                      </p:cBhvr>
                                      <p:to>
                                        <p:strVal val="visible"/>
                                      </p:to>
                                    </p:set>
                                    <p:animEffect transition="in" filter="wipe(left)">
                                      <p:cBhvr>
                                        <p:cTn id="49" dur="500"/>
                                        <p:tgtEl>
                                          <p:spTgt spid="59400">
                                            <p:txEl>
                                              <p:pRg st="0" end="0"/>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4" presetClass="entr" presetSubtype="32" fill="hold" grpId="0" nodeType="clickEffect">
                                  <p:stCondLst>
                                    <p:cond delay="0"/>
                                  </p:stCondLst>
                                  <p:childTnLst>
                                    <p:set>
                                      <p:cBhvr>
                                        <p:cTn id="53" dur="1" fill="hold">
                                          <p:stCondLst>
                                            <p:cond delay="0"/>
                                          </p:stCondLst>
                                        </p:cTn>
                                        <p:tgtEl>
                                          <p:spTgt spid="59401"/>
                                        </p:tgtEl>
                                        <p:attrNameLst>
                                          <p:attrName>style.visibility</p:attrName>
                                        </p:attrNameLst>
                                      </p:cBhvr>
                                      <p:to>
                                        <p:strVal val="visible"/>
                                      </p:to>
                                    </p:set>
                                    <p:animEffect transition="in" filter="box(out)">
                                      <p:cBhvr>
                                        <p:cTn id="54" dur="500"/>
                                        <p:tgtEl>
                                          <p:spTgt spid="59401"/>
                                        </p:tgtEl>
                                      </p:cBhvr>
                                    </p:animEffect>
                                  </p:childTnLst>
                                  <p:subTnLst>
                                    <p:audio>
                                      <p:cMediaNode>
                                        <p:cTn display="0" masterRel="sameClick">
                                          <p:stCondLst>
                                            <p:cond evt="begin" delay="0">
                                              <p:tn val="52"/>
                                            </p:cond>
                                          </p:stCondLst>
                                          <p:endCondLst>
                                            <p:cond evt="onStopAudio" delay="0">
                                              <p:tgtEl>
                                                <p:sldTgt/>
                                              </p:tgtEl>
                                            </p:cond>
                                          </p:endCondLst>
                                        </p:cTn>
                                        <p:tgtEl>
                                          <p:sndTgt r:embed="rId18" name="camera.wav"/>
                                        </p:tgtEl>
                                      </p:cMediaNode>
                                    </p:audio>
                                  </p:sub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59402"/>
                                        </p:tgtEl>
                                        <p:attrNameLst>
                                          <p:attrName>style.visibility</p:attrName>
                                        </p:attrNameLst>
                                      </p:cBhvr>
                                      <p:to>
                                        <p:strVal val="visible"/>
                                      </p:to>
                                    </p:set>
                                    <p:animEffect transition="in" filter="wipe(left)">
                                      <p:cBhvr>
                                        <p:cTn id="59" dur="500"/>
                                        <p:tgtEl>
                                          <p:spTgt spid="59402"/>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59403">
                                            <p:txEl>
                                              <p:pRg st="0" end="0"/>
                                            </p:txEl>
                                          </p:spTgt>
                                        </p:tgtEl>
                                        <p:attrNameLst>
                                          <p:attrName>style.visibility</p:attrName>
                                        </p:attrNameLst>
                                      </p:cBhvr>
                                      <p:to>
                                        <p:strVal val="visible"/>
                                      </p:to>
                                    </p:set>
                                    <p:animEffect transition="in" filter="wipe(left)">
                                      <p:cBhvr>
                                        <p:cTn id="64" dur="500"/>
                                        <p:tgtEl>
                                          <p:spTgt spid="59403">
                                            <p:txEl>
                                              <p:pRg st="0" end="0"/>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9" presetClass="entr" presetSubtype="0" fill="hold" nodeType="clickEffect">
                                  <p:stCondLst>
                                    <p:cond delay="0"/>
                                  </p:stCondLst>
                                  <p:childTnLst>
                                    <p:set>
                                      <p:cBhvr>
                                        <p:cTn id="68" dur="1" fill="hold">
                                          <p:stCondLst>
                                            <p:cond delay="0"/>
                                          </p:stCondLst>
                                        </p:cTn>
                                        <p:tgtEl>
                                          <p:spTgt spid="59404"/>
                                        </p:tgtEl>
                                        <p:attrNameLst>
                                          <p:attrName>style.visibility</p:attrName>
                                        </p:attrNameLst>
                                      </p:cBhvr>
                                      <p:to>
                                        <p:strVal val="visible"/>
                                      </p:to>
                                    </p:set>
                                    <p:animEffect transition="in" filter="dissolve">
                                      <p:cBhvr>
                                        <p:cTn id="69" dur="500"/>
                                        <p:tgtEl>
                                          <p:spTgt spid="594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build="p"/>
      <p:bldP spid="59396" grpId="0" build="p"/>
      <p:bldP spid="59398" grpId="0" build="p"/>
      <p:bldP spid="59400" grpId="0" build="p"/>
      <p:bldP spid="59401" grpId="0"/>
      <p:bldP spid="59403" grpId="0" build="p"/>
      <p:bldP spid="59405" grpId="0" build="p"/>
      <p:bldP spid="59406" grpId="0" build="p"/>
      <p:bldP spid="59407"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graphicFrame>
        <p:nvGraphicFramePr>
          <p:cNvPr id="60419" name="Object 3"/>
          <p:cNvGraphicFramePr/>
          <p:nvPr>
            <p:custDataLst>
              <p:tags r:id="rId3"/>
            </p:custDataLst>
          </p:nvPr>
        </p:nvGraphicFramePr>
        <p:xfrm>
          <a:off x="548640" y="3051017"/>
          <a:ext cx="2068195" cy="1002030"/>
        </p:xfrm>
        <a:graphic>
          <a:graphicData uri="http://schemas.openxmlformats.org/presentationml/2006/ole">
            <mc:AlternateContent xmlns:mc="http://schemas.openxmlformats.org/markup-compatibility/2006">
              <mc:Choice xmlns:v="urn:schemas-microsoft-com:vml" Requires="v">
                <p:oleObj spid="_x0000_s22571" r:id="rId23" imgW="812800" imgH="393700" progId="Equation.3">
                  <p:embed/>
                </p:oleObj>
              </mc:Choice>
              <mc:Fallback>
                <p:oleObj r:id="rId23" imgW="812800" imgH="393700" progId="Equation.3">
                  <p:embed/>
                  <p:pic>
                    <p:nvPicPr>
                      <p:cNvPr id="0" name="图片 3150"/>
                      <p:cNvPicPr/>
                      <p:nvPr/>
                    </p:nvPicPr>
                    <p:blipFill>
                      <a:blip r:embed="rId24">
                        <a:clrChange>
                          <a:clrFrom>
                            <a:srgbClr val="000000"/>
                          </a:clrFrom>
                          <a:clrTo>
                            <a:srgbClr val="333399"/>
                          </a:clrTo>
                        </a:clrChange>
                      </a:blip>
                      <a:stretch>
                        <a:fillRect/>
                      </a:stretch>
                    </p:blipFill>
                    <p:spPr>
                      <a:xfrm>
                        <a:off x="548640" y="3051017"/>
                        <a:ext cx="2068195" cy="1002030"/>
                      </a:xfrm>
                      <a:prstGeom prst="rect">
                        <a:avLst/>
                      </a:prstGeom>
                      <a:noFill/>
                      <a:ln w="38100">
                        <a:noFill/>
                        <a:miter/>
                      </a:ln>
                    </p:spPr>
                  </p:pic>
                </p:oleObj>
              </mc:Fallback>
            </mc:AlternateContent>
          </a:graphicData>
        </a:graphic>
      </p:graphicFrame>
      <p:grpSp>
        <p:nvGrpSpPr>
          <p:cNvPr id="19464" name="Group 4"/>
          <p:cNvGrpSpPr/>
          <p:nvPr/>
        </p:nvGrpSpPr>
        <p:grpSpPr>
          <a:xfrm>
            <a:off x="7239000" y="1984375"/>
            <a:ext cx="1465263" cy="2205038"/>
            <a:chOff x="4560" y="1056"/>
            <a:chExt cx="923" cy="1389"/>
          </a:xfrm>
        </p:grpSpPr>
        <p:sp>
          <p:nvSpPr>
            <p:cNvPr id="19467" name="Text Box 5"/>
            <p:cNvSpPr txBox="1"/>
            <p:nvPr>
              <p:custDataLst>
                <p:tags r:id="rId10"/>
              </p:custDataLst>
            </p:nvPr>
          </p:nvSpPr>
          <p:spPr>
            <a:xfrm>
              <a:off x="5098" y="1254"/>
              <a:ext cx="178" cy="327"/>
            </a:xfrm>
            <a:prstGeom prst="rect">
              <a:avLst/>
            </a:prstGeom>
            <a:noFill/>
            <a:ln w="25400">
              <a:noFill/>
            </a:ln>
          </p:spPr>
          <p:txBody>
            <a:bodyPr wrap="none">
              <a:spAutoFit/>
            </a:bodyPr>
            <a:lstStyle/>
            <a:p>
              <a:pPr eaLnBrk="0" hangingPunct="0"/>
              <a:r>
                <a:rPr lang="en-US" altLang="zh-CN" sz="2800" b="1" i="1" dirty="0">
                  <a:solidFill>
                    <a:srgbClr val="FF0000"/>
                  </a:solidFill>
                  <a:latin typeface="Times New Roman" panose="02020603050405020304" pitchFamily="18" charset="0"/>
                </a:rPr>
                <a:t>i</a:t>
              </a:r>
            </a:p>
          </p:txBody>
        </p:sp>
        <p:sp>
          <p:nvSpPr>
            <p:cNvPr id="19468" name="Text Box 6"/>
            <p:cNvSpPr txBox="1"/>
            <p:nvPr>
              <p:custDataLst>
                <p:tags r:id="rId11"/>
              </p:custDataLst>
            </p:nvPr>
          </p:nvSpPr>
          <p:spPr>
            <a:xfrm>
              <a:off x="5146" y="1542"/>
              <a:ext cx="337" cy="404"/>
            </a:xfrm>
            <a:prstGeom prst="rect">
              <a:avLst/>
            </a:prstGeom>
            <a:noFill/>
            <a:ln w="9525">
              <a:noFill/>
            </a:ln>
          </p:spPr>
          <p:txBody>
            <a:bodyPr wrap="none" anchor="ctr" anchorCtr="0">
              <a:spAutoFit/>
            </a:bodyPr>
            <a:lstStyle/>
            <a:p>
              <a:pPr algn="ctr"/>
              <a:r>
                <a:rPr lang="en-US" altLang="zh-CN" sz="2800" b="1" i="1" dirty="0">
                  <a:latin typeface="Times New Roman" panose="02020603050405020304" pitchFamily="18" charset="0"/>
                  <a:ea typeface="隶书" pitchFamily="49" charset="-122"/>
                </a:rPr>
                <a:t>C</a:t>
              </a:r>
              <a:r>
                <a:rPr lang="en-US" altLang="zh-CN" sz="3600" b="1" i="1" dirty="0">
                  <a:latin typeface="Times New Roman" panose="02020603050405020304" pitchFamily="18" charset="0"/>
                  <a:ea typeface="隶书" pitchFamily="49" charset="-122"/>
                </a:rPr>
                <a:t> </a:t>
              </a:r>
            </a:p>
          </p:txBody>
        </p:sp>
        <p:sp>
          <p:nvSpPr>
            <p:cNvPr id="19469" name="Line 7"/>
            <p:cNvSpPr/>
            <p:nvPr>
              <p:custDataLst>
                <p:tags r:id="rId12"/>
              </p:custDataLst>
            </p:nvPr>
          </p:nvSpPr>
          <p:spPr>
            <a:xfrm>
              <a:off x="4992" y="1254"/>
              <a:ext cx="0" cy="432"/>
            </a:xfrm>
            <a:prstGeom prst="line">
              <a:avLst/>
            </a:prstGeom>
            <a:ln w="28575" cap="flat" cmpd="sng">
              <a:solidFill>
                <a:schemeClr val="tx1"/>
              </a:solidFill>
              <a:prstDash val="solid"/>
              <a:headEnd type="none" w="med" len="med"/>
              <a:tailEnd type="none" w="med" len="med"/>
            </a:ln>
          </p:spPr>
        </p:sp>
        <p:sp>
          <p:nvSpPr>
            <p:cNvPr id="19470" name="Line 8"/>
            <p:cNvSpPr/>
            <p:nvPr>
              <p:custDataLst>
                <p:tags r:id="rId13"/>
              </p:custDataLst>
            </p:nvPr>
          </p:nvSpPr>
          <p:spPr>
            <a:xfrm>
              <a:off x="4992" y="1782"/>
              <a:ext cx="0" cy="480"/>
            </a:xfrm>
            <a:prstGeom prst="line">
              <a:avLst/>
            </a:prstGeom>
            <a:ln w="28575" cap="flat" cmpd="sng">
              <a:solidFill>
                <a:schemeClr val="tx1"/>
              </a:solidFill>
              <a:prstDash val="solid"/>
              <a:headEnd type="none" w="med" len="med"/>
              <a:tailEnd type="none" w="med" len="med"/>
            </a:ln>
          </p:spPr>
        </p:sp>
        <p:sp>
          <p:nvSpPr>
            <p:cNvPr id="19471" name="Oval 9"/>
            <p:cNvSpPr/>
            <p:nvPr>
              <p:custDataLst>
                <p:tags r:id="rId14"/>
              </p:custDataLst>
            </p:nvPr>
          </p:nvSpPr>
          <p:spPr>
            <a:xfrm>
              <a:off x="4954" y="1158"/>
              <a:ext cx="96" cy="96"/>
            </a:xfrm>
            <a:prstGeom prst="ellipse">
              <a:avLst/>
            </a:prstGeom>
            <a:noFill/>
            <a:ln w="254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9472" name="Oval 10"/>
            <p:cNvSpPr/>
            <p:nvPr>
              <p:custDataLst>
                <p:tags r:id="rId15"/>
              </p:custDataLst>
            </p:nvPr>
          </p:nvSpPr>
          <p:spPr>
            <a:xfrm>
              <a:off x="4954" y="2262"/>
              <a:ext cx="96" cy="96"/>
            </a:xfrm>
            <a:prstGeom prst="ellipse">
              <a:avLst/>
            </a:prstGeom>
            <a:noFill/>
            <a:ln w="254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9473" name="Text Box 11"/>
            <p:cNvSpPr txBox="1"/>
            <p:nvPr>
              <p:custDataLst>
                <p:tags r:id="rId16"/>
              </p:custDataLst>
            </p:nvPr>
          </p:nvSpPr>
          <p:spPr>
            <a:xfrm>
              <a:off x="4570" y="1590"/>
              <a:ext cx="241" cy="327"/>
            </a:xfrm>
            <a:prstGeom prst="rect">
              <a:avLst/>
            </a:prstGeom>
            <a:noFill/>
            <a:ln w="25400">
              <a:noFill/>
            </a:ln>
          </p:spPr>
          <p:txBody>
            <a:bodyPr wrap="none">
              <a:spAutoFit/>
            </a:bodyPr>
            <a:lstStyle/>
            <a:p>
              <a:pPr eaLnBrk="0" hangingPunct="0"/>
              <a:r>
                <a:rPr lang="en-US" altLang="zh-CN" sz="2800" b="1" i="1" dirty="0">
                  <a:solidFill>
                    <a:srgbClr val="0033CC"/>
                  </a:solidFill>
                  <a:latin typeface="Times New Roman" panose="02020603050405020304" pitchFamily="18" charset="0"/>
                </a:rPr>
                <a:t>u</a:t>
              </a:r>
            </a:p>
          </p:txBody>
        </p:sp>
        <p:sp>
          <p:nvSpPr>
            <p:cNvPr id="19474" name="Line 12"/>
            <p:cNvSpPr/>
            <p:nvPr>
              <p:custDataLst>
                <p:tags r:id="rId17"/>
              </p:custDataLst>
            </p:nvPr>
          </p:nvSpPr>
          <p:spPr>
            <a:xfrm>
              <a:off x="4896" y="1686"/>
              <a:ext cx="192" cy="0"/>
            </a:xfrm>
            <a:prstGeom prst="line">
              <a:avLst/>
            </a:prstGeom>
            <a:ln w="38100" cap="flat" cmpd="sng">
              <a:solidFill>
                <a:schemeClr val="tx1"/>
              </a:solidFill>
              <a:prstDash val="solid"/>
              <a:headEnd type="none" w="med" len="med"/>
              <a:tailEnd type="none" w="med" len="med"/>
            </a:ln>
          </p:spPr>
        </p:sp>
        <p:sp>
          <p:nvSpPr>
            <p:cNvPr id="19475" name="Line 13"/>
            <p:cNvSpPr/>
            <p:nvPr>
              <p:custDataLst>
                <p:tags r:id="rId18"/>
              </p:custDataLst>
            </p:nvPr>
          </p:nvSpPr>
          <p:spPr>
            <a:xfrm>
              <a:off x="4896" y="1782"/>
              <a:ext cx="192" cy="0"/>
            </a:xfrm>
            <a:prstGeom prst="line">
              <a:avLst/>
            </a:prstGeom>
            <a:ln w="38100" cap="flat" cmpd="sng">
              <a:solidFill>
                <a:schemeClr val="tx1"/>
              </a:solidFill>
              <a:prstDash val="solid"/>
              <a:headEnd type="none" w="med" len="med"/>
              <a:tailEnd type="none" w="med" len="med"/>
            </a:ln>
          </p:spPr>
        </p:sp>
        <p:sp>
          <p:nvSpPr>
            <p:cNvPr id="19476" name="Line 14"/>
            <p:cNvSpPr/>
            <p:nvPr>
              <p:custDataLst>
                <p:tags r:id="rId19"/>
              </p:custDataLst>
            </p:nvPr>
          </p:nvSpPr>
          <p:spPr>
            <a:xfrm>
              <a:off x="4992" y="1344"/>
              <a:ext cx="0" cy="192"/>
            </a:xfrm>
            <a:prstGeom prst="line">
              <a:avLst/>
            </a:prstGeom>
            <a:ln w="38100" cap="flat" cmpd="sng">
              <a:solidFill>
                <a:srgbClr val="FF3300"/>
              </a:solidFill>
              <a:prstDash val="solid"/>
              <a:headEnd type="none" w="med" len="med"/>
              <a:tailEnd type="triangle" w="med" len="med"/>
            </a:ln>
          </p:spPr>
        </p:sp>
        <p:sp>
          <p:nvSpPr>
            <p:cNvPr id="19477" name="Text Box 15"/>
            <p:cNvSpPr txBox="1"/>
            <p:nvPr>
              <p:custDataLst>
                <p:tags r:id="rId20"/>
              </p:custDataLst>
            </p:nvPr>
          </p:nvSpPr>
          <p:spPr>
            <a:xfrm>
              <a:off x="4560" y="1056"/>
              <a:ext cx="244" cy="327"/>
            </a:xfrm>
            <a:prstGeom prst="rect">
              <a:avLst/>
            </a:prstGeom>
            <a:noFill/>
            <a:ln w="25400">
              <a:noFill/>
            </a:ln>
          </p:spPr>
          <p:txBody>
            <a:bodyPr wrap="none">
              <a:spAutoFit/>
            </a:bodyPr>
            <a:lstStyle/>
            <a:p>
              <a:pPr eaLnBrk="0" hangingPunct="0"/>
              <a:r>
                <a:rPr lang="en-US" altLang="zh-CN" sz="2800" b="1" dirty="0">
                  <a:solidFill>
                    <a:srgbClr val="0033CC"/>
                  </a:solidFill>
                  <a:latin typeface="Times New Roman" panose="02020603050405020304" pitchFamily="18" charset="0"/>
                </a:rPr>
                <a:t>+</a:t>
              </a:r>
            </a:p>
          </p:txBody>
        </p:sp>
        <p:sp>
          <p:nvSpPr>
            <p:cNvPr id="19478" name="Text Box 16"/>
            <p:cNvSpPr txBox="1"/>
            <p:nvPr>
              <p:custDataLst>
                <p:tags r:id="rId21"/>
              </p:custDataLst>
            </p:nvPr>
          </p:nvSpPr>
          <p:spPr>
            <a:xfrm>
              <a:off x="4618" y="2118"/>
              <a:ext cx="191" cy="327"/>
            </a:xfrm>
            <a:prstGeom prst="rect">
              <a:avLst/>
            </a:prstGeom>
            <a:noFill/>
            <a:ln w="25400">
              <a:noFill/>
            </a:ln>
          </p:spPr>
          <p:txBody>
            <a:bodyPr wrap="none">
              <a:spAutoFit/>
            </a:bodyPr>
            <a:lstStyle/>
            <a:p>
              <a:pPr eaLnBrk="0" hangingPunct="0"/>
              <a:r>
                <a:rPr lang="en-US" altLang="zh-CN" sz="2800" b="1" dirty="0">
                  <a:solidFill>
                    <a:srgbClr val="0033CC"/>
                  </a:solidFill>
                  <a:latin typeface="Times New Roman" panose="02020603050405020304" pitchFamily="18" charset="0"/>
                </a:rPr>
                <a:t>-</a:t>
              </a:r>
            </a:p>
          </p:txBody>
        </p:sp>
      </p:grpSp>
      <p:sp>
        <p:nvSpPr>
          <p:cNvPr id="60434" name="Text Box 18"/>
          <p:cNvSpPr txBox="1"/>
          <p:nvPr>
            <p:custDataLst>
              <p:tags r:id="rId4"/>
            </p:custDataLst>
          </p:nvPr>
        </p:nvSpPr>
        <p:spPr>
          <a:xfrm>
            <a:off x="381000" y="2235835"/>
            <a:ext cx="5460365" cy="521970"/>
          </a:xfrm>
          <a:prstGeom prst="rect">
            <a:avLst/>
          </a:prstGeom>
          <a:noFill/>
          <a:ln w="25400">
            <a:noFill/>
          </a:ln>
        </p:spPr>
        <p:txBody>
          <a:bodyPr wrap="none">
            <a:spAutoFit/>
          </a:bodyPr>
          <a:lstStyle/>
          <a:p>
            <a:pPr eaLnBrk="0" hangingPunct="0"/>
            <a:r>
              <a:rPr lang="zh-CN" altLang="en-US" sz="2800" b="1" dirty="0">
                <a:latin typeface="Times New Roman" panose="02020603050405020304" pitchFamily="18" charset="0"/>
              </a:rPr>
              <a:t>解：电压 </a:t>
            </a:r>
            <a:r>
              <a:rPr lang="en-US" altLang="zh-CN" sz="2800" b="1" i="1" dirty="0">
                <a:solidFill>
                  <a:srgbClr val="FF0066"/>
                </a:solidFill>
                <a:latin typeface="Times New Roman" panose="02020603050405020304" pitchFamily="18" charset="0"/>
              </a:rPr>
              <a:t>u</a:t>
            </a:r>
            <a:r>
              <a:rPr lang="en-US" altLang="zh-CN" sz="2800" b="1" dirty="0">
                <a:latin typeface="Times New Roman" panose="02020603050405020304" pitchFamily="18" charset="0"/>
              </a:rPr>
              <a:t> </a:t>
            </a:r>
            <a:r>
              <a:rPr lang="zh-CN" altLang="en-US" sz="2800" b="1" dirty="0">
                <a:latin typeface="Times New Roman" panose="02020603050405020304" pitchFamily="18" charset="0"/>
              </a:rPr>
              <a:t>的最大值为</a:t>
            </a:r>
            <a:r>
              <a:rPr lang="en-US" altLang="zh-CN" sz="2800" b="1" dirty="0">
                <a:latin typeface="Times New Roman" panose="02020603050405020304" pitchFamily="18" charset="0"/>
              </a:rPr>
              <a:t>60V</a:t>
            </a:r>
            <a:r>
              <a:rPr lang="zh-CN" altLang="en-US" sz="2800" b="1" dirty="0">
                <a:latin typeface="Times New Roman" panose="02020603050405020304" pitchFamily="18" charset="0"/>
              </a:rPr>
              <a:t>，所以</a:t>
            </a:r>
          </a:p>
        </p:txBody>
      </p:sp>
      <p:graphicFrame>
        <p:nvGraphicFramePr>
          <p:cNvPr id="60435" name="Object 19"/>
          <p:cNvGraphicFramePr/>
          <p:nvPr>
            <p:custDataLst>
              <p:tags r:id="rId5"/>
            </p:custDataLst>
          </p:nvPr>
        </p:nvGraphicFramePr>
        <p:xfrm>
          <a:off x="3155633" y="3051017"/>
          <a:ext cx="3877310" cy="1002030"/>
        </p:xfrm>
        <a:graphic>
          <a:graphicData uri="http://schemas.openxmlformats.org/presentationml/2006/ole">
            <mc:AlternateContent xmlns:mc="http://schemas.openxmlformats.org/markup-compatibility/2006">
              <mc:Choice xmlns:v="urn:schemas-microsoft-com:vml" Requires="v">
                <p:oleObj spid="_x0000_s22572" r:id="rId25" imgW="1524000" imgH="393700" progId="Equation.3">
                  <p:embed/>
                </p:oleObj>
              </mc:Choice>
              <mc:Fallback>
                <p:oleObj r:id="rId25" imgW="1524000" imgH="393700" progId="Equation.3">
                  <p:embed/>
                  <p:pic>
                    <p:nvPicPr>
                      <p:cNvPr id="0" name="图片 3151"/>
                      <p:cNvPicPr/>
                      <p:nvPr/>
                    </p:nvPicPr>
                    <p:blipFill>
                      <a:blip r:embed="rId26">
                        <a:clrChange>
                          <a:clrFrom>
                            <a:srgbClr val="000000"/>
                          </a:clrFrom>
                          <a:clrTo>
                            <a:srgbClr val="A50021"/>
                          </a:clrTo>
                        </a:clrChange>
                      </a:blip>
                      <a:stretch>
                        <a:fillRect/>
                      </a:stretch>
                    </p:blipFill>
                    <p:spPr>
                      <a:xfrm>
                        <a:off x="3155633" y="3051017"/>
                        <a:ext cx="3877310" cy="1002030"/>
                      </a:xfrm>
                      <a:prstGeom prst="rect">
                        <a:avLst/>
                      </a:prstGeom>
                      <a:noFill/>
                      <a:ln w="38100">
                        <a:noFill/>
                        <a:miter/>
                      </a:ln>
                    </p:spPr>
                  </p:pic>
                </p:oleObj>
              </mc:Fallback>
            </mc:AlternateContent>
          </a:graphicData>
        </a:graphic>
      </p:graphicFrame>
      <p:graphicFrame>
        <p:nvGraphicFramePr>
          <p:cNvPr id="60436" name="Object 20"/>
          <p:cNvGraphicFramePr/>
          <p:nvPr>
            <p:custDataLst>
              <p:tags r:id="rId6"/>
            </p:custDataLst>
          </p:nvPr>
        </p:nvGraphicFramePr>
        <p:xfrm>
          <a:off x="797084" y="4346417"/>
          <a:ext cx="7367270" cy="1002030"/>
        </p:xfrm>
        <a:graphic>
          <a:graphicData uri="http://schemas.openxmlformats.org/presentationml/2006/ole">
            <mc:AlternateContent xmlns:mc="http://schemas.openxmlformats.org/markup-compatibility/2006">
              <mc:Choice xmlns:v="urn:schemas-microsoft-com:vml" Requires="v">
                <p:oleObj spid="_x0000_s22573" r:id="rId27" imgW="2895600" imgH="393700" progId="Equation.3">
                  <p:embed/>
                </p:oleObj>
              </mc:Choice>
              <mc:Fallback>
                <p:oleObj r:id="rId27" imgW="2895600" imgH="393700" progId="Equation.3">
                  <p:embed/>
                  <p:pic>
                    <p:nvPicPr>
                      <p:cNvPr id="0" name="图片 3148"/>
                      <p:cNvPicPr/>
                      <p:nvPr/>
                    </p:nvPicPr>
                    <p:blipFill>
                      <a:blip r:embed="rId28">
                        <a:clrChange>
                          <a:clrFrom>
                            <a:srgbClr val="000000"/>
                          </a:clrFrom>
                          <a:clrTo>
                            <a:srgbClr val="A50021"/>
                          </a:clrTo>
                        </a:clrChange>
                      </a:blip>
                      <a:stretch>
                        <a:fillRect/>
                      </a:stretch>
                    </p:blipFill>
                    <p:spPr>
                      <a:xfrm>
                        <a:off x="797084" y="4346417"/>
                        <a:ext cx="7367270" cy="1002030"/>
                      </a:xfrm>
                      <a:prstGeom prst="rect">
                        <a:avLst/>
                      </a:prstGeom>
                      <a:noFill/>
                      <a:ln w="38100">
                        <a:noFill/>
                        <a:miter/>
                      </a:ln>
                    </p:spPr>
                  </p:pic>
                </p:oleObj>
              </mc:Fallback>
            </mc:AlternateContent>
          </a:graphicData>
        </a:graphic>
      </p:graphicFrame>
      <p:graphicFrame>
        <p:nvGraphicFramePr>
          <p:cNvPr id="60437" name="Object 21"/>
          <p:cNvGraphicFramePr/>
          <p:nvPr>
            <p:custDataLst>
              <p:tags r:id="rId7"/>
            </p:custDataLst>
          </p:nvPr>
        </p:nvGraphicFramePr>
        <p:xfrm>
          <a:off x="641509" y="5565617"/>
          <a:ext cx="1680845" cy="1002030"/>
        </p:xfrm>
        <a:graphic>
          <a:graphicData uri="http://schemas.openxmlformats.org/presentationml/2006/ole">
            <mc:AlternateContent xmlns:mc="http://schemas.openxmlformats.org/markup-compatibility/2006">
              <mc:Choice xmlns:v="urn:schemas-microsoft-com:vml" Requires="v">
                <p:oleObj spid="_x0000_s22574" r:id="rId29" imgW="660400" imgH="393700" progId="Equation.3">
                  <p:embed/>
                </p:oleObj>
              </mc:Choice>
              <mc:Fallback>
                <p:oleObj r:id="rId29" imgW="660400" imgH="393700" progId="Equation.3">
                  <p:embed/>
                  <p:pic>
                    <p:nvPicPr>
                      <p:cNvPr id="0" name="图片 3149"/>
                      <p:cNvPicPr/>
                      <p:nvPr/>
                    </p:nvPicPr>
                    <p:blipFill>
                      <a:blip r:embed="rId30">
                        <a:clrChange>
                          <a:clrFrom>
                            <a:srgbClr val="000000"/>
                          </a:clrFrom>
                          <a:clrTo>
                            <a:srgbClr val="0033CC"/>
                          </a:clrTo>
                        </a:clrChange>
                      </a:blip>
                      <a:stretch>
                        <a:fillRect/>
                      </a:stretch>
                    </p:blipFill>
                    <p:spPr>
                      <a:xfrm>
                        <a:off x="641509" y="5565617"/>
                        <a:ext cx="1680845" cy="1002030"/>
                      </a:xfrm>
                      <a:prstGeom prst="rect">
                        <a:avLst/>
                      </a:prstGeom>
                      <a:noFill/>
                      <a:ln w="38100">
                        <a:noFill/>
                        <a:miter/>
                      </a:ln>
                    </p:spPr>
                  </p:pic>
                </p:oleObj>
              </mc:Fallback>
            </mc:AlternateContent>
          </a:graphicData>
        </a:graphic>
      </p:graphicFrame>
      <p:graphicFrame>
        <p:nvGraphicFramePr>
          <p:cNvPr id="60438" name="Object 22"/>
          <p:cNvGraphicFramePr/>
          <p:nvPr>
            <p:custDataLst>
              <p:tags r:id="rId8"/>
            </p:custDataLst>
          </p:nvPr>
        </p:nvGraphicFramePr>
        <p:xfrm>
          <a:off x="2669699" y="5565775"/>
          <a:ext cx="5752465" cy="1098550"/>
        </p:xfrm>
        <a:graphic>
          <a:graphicData uri="http://schemas.openxmlformats.org/presentationml/2006/ole">
            <mc:AlternateContent xmlns:mc="http://schemas.openxmlformats.org/markup-compatibility/2006">
              <mc:Choice xmlns:v="urn:schemas-microsoft-com:vml" Requires="v">
                <p:oleObj spid="_x0000_s22575" r:id="rId31" imgW="2260600" imgH="431800" progId="Equation.3">
                  <p:embed/>
                </p:oleObj>
              </mc:Choice>
              <mc:Fallback>
                <p:oleObj r:id="rId31" imgW="2260600" imgH="431800" progId="Equation.3">
                  <p:embed/>
                  <p:pic>
                    <p:nvPicPr>
                      <p:cNvPr id="0" name="图片 3152"/>
                      <p:cNvPicPr/>
                      <p:nvPr/>
                    </p:nvPicPr>
                    <p:blipFill>
                      <a:blip r:embed="rId32">
                        <a:clrChange>
                          <a:clrFrom>
                            <a:srgbClr val="000000"/>
                          </a:clrFrom>
                          <a:clrTo>
                            <a:srgbClr val="333399"/>
                          </a:clrTo>
                        </a:clrChange>
                      </a:blip>
                      <a:stretch>
                        <a:fillRect/>
                      </a:stretch>
                    </p:blipFill>
                    <p:spPr>
                      <a:xfrm>
                        <a:off x="2669699" y="5565775"/>
                        <a:ext cx="5752465" cy="1098550"/>
                      </a:xfrm>
                      <a:prstGeom prst="rect">
                        <a:avLst/>
                      </a:prstGeom>
                      <a:noFill/>
                      <a:ln w="38100">
                        <a:noFill/>
                        <a:miter/>
                      </a:ln>
                    </p:spPr>
                  </p:pic>
                </p:oleObj>
              </mc:Fallback>
            </mc:AlternateContent>
          </a:graphicData>
        </a:graphic>
      </p:graphicFrame>
      <p:sp>
        <p:nvSpPr>
          <p:cNvPr id="19463" name="Text Box 2"/>
          <p:cNvSpPr txBox="1"/>
          <p:nvPr>
            <p:custDataLst>
              <p:tags r:id="rId9"/>
            </p:custDataLst>
          </p:nvPr>
        </p:nvSpPr>
        <p:spPr>
          <a:xfrm>
            <a:off x="381000" y="504825"/>
            <a:ext cx="8537575" cy="645160"/>
          </a:xfrm>
          <a:prstGeom prst="rect">
            <a:avLst/>
          </a:prstGeom>
          <a:noFill/>
          <a:ln w="25400">
            <a:noFill/>
          </a:ln>
        </p:spPr>
        <p:txBody>
          <a:bodyPr wrap="square">
            <a:spAutoFit/>
          </a:bodyPr>
          <a:lstStyle/>
          <a:p>
            <a:pPr eaLnBrk="0" hangingPunct="0"/>
            <a:r>
              <a:rPr lang="zh-CN" altLang="en-US" sz="1800" b="1" dirty="0">
                <a:solidFill>
                  <a:schemeClr val="bg1"/>
                </a:solidFill>
                <a:latin typeface="Times New Roman" panose="02020603050405020304" pitchFamily="18" charset="0"/>
              </a:rPr>
              <a:t>电容元件及其参考方向如图所示，已知</a:t>
            </a:r>
            <a:r>
              <a:rPr lang="en-US" altLang="zh-CN" sz="1800" b="1" i="1" dirty="0">
                <a:solidFill>
                  <a:schemeClr val="bg1"/>
                </a:solidFill>
                <a:latin typeface="Times New Roman" panose="02020603050405020304" pitchFamily="18" charset="0"/>
              </a:rPr>
              <a:t>u</a:t>
            </a:r>
            <a:r>
              <a:rPr lang="en-US" altLang="zh-CN" sz="1800" b="1" dirty="0">
                <a:solidFill>
                  <a:schemeClr val="bg1"/>
                </a:solidFill>
                <a:latin typeface="Times New Roman" panose="02020603050405020304" pitchFamily="18" charset="0"/>
              </a:rPr>
              <a:t> = -60sin100</a:t>
            </a:r>
            <a:r>
              <a:rPr lang="en-US" altLang="zh-CN" sz="1800" b="1" i="1" dirty="0">
                <a:solidFill>
                  <a:schemeClr val="bg1"/>
                </a:solidFill>
                <a:latin typeface="Times New Roman" panose="02020603050405020304" pitchFamily="18" charset="0"/>
              </a:rPr>
              <a:t>t </a:t>
            </a:r>
            <a:r>
              <a:rPr lang="en-US" altLang="zh-CN" sz="1800" b="1" dirty="0">
                <a:solidFill>
                  <a:schemeClr val="bg1"/>
                </a:solidFill>
                <a:latin typeface="Times New Roman" panose="02020603050405020304" pitchFamily="18" charset="0"/>
              </a:rPr>
              <a:t>V</a:t>
            </a:r>
            <a:r>
              <a:rPr lang="zh-CN" altLang="en-US" sz="1800" b="1" dirty="0">
                <a:solidFill>
                  <a:schemeClr val="bg1"/>
                </a:solidFill>
                <a:latin typeface="Times New Roman" panose="02020603050405020304" pitchFamily="18" charset="0"/>
              </a:rPr>
              <a:t>，电容储存能量最大值为</a:t>
            </a:r>
            <a:r>
              <a:rPr lang="en-US" altLang="zh-CN" sz="1800" b="1" dirty="0">
                <a:solidFill>
                  <a:schemeClr val="bg1"/>
                </a:solidFill>
                <a:latin typeface="Times New Roman" panose="02020603050405020304" pitchFamily="18" charset="0"/>
              </a:rPr>
              <a:t>18J</a:t>
            </a:r>
            <a:r>
              <a:rPr lang="zh-CN" altLang="en-US" sz="1800" b="1" dirty="0">
                <a:solidFill>
                  <a:schemeClr val="bg1"/>
                </a:solidFill>
                <a:latin typeface="Times New Roman" panose="02020603050405020304" pitchFamily="18" charset="0"/>
              </a:rPr>
              <a:t>，求电容</a:t>
            </a:r>
            <a:r>
              <a:rPr lang="en-US" altLang="zh-CN" sz="1800" b="1" dirty="0">
                <a:solidFill>
                  <a:schemeClr val="bg1"/>
                </a:solidFill>
                <a:latin typeface="Times New Roman" panose="02020603050405020304" pitchFamily="18" charset="0"/>
              </a:rPr>
              <a:t>C</a:t>
            </a:r>
            <a:r>
              <a:rPr lang="zh-CN" altLang="en-US" sz="1800" b="1" dirty="0">
                <a:solidFill>
                  <a:schemeClr val="bg1"/>
                </a:solidFill>
                <a:latin typeface="Times New Roman" panose="02020603050405020304" pitchFamily="18" charset="0"/>
              </a:rPr>
              <a:t>的值及 </a:t>
            </a:r>
            <a:r>
              <a:rPr lang="en-US" altLang="zh-CN" sz="1800" b="1" i="1" dirty="0">
                <a:solidFill>
                  <a:schemeClr val="bg1"/>
                </a:solidFill>
                <a:latin typeface="Times New Roman" panose="02020603050405020304" pitchFamily="18" charset="0"/>
              </a:rPr>
              <a:t>t</a:t>
            </a:r>
            <a:r>
              <a:rPr lang="en-US" altLang="zh-CN" sz="1800" b="1" dirty="0">
                <a:solidFill>
                  <a:schemeClr val="bg1"/>
                </a:solidFill>
                <a:latin typeface="Times New Roman" panose="02020603050405020304" pitchFamily="18" charset="0"/>
              </a:rPr>
              <a:t> = 2</a:t>
            </a:r>
            <a:r>
              <a:rPr lang="en-US" altLang="zh-CN" sz="1800" b="1" dirty="0">
                <a:solidFill>
                  <a:schemeClr val="bg1"/>
                </a:solidFill>
                <a:latin typeface="Times New Roman" panose="02020603050405020304" pitchFamily="18" charset="0"/>
                <a:cs typeface="Times New Roman" panose="02020603050405020304" pitchFamily="18" charset="0"/>
              </a:rPr>
              <a:t>π/300 </a:t>
            </a:r>
            <a:r>
              <a:rPr lang="zh-CN" altLang="en-US" sz="1800" b="1" dirty="0">
                <a:solidFill>
                  <a:schemeClr val="bg1"/>
                </a:solidFill>
                <a:latin typeface="Times New Roman" panose="02020603050405020304" pitchFamily="18" charset="0"/>
              </a:rPr>
              <a:t>时的电流。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0434">
                                            <p:txEl>
                                              <p:pRg st="0" end="0"/>
                                            </p:txEl>
                                          </p:spTgt>
                                        </p:tgtEl>
                                        <p:attrNameLst>
                                          <p:attrName>style.visibility</p:attrName>
                                        </p:attrNameLst>
                                      </p:cBhvr>
                                      <p:to>
                                        <p:strVal val="visible"/>
                                      </p:to>
                                    </p:set>
                                    <p:animEffect transition="in" filter="wipe(left)">
                                      <p:cBhvr>
                                        <p:cTn id="7" dur="500"/>
                                        <p:tgtEl>
                                          <p:spTgt spid="6043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0419"/>
                                        </p:tgtEl>
                                        <p:attrNameLst>
                                          <p:attrName>style.visibility</p:attrName>
                                        </p:attrNameLst>
                                      </p:cBhvr>
                                      <p:to>
                                        <p:strVal val="visible"/>
                                      </p:to>
                                    </p:set>
                                    <p:animEffect transition="in" filter="dissolve">
                                      <p:cBhvr>
                                        <p:cTn id="12" dur="500"/>
                                        <p:tgtEl>
                                          <p:spTgt spid="6041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0435"/>
                                        </p:tgtEl>
                                        <p:attrNameLst>
                                          <p:attrName>style.visibility</p:attrName>
                                        </p:attrNameLst>
                                      </p:cBhvr>
                                      <p:to>
                                        <p:strVal val="visible"/>
                                      </p:to>
                                    </p:set>
                                    <p:animEffect transition="in" filter="wipe(left)">
                                      <p:cBhvr>
                                        <p:cTn id="17" dur="500"/>
                                        <p:tgtEl>
                                          <p:spTgt spid="6043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0436"/>
                                        </p:tgtEl>
                                        <p:attrNameLst>
                                          <p:attrName>style.visibility</p:attrName>
                                        </p:attrNameLst>
                                      </p:cBhvr>
                                      <p:to>
                                        <p:strVal val="visible"/>
                                      </p:to>
                                    </p:set>
                                    <p:animEffect transition="in" filter="wipe(left)">
                                      <p:cBhvr>
                                        <p:cTn id="22" dur="500"/>
                                        <p:tgtEl>
                                          <p:spTgt spid="60436"/>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60437"/>
                                        </p:tgtEl>
                                        <p:attrNameLst>
                                          <p:attrName>style.visibility</p:attrName>
                                        </p:attrNameLst>
                                      </p:cBhvr>
                                      <p:to>
                                        <p:strVal val="visible"/>
                                      </p:to>
                                    </p:set>
                                    <p:animEffect transition="in" filter="dissolve">
                                      <p:cBhvr>
                                        <p:cTn id="27" dur="500"/>
                                        <p:tgtEl>
                                          <p:spTgt spid="6043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0438"/>
                                        </p:tgtEl>
                                        <p:attrNameLst>
                                          <p:attrName>style.visibility</p:attrName>
                                        </p:attrNameLst>
                                      </p:cBhvr>
                                      <p:to>
                                        <p:strVal val="visible"/>
                                      </p:to>
                                    </p:set>
                                    <p:animEffect transition="in" filter="wipe(left)">
                                      <p:cBhvr>
                                        <p:cTn id="32" dur="500"/>
                                        <p:tgtEl>
                                          <p:spTgt spid="604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34"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64" action="ppaction://hlinksldjump"/>
          </p:cNvPr>
          <p:cNvSpPr>
            <a:spLocks noChangeArrowheads="1"/>
          </p:cNvSpPr>
          <p:nvPr>
            <p:custDataLst>
              <p:tags r:id="rId3"/>
            </p:custDataLst>
          </p:nvPr>
        </p:nvSpPr>
        <p:spPr bwMode="auto">
          <a:xfrm>
            <a:off x="3016250" y="495935"/>
            <a:ext cx="3047365" cy="714962"/>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三、电感元件</a:t>
            </a:r>
          </a:p>
        </p:txBody>
      </p:sp>
      <p:sp>
        <p:nvSpPr>
          <p:cNvPr id="56322" name="Rectangle 2"/>
          <p:cNvSpPr/>
          <p:nvPr>
            <p:custDataLst>
              <p:tags r:id="rId4"/>
            </p:custDataLst>
          </p:nvPr>
        </p:nvSpPr>
        <p:spPr>
          <a:xfrm>
            <a:off x="6878638" y="2076450"/>
            <a:ext cx="914400" cy="2019300"/>
          </a:xfrm>
          <a:prstGeom prst="rect">
            <a:avLst/>
          </a:prstGeom>
          <a:solidFill>
            <a:srgbClr val="CDD1D5">
              <a:alpha val="50195"/>
            </a:srgbClr>
          </a:solidFill>
          <a:ln w="38100" cap="flat" cmpd="sng">
            <a:solidFill>
              <a:srgbClr val="67716D"/>
            </a:solidFill>
            <a:prstDash val="solid"/>
            <a:miter/>
            <a:headEnd type="none" w="med" len="med"/>
            <a:tailEnd type="none" w="med" len="med"/>
          </a:ln>
        </p:spPr>
        <p:txBody>
          <a:bodyPr anchor="ctr" anchorCtr="0">
            <a:spAutoFit/>
          </a:bodyPr>
          <a:lstStyle/>
          <a:p>
            <a:endParaRPr lang="zh-CN" altLang="en-US" dirty="0">
              <a:latin typeface="Times New Roman" panose="02020603050405020304" pitchFamily="18" charset="0"/>
            </a:endParaRPr>
          </a:p>
        </p:txBody>
      </p:sp>
      <p:sp>
        <p:nvSpPr>
          <p:cNvPr id="56323" name="Text Box 3"/>
          <p:cNvSpPr txBox="1"/>
          <p:nvPr>
            <p:custDataLst>
              <p:tags r:id="rId5"/>
            </p:custDataLst>
          </p:nvPr>
        </p:nvSpPr>
        <p:spPr>
          <a:xfrm>
            <a:off x="381000" y="1381125"/>
            <a:ext cx="4921250" cy="579438"/>
          </a:xfrm>
          <a:prstGeom prst="rect">
            <a:avLst/>
          </a:prstGeom>
          <a:noFill/>
          <a:ln w="25400">
            <a:noFill/>
          </a:ln>
        </p:spPr>
        <p:txBody>
          <a:bodyPr wrap="none">
            <a:spAutoFit/>
          </a:bodyPr>
          <a:lstStyle/>
          <a:p>
            <a:pPr eaLnBrk="0" hangingPunct="0"/>
            <a:r>
              <a:rPr lang="zh-CN" altLang="en-US" sz="3200" b="1" dirty="0">
                <a:solidFill>
                  <a:srgbClr val="0000CC"/>
                </a:solidFill>
                <a:latin typeface="Times New Roman" panose="02020603050405020304" pitchFamily="18" charset="0"/>
              </a:rPr>
              <a:t>三、线性电感（</a:t>
            </a:r>
            <a:r>
              <a:rPr lang="en-US" altLang="zh-CN" sz="3200" b="1" i="1" dirty="0">
                <a:solidFill>
                  <a:srgbClr val="0000CC"/>
                </a:solidFill>
                <a:latin typeface="Times New Roman" panose="02020603050405020304" pitchFamily="18" charset="0"/>
              </a:rPr>
              <a:t>L</a:t>
            </a:r>
            <a:r>
              <a:rPr lang="zh-CN" altLang="en-US" sz="3200" b="1" dirty="0">
                <a:solidFill>
                  <a:srgbClr val="0000CC"/>
                </a:solidFill>
                <a:latin typeface="Times New Roman" panose="02020603050405020304" pitchFamily="18" charset="0"/>
              </a:rPr>
              <a:t>为常数）</a:t>
            </a:r>
          </a:p>
        </p:txBody>
      </p:sp>
      <p:sp>
        <p:nvSpPr>
          <p:cNvPr id="56324" name="Text Box 4"/>
          <p:cNvSpPr txBox="1"/>
          <p:nvPr>
            <p:custDataLst>
              <p:tags r:id="rId6"/>
            </p:custDataLst>
          </p:nvPr>
        </p:nvSpPr>
        <p:spPr>
          <a:xfrm>
            <a:off x="5930900" y="1585913"/>
            <a:ext cx="296863" cy="579437"/>
          </a:xfrm>
          <a:prstGeom prst="rect">
            <a:avLst/>
          </a:prstGeom>
          <a:noFill/>
          <a:ln w="9525">
            <a:noFill/>
          </a:ln>
        </p:spPr>
        <p:txBody>
          <a:bodyPr wrap="none" anchor="ctr" anchorCtr="0">
            <a:spAutoFit/>
          </a:bodyPr>
          <a:lstStyle/>
          <a:p>
            <a:pPr algn="ctr"/>
            <a:r>
              <a:rPr lang="en-US" altLang="zh-CN" sz="3200" i="1" dirty="0">
                <a:solidFill>
                  <a:srgbClr val="FF0000"/>
                </a:solidFill>
                <a:latin typeface="Times New Roman" panose="02020603050405020304" pitchFamily="18" charset="0"/>
                <a:ea typeface="隶书" pitchFamily="49" charset="-122"/>
              </a:rPr>
              <a:t>i</a:t>
            </a:r>
          </a:p>
        </p:txBody>
      </p:sp>
      <p:sp>
        <p:nvSpPr>
          <p:cNvPr id="56325" name="Text Box 5"/>
          <p:cNvSpPr txBox="1"/>
          <p:nvPr>
            <p:custDataLst>
              <p:tags r:id="rId7"/>
            </p:custDataLst>
          </p:nvPr>
        </p:nvSpPr>
        <p:spPr>
          <a:xfrm>
            <a:off x="7315200" y="3524250"/>
            <a:ext cx="441325" cy="519113"/>
          </a:xfrm>
          <a:prstGeom prst="rect">
            <a:avLst/>
          </a:prstGeom>
          <a:noFill/>
          <a:ln w="38100">
            <a:noFill/>
          </a:ln>
        </p:spPr>
        <p:txBody>
          <a:bodyPr wrap="none">
            <a:spAutoFit/>
          </a:bodyPr>
          <a:lstStyle/>
          <a:p>
            <a:r>
              <a:rPr lang="en-US" altLang="zh-CN" sz="2800" b="1" i="1" dirty="0">
                <a:solidFill>
                  <a:schemeClr val="accent2"/>
                </a:solidFill>
                <a:latin typeface="Times New Roman" panose="02020603050405020304" pitchFamily="18" charset="0"/>
              </a:rPr>
              <a:t>N</a:t>
            </a:r>
          </a:p>
        </p:txBody>
      </p:sp>
      <p:sp>
        <p:nvSpPr>
          <p:cNvPr id="56326" name="Freeform 6"/>
          <p:cNvSpPr/>
          <p:nvPr>
            <p:custDataLst>
              <p:tags r:id="rId8"/>
            </p:custDataLst>
          </p:nvPr>
        </p:nvSpPr>
        <p:spPr>
          <a:xfrm>
            <a:off x="6819900" y="3476625"/>
            <a:ext cx="1066800" cy="323850"/>
          </a:xfrm>
          <a:custGeom>
            <a:avLst/>
            <a:gdLst>
              <a:gd name="txL" fmla="*/ 0 w 672"/>
              <a:gd name="txT" fmla="*/ 0 h 204"/>
              <a:gd name="txR" fmla="*/ 672 w 672"/>
              <a:gd name="txB" fmla="*/ 204 h 204"/>
            </a:gdLst>
            <a:ahLst/>
            <a:cxnLst>
              <a:cxn ang="0">
                <a:pos x="57150" y="0"/>
              </a:cxn>
              <a:cxn ang="0">
                <a:pos x="0" y="57150"/>
              </a:cxn>
              <a:cxn ang="0">
                <a:pos x="57150" y="152400"/>
              </a:cxn>
              <a:cxn ang="0">
                <a:pos x="981075" y="142875"/>
              </a:cxn>
              <a:cxn ang="0">
                <a:pos x="1066800" y="219075"/>
              </a:cxn>
              <a:cxn ang="0">
                <a:pos x="990600" y="323850"/>
              </a:cxn>
            </a:cxnLst>
            <a:rect l="txL" t="txT" r="txR" b="txB"/>
            <a:pathLst>
              <a:path w="672" h="204">
                <a:moveTo>
                  <a:pt x="36" y="0"/>
                </a:moveTo>
                <a:lnTo>
                  <a:pt x="0" y="36"/>
                </a:lnTo>
                <a:lnTo>
                  <a:pt x="36" y="96"/>
                </a:lnTo>
                <a:lnTo>
                  <a:pt x="618" y="90"/>
                </a:lnTo>
                <a:lnTo>
                  <a:pt x="672" y="138"/>
                </a:lnTo>
                <a:lnTo>
                  <a:pt x="624" y="204"/>
                </a:lnTo>
              </a:path>
            </a:pathLst>
          </a:custGeom>
          <a:noFill/>
          <a:ln w="38100" cap="flat" cmpd="sng">
            <a:solidFill>
              <a:srgbClr val="FF9900"/>
            </a:solidFill>
            <a:prstDash val="solid"/>
            <a:round/>
            <a:headEnd type="none" w="med" len="med"/>
            <a:tailEnd type="none" w="med" len="med"/>
          </a:ln>
        </p:spPr>
        <p:txBody>
          <a:bodyPr wrap="none" anchor="ctr" anchorCtr="0">
            <a:spAutoFit/>
          </a:bodyPr>
          <a:lstStyle/>
          <a:p>
            <a:endParaRPr lang="zh-CN" altLang="en-US" dirty="0">
              <a:latin typeface="Times New Roman" panose="02020603050405020304" pitchFamily="18" charset="0"/>
            </a:endParaRPr>
          </a:p>
        </p:txBody>
      </p:sp>
      <p:sp>
        <p:nvSpPr>
          <p:cNvPr id="56327" name="Freeform 7"/>
          <p:cNvSpPr/>
          <p:nvPr>
            <p:custDataLst>
              <p:tags r:id="rId9"/>
            </p:custDataLst>
          </p:nvPr>
        </p:nvSpPr>
        <p:spPr>
          <a:xfrm>
            <a:off x="5873750" y="2343150"/>
            <a:ext cx="1990725" cy="114300"/>
          </a:xfrm>
          <a:custGeom>
            <a:avLst/>
            <a:gdLst>
              <a:gd name="txL" fmla="*/ 0 w 1542"/>
              <a:gd name="txT" fmla="*/ 0 h 78"/>
              <a:gd name="txR" fmla="*/ 1542 w 1542"/>
              <a:gd name="txB" fmla="*/ 78 h 78"/>
            </a:gdLst>
            <a:ahLst/>
            <a:cxnLst>
              <a:cxn ang="0">
                <a:pos x="0" y="0"/>
              </a:cxn>
              <a:cxn ang="0">
                <a:pos x="1178685" y="10258"/>
              </a:cxn>
              <a:cxn ang="0">
                <a:pos x="1194177" y="10258"/>
              </a:cxn>
              <a:cxn ang="0">
                <a:pos x="1930048" y="20515"/>
              </a:cxn>
              <a:cxn ang="0">
                <a:pos x="1990725" y="79131"/>
              </a:cxn>
              <a:cxn ang="0">
                <a:pos x="1944249" y="114300"/>
              </a:cxn>
            </a:cxnLst>
            <a:rect l="txL" t="txT" r="txR" b="txB"/>
            <a:pathLst>
              <a:path w="1542" h="78">
                <a:moveTo>
                  <a:pt x="0" y="0"/>
                </a:moveTo>
                <a:lnTo>
                  <a:pt x="913" y="7"/>
                </a:lnTo>
                <a:lnTo>
                  <a:pt x="925" y="7"/>
                </a:lnTo>
                <a:lnTo>
                  <a:pt x="1495" y="14"/>
                </a:lnTo>
                <a:lnTo>
                  <a:pt x="1542" y="54"/>
                </a:lnTo>
                <a:lnTo>
                  <a:pt x="1506" y="78"/>
                </a:lnTo>
              </a:path>
            </a:pathLst>
          </a:custGeom>
          <a:noFill/>
          <a:ln w="38100" cap="flat" cmpd="sng">
            <a:solidFill>
              <a:srgbClr val="FF9900"/>
            </a:solidFill>
            <a:prstDash val="solid"/>
            <a:round/>
            <a:headEnd type="none" w="med" len="med"/>
            <a:tailEnd type="none" w="med" len="med"/>
          </a:ln>
        </p:spPr>
        <p:txBody>
          <a:bodyPr anchor="ctr" anchorCtr="0">
            <a:spAutoFit/>
          </a:bodyPr>
          <a:lstStyle/>
          <a:p>
            <a:endParaRPr lang="zh-CN" altLang="en-US" dirty="0">
              <a:latin typeface="Times New Roman" panose="02020603050405020304" pitchFamily="18" charset="0"/>
            </a:endParaRPr>
          </a:p>
        </p:txBody>
      </p:sp>
      <p:sp>
        <p:nvSpPr>
          <p:cNvPr id="56328" name="Freeform 8"/>
          <p:cNvSpPr/>
          <p:nvPr>
            <p:custDataLst>
              <p:tags r:id="rId10"/>
            </p:custDataLst>
          </p:nvPr>
        </p:nvSpPr>
        <p:spPr>
          <a:xfrm>
            <a:off x="6819900" y="3200400"/>
            <a:ext cx="1066800" cy="323850"/>
          </a:xfrm>
          <a:custGeom>
            <a:avLst/>
            <a:gdLst>
              <a:gd name="txL" fmla="*/ 0 w 672"/>
              <a:gd name="txT" fmla="*/ 0 h 204"/>
              <a:gd name="txR" fmla="*/ 672 w 672"/>
              <a:gd name="txB" fmla="*/ 204 h 204"/>
            </a:gdLst>
            <a:ahLst/>
            <a:cxnLst>
              <a:cxn ang="0">
                <a:pos x="57150" y="0"/>
              </a:cxn>
              <a:cxn ang="0">
                <a:pos x="0" y="57150"/>
              </a:cxn>
              <a:cxn ang="0">
                <a:pos x="57150" y="152400"/>
              </a:cxn>
              <a:cxn ang="0">
                <a:pos x="981075" y="142875"/>
              </a:cxn>
              <a:cxn ang="0">
                <a:pos x="1066800" y="219075"/>
              </a:cxn>
              <a:cxn ang="0">
                <a:pos x="990600" y="323850"/>
              </a:cxn>
            </a:cxnLst>
            <a:rect l="txL" t="txT" r="txR" b="txB"/>
            <a:pathLst>
              <a:path w="672" h="204">
                <a:moveTo>
                  <a:pt x="36" y="0"/>
                </a:moveTo>
                <a:lnTo>
                  <a:pt x="0" y="36"/>
                </a:lnTo>
                <a:lnTo>
                  <a:pt x="36" y="96"/>
                </a:lnTo>
                <a:lnTo>
                  <a:pt x="618" y="90"/>
                </a:lnTo>
                <a:lnTo>
                  <a:pt x="672" y="138"/>
                </a:lnTo>
                <a:lnTo>
                  <a:pt x="624" y="204"/>
                </a:lnTo>
              </a:path>
            </a:pathLst>
          </a:custGeom>
          <a:noFill/>
          <a:ln w="38100" cap="flat" cmpd="sng">
            <a:solidFill>
              <a:srgbClr val="FF9900"/>
            </a:solidFill>
            <a:prstDash val="solid"/>
            <a:round/>
            <a:headEnd type="none" w="med" len="med"/>
            <a:tailEnd type="none" w="med" len="med"/>
          </a:ln>
        </p:spPr>
        <p:txBody>
          <a:bodyPr wrap="none" anchor="ctr" anchorCtr="0">
            <a:spAutoFit/>
          </a:bodyPr>
          <a:lstStyle/>
          <a:p>
            <a:endParaRPr lang="zh-CN" altLang="en-US" dirty="0">
              <a:latin typeface="Times New Roman" panose="02020603050405020304" pitchFamily="18" charset="0"/>
            </a:endParaRPr>
          </a:p>
        </p:txBody>
      </p:sp>
      <p:sp>
        <p:nvSpPr>
          <p:cNvPr id="56329" name="Freeform 9"/>
          <p:cNvSpPr/>
          <p:nvPr>
            <p:custDataLst>
              <p:tags r:id="rId11"/>
            </p:custDataLst>
          </p:nvPr>
        </p:nvSpPr>
        <p:spPr>
          <a:xfrm>
            <a:off x="6819900" y="2847975"/>
            <a:ext cx="1066800" cy="323850"/>
          </a:xfrm>
          <a:custGeom>
            <a:avLst/>
            <a:gdLst>
              <a:gd name="txL" fmla="*/ 0 w 672"/>
              <a:gd name="txT" fmla="*/ 0 h 204"/>
              <a:gd name="txR" fmla="*/ 672 w 672"/>
              <a:gd name="txB" fmla="*/ 204 h 204"/>
            </a:gdLst>
            <a:ahLst/>
            <a:cxnLst>
              <a:cxn ang="0">
                <a:pos x="57150" y="0"/>
              </a:cxn>
              <a:cxn ang="0">
                <a:pos x="0" y="57150"/>
              </a:cxn>
              <a:cxn ang="0">
                <a:pos x="57150" y="152400"/>
              </a:cxn>
              <a:cxn ang="0">
                <a:pos x="981075" y="142875"/>
              </a:cxn>
              <a:cxn ang="0">
                <a:pos x="1066800" y="219075"/>
              </a:cxn>
              <a:cxn ang="0">
                <a:pos x="990600" y="323850"/>
              </a:cxn>
            </a:cxnLst>
            <a:rect l="txL" t="txT" r="txR" b="txB"/>
            <a:pathLst>
              <a:path w="672" h="204">
                <a:moveTo>
                  <a:pt x="36" y="0"/>
                </a:moveTo>
                <a:lnTo>
                  <a:pt x="0" y="36"/>
                </a:lnTo>
                <a:lnTo>
                  <a:pt x="36" y="96"/>
                </a:lnTo>
                <a:lnTo>
                  <a:pt x="618" y="90"/>
                </a:lnTo>
                <a:lnTo>
                  <a:pt x="672" y="138"/>
                </a:lnTo>
                <a:lnTo>
                  <a:pt x="624" y="204"/>
                </a:lnTo>
              </a:path>
            </a:pathLst>
          </a:custGeom>
          <a:noFill/>
          <a:ln w="38100" cap="flat" cmpd="sng">
            <a:solidFill>
              <a:srgbClr val="FF9900"/>
            </a:solidFill>
            <a:prstDash val="solid"/>
            <a:round/>
            <a:headEnd type="none" w="med" len="med"/>
            <a:tailEnd type="none" w="med" len="med"/>
          </a:ln>
        </p:spPr>
        <p:txBody>
          <a:bodyPr wrap="none" anchor="ctr" anchorCtr="0">
            <a:spAutoFit/>
          </a:bodyPr>
          <a:lstStyle/>
          <a:p>
            <a:endParaRPr lang="zh-CN" altLang="en-US" dirty="0">
              <a:latin typeface="Times New Roman" panose="02020603050405020304" pitchFamily="18" charset="0"/>
            </a:endParaRPr>
          </a:p>
        </p:txBody>
      </p:sp>
      <p:sp>
        <p:nvSpPr>
          <p:cNvPr id="56330" name="Freeform 10"/>
          <p:cNvSpPr/>
          <p:nvPr>
            <p:custDataLst>
              <p:tags r:id="rId12"/>
            </p:custDataLst>
          </p:nvPr>
        </p:nvSpPr>
        <p:spPr>
          <a:xfrm>
            <a:off x="6819900" y="2552700"/>
            <a:ext cx="1066800" cy="323850"/>
          </a:xfrm>
          <a:custGeom>
            <a:avLst/>
            <a:gdLst>
              <a:gd name="txL" fmla="*/ 0 w 672"/>
              <a:gd name="txT" fmla="*/ 0 h 204"/>
              <a:gd name="txR" fmla="*/ 672 w 672"/>
              <a:gd name="txB" fmla="*/ 204 h 204"/>
            </a:gdLst>
            <a:ahLst/>
            <a:cxnLst>
              <a:cxn ang="0">
                <a:pos x="57150" y="0"/>
              </a:cxn>
              <a:cxn ang="0">
                <a:pos x="0" y="57150"/>
              </a:cxn>
              <a:cxn ang="0">
                <a:pos x="57150" y="152400"/>
              </a:cxn>
              <a:cxn ang="0">
                <a:pos x="981075" y="142875"/>
              </a:cxn>
              <a:cxn ang="0">
                <a:pos x="1066800" y="219075"/>
              </a:cxn>
              <a:cxn ang="0">
                <a:pos x="990600" y="323850"/>
              </a:cxn>
            </a:cxnLst>
            <a:rect l="txL" t="txT" r="txR" b="txB"/>
            <a:pathLst>
              <a:path w="672" h="204">
                <a:moveTo>
                  <a:pt x="36" y="0"/>
                </a:moveTo>
                <a:lnTo>
                  <a:pt x="0" y="36"/>
                </a:lnTo>
                <a:lnTo>
                  <a:pt x="36" y="96"/>
                </a:lnTo>
                <a:lnTo>
                  <a:pt x="618" y="90"/>
                </a:lnTo>
                <a:lnTo>
                  <a:pt x="672" y="138"/>
                </a:lnTo>
                <a:lnTo>
                  <a:pt x="624" y="204"/>
                </a:lnTo>
              </a:path>
            </a:pathLst>
          </a:custGeom>
          <a:noFill/>
          <a:ln w="38100" cap="flat" cmpd="sng">
            <a:solidFill>
              <a:srgbClr val="FF9900"/>
            </a:solidFill>
            <a:prstDash val="solid"/>
            <a:round/>
            <a:headEnd type="none" w="med" len="med"/>
            <a:tailEnd type="none" w="med" len="med"/>
          </a:ln>
        </p:spPr>
        <p:txBody>
          <a:bodyPr wrap="none" anchor="ctr" anchorCtr="0">
            <a:spAutoFit/>
          </a:bodyPr>
          <a:lstStyle/>
          <a:p>
            <a:endParaRPr lang="zh-CN" altLang="en-US" dirty="0">
              <a:latin typeface="Times New Roman" panose="02020603050405020304" pitchFamily="18" charset="0"/>
            </a:endParaRPr>
          </a:p>
        </p:txBody>
      </p:sp>
      <p:sp>
        <p:nvSpPr>
          <p:cNvPr id="56331" name="Line 11"/>
          <p:cNvSpPr/>
          <p:nvPr>
            <p:custDataLst>
              <p:tags r:id="rId13"/>
            </p:custDataLst>
          </p:nvPr>
        </p:nvSpPr>
        <p:spPr>
          <a:xfrm>
            <a:off x="5810250" y="2162175"/>
            <a:ext cx="685800" cy="0"/>
          </a:xfrm>
          <a:prstGeom prst="line">
            <a:avLst/>
          </a:prstGeom>
          <a:ln w="28575" cap="flat" cmpd="sng">
            <a:solidFill>
              <a:srgbClr val="FF0000"/>
            </a:solidFill>
            <a:prstDash val="solid"/>
            <a:headEnd type="none" w="med" len="med"/>
            <a:tailEnd type="stealth" w="med" len="lg"/>
          </a:ln>
        </p:spPr>
      </p:sp>
      <p:sp>
        <p:nvSpPr>
          <p:cNvPr id="56332" name="Oval 12"/>
          <p:cNvSpPr/>
          <p:nvPr>
            <p:custDataLst>
              <p:tags r:id="rId14"/>
            </p:custDataLst>
          </p:nvPr>
        </p:nvSpPr>
        <p:spPr>
          <a:xfrm>
            <a:off x="5791200" y="2320925"/>
            <a:ext cx="76200" cy="76200"/>
          </a:xfrm>
          <a:prstGeom prst="ellipse">
            <a:avLst/>
          </a:prstGeom>
          <a:solidFill>
            <a:srgbClr val="FFFFF3"/>
          </a:solidFill>
          <a:ln w="254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nvGrpSpPr>
          <p:cNvPr id="2" name="Group 13"/>
          <p:cNvGrpSpPr/>
          <p:nvPr/>
        </p:nvGrpSpPr>
        <p:grpSpPr>
          <a:xfrm>
            <a:off x="5721350" y="2386013"/>
            <a:ext cx="393700" cy="1471612"/>
            <a:chOff x="298" y="1169"/>
            <a:chExt cx="248" cy="927"/>
          </a:xfrm>
        </p:grpSpPr>
        <p:sp>
          <p:nvSpPr>
            <p:cNvPr id="15430" name="Text Box 14"/>
            <p:cNvSpPr txBox="1"/>
            <p:nvPr>
              <p:custDataLst>
                <p:tags r:id="rId60"/>
              </p:custDataLst>
            </p:nvPr>
          </p:nvSpPr>
          <p:spPr>
            <a:xfrm>
              <a:off x="298" y="1169"/>
              <a:ext cx="244" cy="327"/>
            </a:xfrm>
            <a:prstGeom prst="rect">
              <a:avLst/>
            </a:prstGeom>
            <a:noFill/>
            <a:ln w="9525">
              <a:noFill/>
            </a:ln>
          </p:spPr>
          <p:txBody>
            <a:bodyPr wrap="none" anchor="ctr" anchorCtr="0">
              <a:spAutoFit/>
            </a:bodyPr>
            <a:lstStyle/>
            <a:p>
              <a:pPr algn="ctr"/>
              <a:r>
                <a:rPr lang="en-US" altLang="zh-CN" sz="2800" b="1" i="1" dirty="0">
                  <a:latin typeface="Times New Roman" panose="02020603050405020304" pitchFamily="18" charset="0"/>
                </a:rPr>
                <a:t>+</a:t>
              </a:r>
            </a:p>
          </p:txBody>
        </p:sp>
        <p:sp>
          <p:nvSpPr>
            <p:cNvPr id="15431" name="Text Box 15"/>
            <p:cNvSpPr txBox="1"/>
            <p:nvPr>
              <p:custDataLst>
                <p:tags r:id="rId61"/>
              </p:custDataLst>
            </p:nvPr>
          </p:nvSpPr>
          <p:spPr>
            <a:xfrm>
              <a:off x="318" y="1769"/>
              <a:ext cx="228" cy="327"/>
            </a:xfrm>
            <a:prstGeom prst="rect">
              <a:avLst/>
            </a:prstGeom>
            <a:noFill/>
            <a:ln w="9525">
              <a:noFill/>
            </a:ln>
          </p:spPr>
          <p:txBody>
            <a:bodyPr wrap="none" anchor="ctr" anchorCtr="0">
              <a:spAutoFit/>
            </a:bodyPr>
            <a:lstStyle/>
            <a:p>
              <a:pPr algn="ctr"/>
              <a:r>
                <a:rPr lang="en-US" altLang="zh-CN" sz="2800" b="1" i="1" dirty="0">
                  <a:latin typeface="Times New Roman" panose="02020603050405020304" pitchFamily="18" charset="0"/>
                </a:rPr>
                <a:t>–</a:t>
              </a:r>
            </a:p>
          </p:txBody>
        </p:sp>
        <p:sp>
          <p:nvSpPr>
            <p:cNvPr id="15432" name="Text Box 16"/>
            <p:cNvSpPr txBox="1"/>
            <p:nvPr>
              <p:custDataLst>
                <p:tags r:id="rId62"/>
              </p:custDataLst>
            </p:nvPr>
          </p:nvSpPr>
          <p:spPr>
            <a:xfrm>
              <a:off x="300" y="1493"/>
              <a:ext cx="241" cy="327"/>
            </a:xfrm>
            <a:prstGeom prst="rect">
              <a:avLst/>
            </a:prstGeom>
            <a:noFill/>
            <a:ln w="9525">
              <a:noFill/>
            </a:ln>
          </p:spPr>
          <p:txBody>
            <a:bodyPr wrap="none" anchor="ctr" anchorCtr="0">
              <a:spAutoFit/>
            </a:bodyPr>
            <a:lstStyle/>
            <a:p>
              <a:pPr algn="ctr"/>
              <a:r>
                <a:rPr lang="en-US" altLang="zh-CN" sz="2800" b="1" i="1" dirty="0">
                  <a:latin typeface="Times New Roman" panose="02020603050405020304" pitchFamily="18" charset="0"/>
                </a:rPr>
                <a:t>u</a:t>
              </a:r>
            </a:p>
          </p:txBody>
        </p:sp>
      </p:grpSp>
      <p:sp>
        <p:nvSpPr>
          <p:cNvPr id="56337" name="Line 17"/>
          <p:cNvSpPr/>
          <p:nvPr>
            <p:custDataLst>
              <p:tags r:id="rId15"/>
            </p:custDataLst>
          </p:nvPr>
        </p:nvSpPr>
        <p:spPr>
          <a:xfrm>
            <a:off x="5867400" y="3829050"/>
            <a:ext cx="990600" cy="0"/>
          </a:xfrm>
          <a:prstGeom prst="line">
            <a:avLst/>
          </a:prstGeom>
          <a:ln w="38100" cap="flat" cmpd="sng">
            <a:solidFill>
              <a:srgbClr val="FF9900"/>
            </a:solidFill>
            <a:prstDash val="solid"/>
            <a:headEnd type="none" w="med" len="med"/>
            <a:tailEnd type="none" w="med" len="med"/>
          </a:ln>
        </p:spPr>
      </p:sp>
      <p:sp>
        <p:nvSpPr>
          <p:cNvPr id="56338" name="Oval 18"/>
          <p:cNvSpPr/>
          <p:nvPr>
            <p:custDataLst>
              <p:tags r:id="rId16"/>
            </p:custDataLst>
          </p:nvPr>
        </p:nvSpPr>
        <p:spPr>
          <a:xfrm>
            <a:off x="5867400" y="3778250"/>
            <a:ext cx="76200" cy="76200"/>
          </a:xfrm>
          <a:prstGeom prst="ellipse">
            <a:avLst/>
          </a:prstGeom>
          <a:solidFill>
            <a:srgbClr val="FFFFF3"/>
          </a:solidFill>
          <a:ln w="254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aphicFrame>
        <p:nvGraphicFramePr>
          <p:cNvPr id="56339" name="Object 19"/>
          <p:cNvGraphicFramePr/>
          <p:nvPr>
            <p:custDataLst>
              <p:tags r:id="rId17"/>
            </p:custDataLst>
          </p:nvPr>
        </p:nvGraphicFramePr>
        <p:xfrm>
          <a:off x="7246938" y="968375"/>
          <a:ext cx="428625" cy="463550"/>
        </p:xfrm>
        <a:graphic>
          <a:graphicData uri="http://schemas.openxmlformats.org/presentationml/2006/ole">
            <mc:AlternateContent xmlns:mc="http://schemas.openxmlformats.org/markup-compatibility/2006">
              <mc:Choice xmlns:v="urn:schemas-microsoft-com:vml" Requires="v">
                <p:oleObj spid="_x0000_s18459" r:id="rId65" imgW="152400" imgH="165100" progId="Equation.3">
                  <p:embed/>
                </p:oleObj>
              </mc:Choice>
              <mc:Fallback>
                <p:oleObj r:id="rId65" imgW="152400" imgH="165100" progId="Equation.3">
                  <p:embed/>
                  <p:pic>
                    <p:nvPicPr>
                      <p:cNvPr id="0" name="图片 3134"/>
                      <p:cNvPicPr/>
                      <p:nvPr/>
                    </p:nvPicPr>
                    <p:blipFill>
                      <a:blip r:embed="rId66"/>
                      <a:stretch>
                        <a:fillRect/>
                      </a:stretch>
                    </p:blipFill>
                    <p:spPr>
                      <a:xfrm>
                        <a:off x="7246938" y="968375"/>
                        <a:ext cx="428625" cy="463550"/>
                      </a:xfrm>
                      <a:prstGeom prst="rect">
                        <a:avLst/>
                      </a:prstGeom>
                      <a:noFill/>
                      <a:ln w="38100">
                        <a:noFill/>
                        <a:miter/>
                      </a:ln>
                    </p:spPr>
                  </p:pic>
                </p:oleObj>
              </mc:Fallback>
            </mc:AlternateContent>
          </a:graphicData>
        </a:graphic>
      </p:graphicFrame>
      <p:grpSp>
        <p:nvGrpSpPr>
          <p:cNvPr id="3" name="Group 20"/>
          <p:cNvGrpSpPr/>
          <p:nvPr/>
        </p:nvGrpSpPr>
        <p:grpSpPr>
          <a:xfrm>
            <a:off x="6477000" y="1390650"/>
            <a:ext cx="1600200" cy="3352800"/>
            <a:chOff x="2100" y="1590"/>
            <a:chExt cx="1008" cy="2112"/>
          </a:xfrm>
        </p:grpSpPr>
        <p:sp>
          <p:nvSpPr>
            <p:cNvPr id="15423" name="Line 21"/>
            <p:cNvSpPr/>
            <p:nvPr>
              <p:custDataLst>
                <p:tags r:id="rId53"/>
              </p:custDataLst>
            </p:nvPr>
          </p:nvSpPr>
          <p:spPr>
            <a:xfrm flipH="1" flipV="1">
              <a:off x="2580" y="1590"/>
              <a:ext cx="48" cy="2016"/>
            </a:xfrm>
            <a:prstGeom prst="line">
              <a:avLst/>
            </a:prstGeom>
            <a:ln w="25400" cap="flat" cmpd="sng">
              <a:solidFill>
                <a:srgbClr val="669900"/>
              </a:solidFill>
              <a:prstDash val="sysDot"/>
              <a:headEnd type="none" w="med" len="med"/>
              <a:tailEnd type="triangle" w="med" len="med"/>
            </a:ln>
          </p:spPr>
        </p:sp>
        <p:sp>
          <p:nvSpPr>
            <p:cNvPr id="15424" name="Arc 22"/>
            <p:cNvSpPr/>
            <p:nvPr>
              <p:custDataLst>
                <p:tags r:id="rId54"/>
              </p:custDataLst>
            </p:nvPr>
          </p:nvSpPr>
          <p:spPr>
            <a:xfrm flipV="1">
              <a:off x="2244" y="2502"/>
              <a:ext cx="240" cy="1200"/>
            </a:xfrm>
            <a:custGeom>
              <a:avLst/>
              <a:gdLst>
                <a:gd name="txL" fmla="*/ 0 w 21600"/>
                <a:gd name="txT" fmla="*/ 0 h 21600"/>
                <a:gd name="txR" fmla="*/ 21600 w 21600"/>
                <a:gd name="txB" fmla="*/ 21600 h 21600"/>
              </a:gdLst>
              <a:ahLst/>
              <a:cxnLst>
                <a:cxn ang="0">
                  <a:pos x="0" y="0"/>
                </a:cxn>
                <a:cxn ang="0">
                  <a:pos x="3" y="67"/>
                </a:cxn>
                <a:cxn ang="0">
                  <a:pos x="0" y="67"/>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25400" cap="flat" cmpd="sng">
              <a:solidFill>
                <a:srgbClr val="669900"/>
              </a:solidFill>
              <a:prstDash val="sysDot"/>
              <a:roun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5425" name="Arc 23"/>
            <p:cNvSpPr/>
            <p:nvPr>
              <p:custDataLst>
                <p:tags r:id="rId55"/>
              </p:custDataLst>
            </p:nvPr>
          </p:nvSpPr>
          <p:spPr>
            <a:xfrm>
              <a:off x="2244" y="1686"/>
              <a:ext cx="240" cy="864"/>
            </a:xfrm>
            <a:custGeom>
              <a:avLst/>
              <a:gdLst>
                <a:gd name="txL" fmla="*/ 0 w 21600"/>
                <a:gd name="txT" fmla="*/ 0 h 21600"/>
                <a:gd name="txR" fmla="*/ 21600 w 21600"/>
                <a:gd name="txB" fmla="*/ 21600 h 21600"/>
              </a:gdLst>
              <a:ahLst/>
              <a:cxnLst>
                <a:cxn ang="0">
                  <a:pos x="0" y="0"/>
                </a:cxn>
                <a:cxn ang="0">
                  <a:pos x="3" y="35"/>
                </a:cxn>
                <a:cxn ang="0">
                  <a:pos x="0" y="35"/>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25400" cap="flat" cmpd="sng">
              <a:solidFill>
                <a:srgbClr val="669900"/>
              </a:solidFill>
              <a:prstDash val="sysDot"/>
              <a:roun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5426" name="Line 24"/>
            <p:cNvSpPr/>
            <p:nvPr>
              <p:custDataLst>
                <p:tags r:id="rId56"/>
              </p:custDataLst>
            </p:nvPr>
          </p:nvSpPr>
          <p:spPr>
            <a:xfrm rot="-3683804" flipV="1">
              <a:off x="2171" y="1566"/>
              <a:ext cx="1" cy="144"/>
            </a:xfrm>
            <a:prstGeom prst="line">
              <a:avLst/>
            </a:prstGeom>
            <a:ln w="25400" cap="flat" cmpd="sng">
              <a:solidFill>
                <a:srgbClr val="669900"/>
              </a:solidFill>
              <a:prstDash val="solid"/>
              <a:headEnd type="none" w="med" len="med"/>
              <a:tailEnd type="triangle" w="med" len="med"/>
            </a:ln>
          </p:spPr>
        </p:sp>
        <p:sp>
          <p:nvSpPr>
            <p:cNvPr id="15427" name="Arc 25"/>
            <p:cNvSpPr/>
            <p:nvPr>
              <p:custDataLst>
                <p:tags r:id="rId57"/>
              </p:custDataLst>
            </p:nvPr>
          </p:nvSpPr>
          <p:spPr>
            <a:xfrm flipH="1" flipV="1">
              <a:off x="2724" y="2646"/>
              <a:ext cx="192" cy="1056"/>
            </a:xfrm>
            <a:custGeom>
              <a:avLst/>
              <a:gdLst>
                <a:gd name="txL" fmla="*/ 0 w 21600"/>
                <a:gd name="txT" fmla="*/ 0 h 21600"/>
                <a:gd name="txR" fmla="*/ 21600 w 21600"/>
                <a:gd name="txB" fmla="*/ 21600 h 21600"/>
              </a:gdLst>
              <a:ahLst/>
              <a:cxnLst>
                <a:cxn ang="0">
                  <a:pos x="0" y="0"/>
                </a:cxn>
                <a:cxn ang="0">
                  <a:pos x="2" y="52"/>
                </a:cxn>
                <a:cxn ang="0">
                  <a:pos x="0" y="52"/>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25400" cap="flat" cmpd="sng">
              <a:solidFill>
                <a:srgbClr val="669900"/>
              </a:solidFill>
              <a:prstDash val="sysDot"/>
              <a:roun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5428" name="Arc 26"/>
            <p:cNvSpPr/>
            <p:nvPr>
              <p:custDataLst>
                <p:tags r:id="rId58"/>
              </p:custDataLst>
            </p:nvPr>
          </p:nvSpPr>
          <p:spPr>
            <a:xfrm flipH="1">
              <a:off x="2724" y="1686"/>
              <a:ext cx="336" cy="960"/>
            </a:xfrm>
            <a:custGeom>
              <a:avLst/>
              <a:gdLst>
                <a:gd name="txL" fmla="*/ 0 w 21600"/>
                <a:gd name="txT" fmla="*/ 0 h 21600"/>
                <a:gd name="txR" fmla="*/ 21600 w 21600"/>
                <a:gd name="txB" fmla="*/ 21600 h 21600"/>
              </a:gdLst>
              <a:ahLst/>
              <a:cxnLst>
                <a:cxn ang="0">
                  <a:pos x="0" y="0"/>
                </a:cxn>
                <a:cxn ang="0">
                  <a:pos x="5" y="43"/>
                </a:cxn>
                <a:cxn ang="0">
                  <a:pos x="0" y="43"/>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25400" cap="flat" cmpd="sng">
              <a:solidFill>
                <a:srgbClr val="669900"/>
              </a:solidFill>
              <a:prstDash val="sysDot"/>
              <a:roun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5429" name="Line 27"/>
            <p:cNvSpPr/>
            <p:nvPr>
              <p:custDataLst>
                <p:tags r:id="rId59"/>
              </p:custDataLst>
            </p:nvPr>
          </p:nvSpPr>
          <p:spPr>
            <a:xfrm rot="3093959" flipV="1">
              <a:off x="3035" y="1614"/>
              <a:ext cx="1" cy="144"/>
            </a:xfrm>
            <a:prstGeom prst="line">
              <a:avLst/>
            </a:prstGeom>
            <a:ln w="25400" cap="flat" cmpd="sng">
              <a:solidFill>
                <a:srgbClr val="669900"/>
              </a:solidFill>
              <a:prstDash val="solid"/>
              <a:headEnd type="none" w="med" len="med"/>
              <a:tailEnd type="triangle" w="med" len="med"/>
            </a:ln>
          </p:spPr>
        </p:sp>
      </p:grpSp>
      <p:grpSp>
        <p:nvGrpSpPr>
          <p:cNvPr id="4" name="Group 28"/>
          <p:cNvGrpSpPr/>
          <p:nvPr/>
        </p:nvGrpSpPr>
        <p:grpSpPr>
          <a:xfrm>
            <a:off x="6629400" y="2076450"/>
            <a:ext cx="1428750" cy="1981200"/>
            <a:chOff x="2496" y="2106"/>
            <a:chExt cx="900" cy="1248"/>
          </a:xfrm>
        </p:grpSpPr>
        <p:grpSp>
          <p:nvGrpSpPr>
            <p:cNvPr id="15417" name="Group 29"/>
            <p:cNvGrpSpPr/>
            <p:nvPr/>
          </p:nvGrpSpPr>
          <p:grpSpPr>
            <a:xfrm>
              <a:off x="3132" y="2118"/>
              <a:ext cx="264" cy="1236"/>
              <a:chOff x="1776" y="996"/>
              <a:chExt cx="264" cy="1236"/>
            </a:xfrm>
          </p:grpSpPr>
          <p:sp>
            <p:nvSpPr>
              <p:cNvPr id="15421" name="Freeform 30"/>
              <p:cNvSpPr/>
              <p:nvPr>
                <p:custDataLst>
                  <p:tags r:id="rId51"/>
                </p:custDataLst>
              </p:nvPr>
            </p:nvSpPr>
            <p:spPr>
              <a:xfrm>
                <a:off x="1776" y="996"/>
                <a:ext cx="264" cy="1236"/>
              </a:xfrm>
              <a:custGeom>
                <a:avLst/>
                <a:gdLst>
                  <a:gd name="txL" fmla="*/ 0 w 264"/>
                  <a:gd name="txT" fmla="*/ 0 h 1236"/>
                  <a:gd name="txR" fmla="*/ 264 w 264"/>
                  <a:gd name="txB" fmla="*/ 1236 h 1236"/>
                </a:gdLst>
                <a:ahLst/>
                <a:cxnLst>
                  <a:cxn ang="0">
                    <a:pos x="12" y="24"/>
                  </a:cxn>
                  <a:cxn ang="0">
                    <a:pos x="0" y="1212"/>
                  </a:cxn>
                  <a:cxn ang="0">
                    <a:pos x="132" y="1236"/>
                  </a:cxn>
                  <a:cxn ang="0">
                    <a:pos x="264" y="1200"/>
                  </a:cxn>
                  <a:cxn ang="0">
                    <a:pos x="264" y="36"/>
                  </a:cxn>
                  <a:cxn ang="0">
                    <a:pos x="144" y="0"/>
                  </a:cxn>
                  <a:cxn ang="0">
                    <a:pos x="12" y="24"/>
                  </a:cxn>
                </a:cxnLst>
                <a:rect l="txL" t="txT" r="txR" b="txB"/>
                <a:pathLst>
                  <a:path w="264" h="1236">
                    <a:moveTo>
                      <a:pt x="12" y="24"/>
                    </a:moveTo>
                    <a:lnTo>
                      <a:pt x="0" y="1212"/>
                    </a:lnTo>
                    <a:lnTo>
                      <a:pt x="132" y="1236"/>
                    </a:lnTo>
                    <a:lnTo>
                      <a:pt x="264" y="1200"/>
                    </a:lnTo>
                    <a:lnTo>
                      <a:pt x="264" y="36"/>
                    </a:lnTo>
                    <a:lnTo>
                      <a:pt x="144" y="0"/>
                    </a:lnTo>
                    <a:lnTo>
                      <a:pt x="12" y="24"/>
                    </a:lnTo>
                    <a:close/>
                  </a:path>
                </a:pathLst>
              </a:custGeom>
              <a:noFill/>
              <a:ln w="9525" cap="flat" cmpd="sng">
                <a:solidFill>
                  <a:srgbClr val="FF33CC"/>
                </a:solidFill>
                <a:prstDash val="sysDot"/>
                <a:round/>
                <a:headEnd type="none" w="med" len="med"/>
                <a:tailEnd type="none" w="med" len="med"/>
              </a:ln>
            </p:spPr>
            <p:txBody>
              <a:bodyPr anchor="ctr" anchorCtr="0">
                <a:spAutoFit/>
              </a:bodyPr>
              <a:lstStyle/>
              <a:p>
                <a:endParaRPr lang="zh-CN" altLang="en-US" dirty="0">
                  <a:latin typeface="Times New Roman" panose="02020603050405020304" pitchFamily="18" charset="0"/>
                </a:endParaRPr>
              </a:p>
            </p:txBody>
          </p:sp>
          <p:sp>
            <p:nvSpPr>
              <p:cNvPr id="15422" name="Line 31"/>
              <p:cNvSpPr/>
              <p:nvPr>
                <p:custDataLst>
                  <p:tags r:id="rId52"/>
                </p:custDataLst>
              </p:nvPr>
            </p:nvSpPr>
            <p:spPr>
              <a:xfrm>
                <a:off x="2040" y="1488"/>
                <a:ext cx="0" cy="168"/>
              </a:xfrm>
              <a:prstGeom prst="line">
                <a:avLst/>
              </a:prstGeom>
              <a:ln w="38100" cap="flat" cmpd="sng">
                <a:solidFill>
                  <a:srgbClr val="FF33CC"/>
                </a:solidFill>
                <a:prstDash val="sysDot"/>
                <a:headEnd type="none" w="med" len="med"/>
                <a:tailEnd type="triangle" w="sm" len="lg"/>
              </a:ln>
            </p:spPr>
          </p:sp>
        </p:grpSp>
        <p:grpSp>
          <p:nvGrpSpPr>
            <p:cNvPr id="15418" name="Group 32"/>
            <p:cNvGrpSpPr/>
            <p:nvPr/>
          </p:nvGrpSpPr>
          <p:grpSpPr>
            <a:xfrm>
              <a:off x="2496" y="2106"/>
              <a:ext cx="264" cy="1236"/>
              <a:chOff x="1140" y="984"/>
              <a:chExt cx="264" cy="1236"/>
            </a:xfrm>
          </p:grpSpPr>
          <p:sp>
            <p:nvSpPr>
              <p:cNvPr id="15419" name="Freeform 33"/>
              <p:cNvSpPr/>
              <p:nvPr>
                <p:custDataLst>
                  <p:tags r:id="rId49"/>
                </p:custDataLst>
              </p:nvPr>
            </p:nvSpPr>
            <p:spPr>
              <a:xfrm flipH="1">
                <a:off x="1140" y="984"/>
                <a:ext cx="264" cy="1236"/>
              </a:xfrm>
              <a:custGeom>
                <a:avLst/>
                <a:gdLst>
                  <a:gd name="txL" fmla="*/ 0 w 264"/>
                  <a:gd name="txT" fmla="*/ 0 h 1236"/>
                  <a:gd name="txR" fmla="*/ 264 w 264"/>
                  <a:gd name="txB" fmla="*/ 1236 h 1236"/>
                </a:gdLst>
                <a:ahLst/>
                <a:cxnLst>
                  <a:cxn ang="0">
                    <a:pos x="12" y="24"/>
                  </a:cxn>
                  <a:cxn ang="0">
                    <a:pos x="0" y="1212"/>
                  </a:cxn>
                  <a:cxn ang="0">
                    <a:pos x="132" y="1236"/>
                  </a:cxn>
                  <a:cxn ang="0">
                    <a:pos x="264" y="1200"/>
                  </a:cxn>
                  <a:cxn ang="0">
                    <a:pos x="264" y="36"/>
                  </a:cxn>
                  <a:cxn ang="0">
                    <a:pos x="144" y="0"/>
                  </a:cxn>
                  <a:cxn ang="0">
                    <a:pos x="12" y="24"/>
                  </a:cxn>
                </a:cxnLst>
                <a:rect l="txL" t="txT" r="txR" b="txB"/>
                <a:pathLst>
                  <a:path w="264" h="1236">
                    <a:moveTo>
                      <a:pt x="12" y="24"/>
                    </a:moveTo>
                    <a:lnTo>
                      <a:pt x="0" y="1212"/>
                    </a:lnTo>
                    <a:lnTo>
                      <a:pt x="132" y="1236"/>
                    </a:lnTo>
                    <a:lnTo>
                      <a:pt x="264" y="1200"/>
                    </a:lnTo>
                    <a:lnTo>
                      <a:pt x="264" y="36"/>
                    </a:lnTo>
                    <a:lnTo>
                      <a:pt x="144" y="0"/>
                    </a:lnTo>
                    <a:lnTo>
                      <a:pt x="12" y="24"/>
                    </a:lnTo>
                    <a:close/>
                  </a:path>
                </a:pathLst>
              </a:custGeom>
              <a:noFill/>
              <a:ln w="9525" cap="flat" cmpd="sng">
                <a:solidFill>
                  <a:srgbClr val="FF33CC"/>
                </a:solidFill>
                <a:prstDash val="sysDot"/>
                <a:round/>
                <a:headEnd type="none" w="med" len="med"/>
                <a:tailEnd type="none" w="med" len="med"/>
              </a:ln>
            </p:spPr>
            <p:txBody>
              <a:bodyPr anchor="ctr" anchorCtr="0">
                <a:spAutoFit/>
              </a:bodyPr>
              <a:lstStyle/>
              <a:p>
                <a:endParaRPr lang="zh-CN" altLang="en-US" dirty="0">
                  <a:latin typeface="Times New Roman" panose="02020603050405020304" pitchFamily="18" charset="0"/>
                </a:endParaRPr>
              </a:p>
            </p:txBody>
          </p:sp>
          <p:sp>
            <p:nvSpPr>
              <p:cNvPr id="15420" name="Line 34"/>
              <p:cNvSpPr/>
              <p:nvPr>
                <p:custDataLst>
                  <p:tags r:id="rId50"/>
                </p:custDataLst>
              </p:nvPr>
            </p:nvSpPr>
            <p:spPr>
              <a:xfrm>
                <a:off x="1140" y="1464"/>
                <a:ext cx="0" cy="168"/>
              </a:xfrm>
              <a:prstGeom prst="line">
                <a:avLst/>
              </a:prstGeom>
              <a:ln w="38100" cap="flat" cmpd="sng">
                <a:solidFill>
                  <a:srgbClr val="FF33CC"/>
                </a:solidFill>
                <a:prstDash val="sysDot"/>
                <a:headEnd type="none" w="med" len="med"/>
                <a:tailEnd type="triangle" w="sm" len="lg"/>
              </a:ln>
            </p:spPr>
          </p:sp>
        </p:grpSp>
      </p:grpSp>
      <p:sp>
        <p:nvSpPr>
          <p:cNvPr id="56355" name="Text Box 35"/>
          <p:cNvSpPr txBox="1"/>
          <p:nvPr>
            <p:custDataLst>
              <p:tags r:id="rId18"/>
            </p:custDataLst>
          </p:nvPr>
        </p:nvSpPr>
        <p:spPr>
          <a:xfrm>
            <a:off x="6096000" y="2762250"/>
            <a:ext cx="455613" cy="519113"/>
          </a:xfrm>
          <a:prstGeom prst="rect">
            <a:avLst/>
          </a:prstGeom>
          <a:noFill/>
          <a:ln w="9525">
            <a:noFill/>
          </a:ln>
        </p:spPr>
        <p:txBody>
          <a:bodyPr wrap="none" anchor="ctr" anchorCtr="0">
            <a:spAutoFit/>
          </a:bodyPr>
          <a:lstStyle/>
          <a:p>
            <a:pPr algn="ctr"/>
            <a:r>
              <a:rPr lang="zh-CN" altLang="en-US" sz="2800" b="1" i="1" dirty="0">
                <a:latin typeface="Times New Roman" panose="02020603050405020304" pitchFamily="18" charset="0"/>
                <a:sym typeface="Symbol" panose="05050102010706020507" pitchFamily="18" charset="2"/>
              </a:rPr>
              <a:t></a:t>
            </a:r>
            <a:endParaRPr lang="zh-CN" altLang="en-US" sz="2800" b="1" i="1" dirty="0">
              <a:latin typeface="Times New Roman" panose="02020603050405020304" pitchFamily="18" charset="0"/>
            </a:endParaRPr>
          </a:p>
        </p:txBody>
      </p:sp>
      <p:sp>
        <p:nvSpPr>
          <p:cNvPr id="56357" name="Text Box 37"/>
          <p:cNvSpPr txBox="1"/>
          <p:nvPr>
            <p:custDataLst>
              <p:tags r:id="rId19"/>
            </p:custDataLst>
          </p:nvPr>
        </p:nvSpPr>
        <p:spPr>
          <a:xfrm>
            <a:off x="533400" y="2325688"/>
            <a:ext cx="1689100" cy="519112"/>
          </a:xfrm>
          <a:prstGeom prst="rect">
            <a:avLst/>
          </a:prstGeom>
          <a:noFill/>
          <a:ln w="25400">
            <a:noFill/>
          </a:ln>
        </p:spPr>
        <p:txBody>
          <a:bodyPr wrap="none">
            <a:spAutoFit/>
          </a:bodyPr>
          <a:lstStyle/>
          <a:p>
            <a:pPr eaLnBrk="0" hangingPunct="0"/>
            <a:r>
              <a:rPr lang="en-US" altLang="zh-CN" sz="2800" b="1" i="1" dirty="0">
                <a:latin typeface="Times New Roman" panose="02020603050405020304" pitchFamily="18" charset="0"/>
              </a:rPr>
              <a:t>N</a:t>
            </a:r>
            <a:r>
              <a:rPr lang="en-US" altLang="zh-CN" sz="2800" b="1" dirty="0">
                <a:latin typeface="Times New Roman" panose="02020603050405020304" pitchFamily="18" charset="0"/>
              </a:rPr>
              <a:t> — </a:t>
            </a:r>
            <a:r>
              <a:rPr lang="zh-CN" altLang="en-US" sz="2800" b="1" dirty="0">
                <a:latin typeface="Times New Roman" panose="02020603050405020304" pitchFamily="18" charset="0"/>
              </a:rPr>
              <a:t>匝数</a:t>
            </a:r>
          </a:p>
        </p:txBody>
      </p:sp>
      <p:sp>
        <p:nvSpPr>
          <p:cNvPr id="56358" name="Text Box 38"/>
          <p:cNvSpPr txBox="1"/>
          <p:nvPr>
            <p:custDataLst>
              <p:tags r:id="rId20"/>
            </p:custDataLst>
          </p:nvPr>
        </p:nvSpPr>
        <p:spPr>
          <a:xfrm>
            <a:off x="2667000" y="2325688"/>
            <a:ext cx="1789113" cy="519112"/>
          </a:xfrm>
          <a:prstGeom prst="rect">
            <a:avLst/>
          </a:prstGeom>
          <a:noFill/>
          <a:ln w="25400">
            <a:noFill/>
          </a:ln>
        </p:spPr>
        <p:txBody>
          <a:bodyPr wrap="none">
            <a:spAutoFit/>
          </a:bodyPr>
          <a:lstStyle/>
          <a:p>
            <a:pPr eaLnBrk="0" hangingPunct="0"/>
            <a:r>
              <a:rPr lang="en-US" altLang="zh-CN" sz="2800" b="1" i="1" dirty="0">
                <a:latin typeface="Times New Roman" panose="02020603050405020304" pitchFamily="18" charset="0"/>
                <a:cs typeface="Times New Roman" panose="02020603050405020304" pitchFamily="18" charset="0"/>
              </a:rPr>
              <a:t>Φ</a:t>
            </a:r>
            <a:r>
              <a:rPr lang="en-US" altLang="zh-CN" sz="2800" b="1" dirty="0">
                <a:latin typeface="Times New Roman" panose="02020603050405020304" pitchFamily="18" charset="0"/>
              </a:rPr>
              <a:t> — </a:t>
            </a:r>
            <a:r>
              <a:rPr lang="zh-CN" altLang="en-US" sz="2800" b="1" dirty="0">
                <a:latin typeface="Times New Roman" panose="02020603050405020304" pitchFamily="18" charset="0"/>
              </a:rPr>
              <a:t>磁通</a:t>
            </a:r>
          </a:p>
        </p:txBody>
      </p:sp>
      <p:sp>
        <p:nvSpPr>
          <p:cNvPr id="56359" name="Text Box 39"/>
          <p:cNvSpPr txBox="1"/>
          <p:nvPr>
            <p:custDataLst>
              <p:tags r:id="rId21"/>
            </p:custDataLst>
          </p:nvPr>
        </p:nvSpPr>
        <p:spPr>
          <a:xfrm>
            <a:off x="533400" y="3087688"/>
            <a:ext cx="1789113" cy="519112"/>
          </a:xfrm>
          <a:prstGeom prst="rect">
            <a:avLst/>
          </a:prstGeom>
          <a:noFill/>
          <a:ln w="25400">
            <a:noFill/>
          </a:ln>
        </p:spPr>
        <p:txBody>
          <a:bodyPr wrap="none">
            <a:spAutoFit/>
          </a:bodyPr>
          <a:lstStyle/>
          <a:p>
            <a:pPr eaLnBrk="0" hangingPunct="0"/>
            <a:r>
              <a:rPr lang="en-US" altLang="zh-CN" sz="2800" b="1" i="1" dirty="0">
                <a:latin typeface="Times New Roman" panose="02020603050405020304" pitchFamily="18" charset="0"/>
                <a:cs typeface="Times New Roman" panose="02020603050405020304" pitchFamily="18" charset="0"/>
              </a:rPr>
              <a:t>Ψ</a:t>
            </a:r>
            <a:r>
              <a:rPr lang="en-US" altLang="zh-CN" sz="2800" b="1" dirty="0">
                <a:latin typeface="Times New Roman" panose="02020603050405020304" pitchFamily="18" charset="0"/>
              </a:rPr>
              <a:t> — </a:t>
            </a:r>
            <a:r>
              <a:rPr lang="zh-CN" altLang="en-US" sz="2800" b="1" dirty="0">
                <a:latin typeface="Times New Roman" panose="02020603050405020304" pitchFamily="18" charset="0"/>
              </a:rPr>
              <a:t>磁链</a:t>
            </a:r>
          </a:p>
        </p:txBody>
      </p:sp>
      <p:graphicFrame>
        <p:nvGraphicFramePr>
          <p:cNvPr id="56360" name="Object 40"/>
          <p:cNvGraphicFramePr/>
          <p:nvPr>
            <p:custDataLst>
              <p:tags r:id="rId22"/>
            </p:custDataLst>
          </p:nvPr>
        </p:nvGraphicFramePr>
        <p:xfrm>
          <a:off x="2743200" y="3087688"/>
          <a:ext cx="1706563" cy="558800"/>
        </p:xfrm>
        <a:graphic>
          <a:graphicData uri="http://schemas.openxmlformats.org/presentationml/2006/ole">
            <mc:AlternateContent xmlns:mc="http://schemas.openxmlformats.org/markup-compatibility/2006">
              <mc:Choice xmlns:v="urn:schemas-microsoft-com:vml" Requires="v">
                <p:oleObj spid="_x0000_s18460" r:id="rId67" imgW="621665" imgH="203200" progId="Equation.3">
                  <p:embed/>
                </p:oleObj>
              </mc:Choice>
              <mc:Fallback>
                <p:oleObj r:id="rId67" imgW="621665" imgH="203200" progId="Equation.3">
                  <p:embed/>
                  <p:pic>
                    <p:nvPicPr>
                      <p:cNvPr id="0" name="图片 3135"/>
                      <p:cNvPicPr/>
                      <p:nvPr/>
                    </p:nvPicPr>
                    <p:blipFill>
                      <a:blip r:embed="rId68"/>
                      <a:stretch>
                        <a:fillRect/>
                      </a:stretch>
                    </p:blipFill>
                    <p:spPr>
                      <a:xfrm>
                        <a:off x="2743200" y="3087688"/>
                        <a:ext cx="1706563" cy="558800"/>
                      </a:xfrm>
                      <a:prstGeom prst="rect">
                        <a:avLst/>
                      </a:prstGeom>
                      <a:noFill/>
                      <a:ln w="38100">
                        <a:noFill/>
                        <a:miter/>
                      </a:ln>
                    </p:spPr>
                  </p:pic>
                </p:oleObj>
              </mc:Fallback>
            </mc:AlternateContent>
          </a:graphicData>
        </a:graphic>
      </p:graphicFrame>
      <p:sp>
        <p:nvSpPr>
          <p:cNvPr id="56361" name="Text Box 41"/>
          <p:cNvSpPr txBox="1"/>
          <p:nvPr>
            <p:custDataLst>
              <p:tags r:id="rId23"/>
            </p:custDataLst>
          </p:nvPr>
        </p:nvSpPr>
        <p:spPr>
          <a:xfrm>
            <a:off x="588963" y="4362450"/>
            <a:ext cx="898525" cy="519113"/>
          </a:xfrm>
          <a:prstGeom prst="rect">
            <a:avLst/>
          </a:prstGeom>
          <a:noFill/>
          <a:ln w="25400">
            <a:noFill/>
          </a:ln>
        </p:spPr>
        <p:txBody>
          <a:bodyPr wrap="none">
            <a:spAutoFit/>
          </a:bodyPr>
          <a:lstStyle/>
          <a:p>
            <a:pPr eaLnBrk="0" hangingPunct="0"/>
            <a:r>
              <a:rPr lang="zh-CN" altLang="en-US" sz="2800" b="1" dirty="0">
                <a:solidFill>
                  <a:srgbClr val="FF0066"/>
                </a:solidFill>
                <a:latin typeface="Times New Roman" panose="02020603050405020304" pitchFamily="18" charset="0"/>
              </a:rPr>
              <a:t>电感</a:t>
            </a:r>
          </a:p>
        </p:txBody>
      </p:sp>
      <p:graphicFrame>
        <p:nvGraphicFramePr>
          <p:cNvPr id="56362" name="Object 42"/>
          <p:cNvGraphicFramePr/>
          <p:nvPr>
            <p:custDataLst>
              <p:tags r:id="rId24"/>
            </p:custDataLst>
          </p:nvPr>
        </p:nvGraphicFramePr>
        <p:xfrm>
          <a:off x="2189163" y="4133850"/>
          <a:ext cx="1295400" cy="1147763"/>
        </p:xfrm>
        <a:graphic>
          <a:graphicData uri="http://schemas.openxmlformats.org/presentationml/2006/ole">
            <mc:AlternateContent xmlns:mc="http://schemas.openxmlformats.org/markup-compatibility/2006">
              <mc:Choice xmlns:v="urn:schemas-microsoft-com:vml" Requires="v">
                <p:oleObj spid="_x0000_s18461" r:id="rId69" imgW="444500" imgH="393700" progId="Equation.3">
                  <p:embed/>
                </p:oleObj>
              </mc:Choice>
              <mc:Fallback>
                <p:oleObj r:id="rId69" imgW="444500" imgH="393700" progId="Equation.3">
                  <p:embed/>
                  <p:pic>
                    <p:nvPicPr>
                      <p:cNvPr id="0" name="图片 3136"/>
                      <p:cNvPicPr/>
                      <p:nvPr/>
                    </p:nvPicPr>
                    <p:blipFill>
                      <a:blip r:embed="rId70">
                        <a:clrChange>
                          <a:clrFrom>
                            <a:srgbClr val="000000"/>
                          </a:clrFrom>
                          <a:clrTo>
                            <a:srgbClr val="FF0066"/>
                          </a:clrTo>
                        </a:clrChange>
                      </a:blip>
                      <a:stretch>
                        <a:fillRect/>
                      </a:stretch>
                    </p:blipFill>
                    <p:spPr>
                      <a:xfrm>
                        <a:off x="2189163" y="4133850"/>
                        <a:ext cx="1295400" cy="1147763"/>
                      </a:xfrm>
                      <a:prstGeom prst="rect">
                        <a:avLst/>
                      </a:prstGeom>
                      <a:noFill/>
                      <a:ln w="38100">
                        <a:noFill/>
                        <a:miter/>
                      </a:ln>
                    </p:spPr>
                  </p:pic>
                </p:oleObj>
              </mc:Fallback>
            </mc:AlternateContent>
          </a:graphicData>
        </a:graphic>
      </p:graphicFrame>
      <p:sp>
        <p:nvSpPr>
          <p:cNvPr id="56363" name="Text Box 43"/>
          <p:cNvSpPr txBox="1"/>
          <p:nvPr>
            <p:custDataLst>
              <p:tags r:id="rId25"/>
            </p:custDataLst>
          </p:nvPr>
        </p:nvSpPr>
        <p:spPr>
          <a:xfrm>
            <a:off x="6910388" y="4598988"/>
            <a:ext cx="296862" cy="579437"/>
          </a:xfrm>
          <a:prstGeom prst="rect">
            <a:avLst/>
          </a:prstGeom>
          <a:noFill/>
          <a:ln w="9525">
            <a:noFill/>
          </a:ln>
        </p:spPr>
        <p:txBody>
          <a:bodyPr wrap="none" anchor="ctr" anchorCtr="0">
            <a:spAutoFit/>
          </a:bodyPr>
          <a:lstStyle/>
          <a:p>
            <a:pPr algn="ctr"/>
            <a:r>
              <a:rPr lang="en-US" altLang="zh-CN" sz="3200" i="1" dirty="0">
                <a:solidFill>
                  <a:srgbClr val="FF0000"/>
                </a:solidFill>
                <a:latin typeface="Times New Roman" panose="02020603050405020304" pitchFamily="18" charset="0"/>
                <a:ea typeface="隶书" pitchFamily="49" charset="-122"/>
              </a:rPr>
              <a:t>i</a:t>
            </a:r>
          </a:p>
        </p:txBody>
      </p:sp>
      <p:grpSp>
        <p:nvGrpSpPr>
          <p:cNvPr id="16" name="Group 44"/>
          <p:cNvGrpSpPr/>
          <p:nvPr/>
        </p:nvGrpSpPr>
        <p:grpSpPr>
          <a:xfrm>
            <a:off x="6497638" y="5175250"/>
            <a:ext cx="1652587" cy="1557338"/>
            <a:chOff x="4224" y="3051"/>
            <a:chExt cx="1041" cy="981"/>
          </a:xfrm>
        </p:grpSpPr>
        <p:sp>
          <p:nvSpPr>
            <p:cNvPr id="15397" name="Text Box 45"/>
            <p:cNvSpPr txBox="1"/>
            <p:nvPr>
              <p:custDataLst>
                <p:tags r:id="rId34"/>
              </p:custDataLst>
            </p:nvPr>
          </p:nvSpPr>
          <p:spPr>
            <a:xfrm>
              <a:off x="5012" y="3405"/>
              <a:ext cx="253" cy="327"/>
            </a:xfrm>
            <a:prstGeom prst="rect">
              <a:avLst/>
            </a:prstGeom>
            <a:noFill/>
            <a:ln w="38100">
              <a:noFill/>
            </a:ln>
          </p:spPr>
          <p:txBody>
            <a:bodyPr wrap="none">
              <a:spAutoFit/>
            </a:bodyPr>
            <a:lstStyle/>
            <a:p>
              <a:r>
                <a:rPr lang="en-US" altLang="zh-CN" sz="2800" b="1" i="1" dirty="0">
                  <a:solidFill>
                    <a:srgbClr val="6600FF"/>
                  </a:solidFill>
                  <a:latin typeface="Times New Roman" panose="02020603050405020304" pitchFamily="18" charset="0"/>
                </a:rPr>
                <a:t>L</a:t>
              </a:r>
            </a:p>
          </p:txBody>
        </p:sp>
        <p:grpSp>
          <p:nvGrpSpPr>
            <p:cNvPr id="15398" name="Group 46"/>
            <p:cNvGrpSpPr/>
            <p:nvPr/>
          </p:nvGrpSpPr>
          <p:grpSpPr>
            <a:xfrm rot="-10800000" flipH="1">
              <a:off x="4898" y="3348"/>
              <a:ext cx="96" cy="432"/>
              <a:chOff x="3600" y="2592"/>
              <a:chExt cx="96" cy="432"/>
            </a:xfrm>
          </p:grpSpPr>
          <p:grpSp>
            <p:nvGrpSpPr>
              <p:cNvPr id="15408" name="Group 47"/>
              <p:cNvGrpSpPr/>
              <p:nvPr/>
            </p:nvGrpSpPr>
            <p:grpSpPr>
              <a:xfrm>
                <a:off x="3600" y="2592"/>
                <a:ext cx="96" cy="144"/>
                <a:chOff x="4176" y="2553"/>
                <a:chExt cx="144" cy="288"/>
              </a:xfrm>
            </p:grpSpPr>
            <p:sp>
              <p:nvSpPr>
                <p:cNvPr id="15415" name="Arc 48"/>
                <p:cNvSpPr/>
                <p:nvPr>
                  <p:custDataLst>
                    <p:tags r:id="rId47"/>
                  </p:custDataLst>
                </p:nvPr>
              </p:nvSpPr>
              <p:spPr>
                <a:xfrm>
                  <a:off x="4176" y="2553"/>
                  <a:ext cx="144" cy="144"/>
                </a:xfrm>
                <a:custGeom>
                  <a:avLst/>
                  <a:gdLst>
                    <a:gd name="txL" fmla="*/ 0 w 21600"/>
                    <a:gd name="txT" fmla="*/ 0 h 21600"/>
                    <a:gd name="txR" fmla="*/ 21600 w 21600"/>
                    <a:gd name="txB" fmla="*/ 21600 h 21600"/>
                  </a:gdLst>
                  <a:ahLst/>
                  <a:cxnLst>
                    <a:cxn ang="0">
                      <a:pos x="0" y="0"/>
                    </a:cxn>
                    <a:cxn ang="0">
                      <a:pos x="1" y="1"/>
                    </a:cxn>
                    <a:cxn ang="0">
                      <a:pos x="0" y="1"/>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38100" cap="flat" cmpd="sng">
                  <a:solidFill>
                    <a:srgbClr val="6600FF"/>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5416" name="Arc 49"/>
                <p:cNvSpPr/>
                <p:nvPr>
                  <p:custDataLst>
                    <p:tags r:id="rId48"/>
                  </p:custDataLst>
                </p:nvPr>
              </p:nvSpPr>
              <p:spPr>
                <a:xfrm flipV="1">
                  <a:off x="4176" y="2697"/>
                  <a:ext cx="144" cy="144"/>
                </a:xfrm>
                <a:custGeom>
                  <a:avLst/>
                  <a:gdLst>
                    <a:gd name="txL" fmla="*/ 0 w 21600"/>
                    <a:gd name="txT" fmla="*/ 0 h 21600"/>
                    <a:gd name="txR" fmla="*/ 21600 w 21600"/>
                    <a:gd name="txB" fmla="*/ 21600 h 21600"/>
                  </a:gdLst>
                  <a:ahLst/>
                  <a:cxnLst>
                    <a:cxn ang="0">
                      <a:pos x="0" y="0"/>
                    </a:cxn>
                    <a:cxn ang="0">
                      <a:pos x="1" y="1"/>
                    </a:cxn>
                    <a:cxn ang="0">
                      <a:pos x="0" y="1"/>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38100" cap="flat" cmpd="sng">
                  <a:solidFill>
                    <a:srgbClr val="6600FF"/>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grpSp>
            <p:nvGrpSpPr>
              <p:cNvPr id="15409" name="Group 50"/>
              <p:cNvGrpSpPr/>
              <p:nvPr/>
            </p:nvGrpSpPr>
            <p:grpSpPr>
              <a:xfrm>
                <a:off x="3600" y="2736"/>
                <a:ext cx="96" cy="144"/>
                <a:chOff x="4176" y="2553"/>
                <a:chExt cx="144" cy="288"/>
              </a:xfrm>
            </p:grpSpPr>
            <p:sp>
              <p:nvSpPr>
                <p:cNvPr id="15413" name="Arc 51"/>
                <p:cNvSpPr/>
                <p:nvPr>
                  <p:custDataLst>
                    <p:tags r:id="rId45"/>
                  </p:custDataLst>
                </p:nvPr>
              </p:nvSpPr>
              <p:spPr>
                <a:xfrm>
                  <a:off x="4176" y="2553"/>
                  <a:ext cx="144" cy="144"/>
                </a:xfrm>
                <a:custGeom>
                  <a:avLst/>
                  <a:gdLst>
                    <a:gd name="txL" fmla="*/ 0 w 21600"/>
                    <a:gd name="txT" fmla="*/ 0 h 21600"/>
                    <a:gd name="txR" fmla="*/ 21600 w 21600"/>
                    <a:gd name="txB" fmla="*/ 21600 h 21600"/>
                  </a:gdLst>
                  <a:ahLst/>
                  <a:cxnLst>
                    <a:cxn ang="0">
                      <a:pos x="0" y="0"/>
                    </a:cxn>
                    <a:cxn ang="0">
                      <a:pos x="1" y="1"/>
                    </a:cxn>
                    <a:cxn ang="0">
                      <a:pos x="0" y="1"/>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38100" cap="flat" cmpd="sng">
                  <a:solidFill>
                    <a:srgbClr val="6600FF"/>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5414" name="Arc 52"/>
                <p:cNvSpPr/>
                <p:nvPr>
                  <p:custDataLst>
                    <p:tags r:id="rId46"/>
                  </p:custDataLst>
                </p:nvPr>
              </p:nvSpPr>
              <p:spPr>
                <a:xfrm flipV="1">
                  <a:off x="4176" y="2697"/>
                  <a:ext cx="144" cy="144"/>
                </a:xfrm>
                <a:custGeom>
                  <a:avLst/>
                  <a:gdLst>
                    <a:gd name="txL" fmla="*/ 0 w 21600"/>
                    <a:gd name="txT" fmla="*/ 0 h 21600"/>
                    <a:gd name="txR" fmla="*/ 21600 w 21600"/>
                    <a:gd name="txB" fmla="*/ 21600 h 21600"/>
                  </a:gdLst>
                  <a:ahLst/>
                  <a:cxnLst>
                    <a:cxn ang="0">
                      <a:pos x="0" y="0"/>
                    </a:cxn>
                    <a:cxn ang="0">
                      <a:pos x="1" y="1"/>
                    </a:cxn>
                    <a:cxn ang="0">
                      <a:pos x="0" y="1"/>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38100" cap="flat" cmpd="sng">
                  <a:solidFill>
                    <a:srgbClr val="6600FF"/>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grpSp>
            <p:nvGrpSpPr>
              <p:cNvPr id="15410" name="Group 53"/>
              <p:cNvGrpSpPr/>
              <p:nvPr/>
            </p:nvGrpSpPr>
            <p:grpSpPr>
              <a:xfrm>
                <a:off x="3600" y="2880"/>
                <a:ext cx="96" cy="144"/>
                <a:chOff x="4176" y="2553"/>
                <a:chExt cx="144" cy="288"/>
              </a:xfrm>
            </p:grpSpPr>
            <p:sp>
              <p:nvSpPr>
                <p:cNvPr id="15411" name="Arc 54"/>
                <p:cNvSpPr/>
                <p:nvPr>
                  <p:custDataLst>
                    <p:tags r:id="rId43"/>
                  </p:custDataLst>
                </p:nvPr>
              </p:nvSpPr>
              <p:spPr>
                <a:xfrm>
                  <a:off x="4176" y="2553"/>
                  <a:ext cx="144" cy="144"/>
                </a:xfrm>
                <a:custGeom>
                  <a:avLst/>
                  <a:gdLst>
                    <a:gd name="txL" fmla="*/ 0 w 21600"/>
                    <a:gd name="txT" fmla="*/ 0 h 21600"/>
                    <a:gd name="txR" fmla="*/ 21600 w 21600"/>
                    <a:gd name="txB" fmla="*/ 21600 h 21600"/>
                  </a:gdLst>
                  <a:ahLst/>
                  <a:cxnLst>
                    <a:cxn ang="0">
                      <a:pos x="0" y="0"/>
                    </a:cxn>
                    <a:cxn ang="0">
                      <a:pos x="1" y="1"/>
                    </a:cxn>
                    <a:cxn ang="0">
                      <a:pos x="0" y="1"/>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38100" cap="flat" cmpd="sng">
                  <a:solidFill>
                    <a:srgbClr val="6600FF"/>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5412" name="Arc 55"/>
                <p:cNvSpPr/>
                <p:nvPr>
                  <p:custDataLst>
                    <p:tags r:id="rId44"/>
                  </p:custDataLst>
                </p:nvPr>
              </p:nvSpPr>
              <p:spPr>
                <a:xfrm flipV="1">
                  <a:off x="4176" y="2697"/>
                  <a:ext cx="144" cy="144"/>
                </a:xfrm>
                <a:custGeom>
                  <a:avLst/>
                  <a:gdLst>
                    <a:gd name="txL" fmla="*/ 0 w 21600"/>
                    <a:gd name="txT" fmla="*/ 0 h 21600"/>
                    <a:gd name="txR" fmla="*/ 21600 w 21600"/>
                    <a:gd name="txB" fmla="*/ 21600 h 21600"/>
                  </a:gdLst>
                  <a:ahLst/>
                  <a:cxnLst>
                    <a:cxn ang="0">
                      <a:pos x="0" y="0"/>
                    </a:cxn>
                    <a:cxn ang="0">
                      <a:pos x="1" y="1"/>
                    </a:cxn>
                    <a:cxn ang="0">
                      <a:pos x="0" y="1"/>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38100" cap="flat" cmpd="sng">
                  <a:solidFill>
                    <a:srgbClr val="6600FF"/>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grpSp>
        <p:sp>
          <p:nvSpPr>
            <p:cNvPr id="15399" name="Oval 56"/>
            <p:cNvSpPr/>
            <p:nvPr>
              <p:custDataLst>
                <p:tags r:id="rId35"/>
              </p:custDataLst>
            </p:nvPr>
          </p:nvSpPr>
          <p:spPr>
            <a:xfrm>
              <a:off x="4412" y="3096"/>
              <a:ext cx="48" cy="48"/>
            </a:xfrm>
            <a:prstGeom prst="ellipse">
              <a:avLst/>
            </a:prstGeom>
            <a:solidFill>
              <a:srgbClr val="CCFFFF"/>
            </a:solidFill>
            <a:ln w="9525" cap="flat" cmpd="sng">
              <a:solidFill>
                <a:srgbClr val="00000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5400" name="Oval 57"/>
            <p:cNvSpPr/>
            <p:nvPr>
              <p:custDataLst>
                <p:tags r:id="rId36"/>
              </p:custDataLst>
            </p:nvPr>
          </p:nvSpPr>
          <p:spPr>
            <a:xfrm>
              <a:off x="4424" y="3984"/>
              <a:ext cx="48" cy="48"/>
            </a:xfrm>
            <a:prstGeom prst="ellipse">
              <a:avLst/>
            </a:prstGeom>
            <a:solidFill>
              <a:srgbClr val="CCFFFF"/>
            </a:solidFill>
            <a:ln w="9525" cap="flat" cmpd="sng">
              <a:solidFill>
                <a:srgbClr val="00000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5401" name="Freeform 58"/>
            <p:cNvSpPr/>
            <p:nvPr>
              <p:custDataLst>
                <p:tags r:id="rId37"/>
              </p:custDataLst>
            </p:nvPr>
          </p:nvSpPr>
          <p:spPr>
            <a:xfrm>
              <a:off x="4460" y="3768"/>
              <a:ext cx="432" cy="240"/>
            </a:xfrm>
            <a:custGeom>
              <a:avLst/>
              <a:gdLst>
                <a:gd name="txL" fmla="*/ 0 w 432"/>
                <a:gd name="txT" fmla="*/ 0 h 240"/>
                <a:gd name="txR" fmla="*/ 432 w 432"/>
                <a:gd name="txB" fmla="*/ 240 h 240"/>
              </a:gdLst>
              <a:ahLst/>
              <a:cxnLst>
                <a:cxn ang="0">
                  <a:pos x="0" y="240"/>
                </a:cxn>
                <a:cxn ang="0">
                  <a:pos x="432" y="240"/>
                </a:cxn>
                <a:cxn ang="0">
                  <a:pos x="432" y="0"/>
                </a:cxn>
              </a:cxnLst>
              <a:rect l="txL" t="txT" r="txR" b="txB"/>
              <a:pathLst>
                <a:path w="432" h="240">
                  <a:moveTo>
                    <a:pt x="0" y="240"/>
                  </a:moveTo>
                  <a:lnTo>
                    <a:pt x="432" y="240"/>
                  </a:lnTo>
                  <a:lnTo>
                    <a:pt x="432" y="0"/>
                  </a:lnTo>
                </a:path>
              </a:pathLst>
            </a:custGeom>
            <a:noFill/>
            <a:ln w="25400"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5402" name="Freeform 59"/>
            <p:cNvSpPr/>
            <p:nvPr>
              <p:custDataLst>
                <p:tags r:id="rId38"/>
              </p:custDataLst>
            </p:nvPr>
          </p:nvSpPr>
          <p:spPr>
            <a:xfrm flipV="1">
              <a:off x="4460" y="3120"/>
              <a:ext cx="432" cy="240"/>
            </a:xfrm>
            <a:custGeom>
              <a:avLst/>
              <a:gdLst>
                <a:gd name="txL" fmla="*/ 0 w 432"/>
                <a:gd name="txT" fmla="*/ 0 h 240"/>
                <a:gd name="txR" fmla="*/ 432 w 432"/>
                <a:gd name="txB" fmla="*/ 240 h 240"/>
              </a:gdLst>
              <a:ahLst/>
              <a:cxnLst>
                <a:cxn ang="0">
                  <a:pos x="0" y="240"/>
                </a:cxn>
                <a:cxn ang="0">
                  <a:pos x="432" y="240"/>
                </a:cxn>
                <a:cxn ang="0">
                  <a:pos x="432" y="0"/>
                </a:cxn>
              </a:cxnLst>
              <a:rect l="txL" t="txT" r="txR" b="txB"/>
              <a:pathLst>
                <a:path w="432" h="240">
                  <a:moveTo>
                    <a:pt x="0" y="240"/>
                  </a:moveTo>
                  <a:lnTo>
                    <a:pt x="432" y="240"/>
                  </a:lnTo>
                  <a:lnTo>
                    <a:pt x="432" y="0"/>
                  </a:lnTo>
                </a:path>
              </a:pathLst>
            </a:custGeom>
            <a:noFill/>
            <a:ln w="25400"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nvGrpSpPr>
            <p:cNvPr id="15403" name="Group 60"/>
            <p:cNvGrpSpPr/>
            <p:nvPr/>
          </p:nvGrpSpPr>
          <p:grpSpPr>
            <a:xfrm>
              <a:off x="4224" y="3084"/>
              <a:ext cx="248" cy="927"/>
              <a:chOff x="298" y="1169"/>
              <a:chExt cx="248" cy="927"/>
            </a:xfrm>
          </p:grpSpPr>
          <p:sp>
            <p:nvSpPr>
              <p:cNvPr id="15405" name="Text Box 61"/>
              <p:cNvSpPr txBox="1"/>
              <p:nvPr>
                <p:custDataLst>
                  <p:tags r:id="rId40"/>
                </p:custDataLst>
              </p:nvPr>
            </p:nvSpPr>
            <p:spPr>
              <a:xfrm>
                <a:off x="298" y="1169"/>
                <a:ext cx="244" cy="327"/>
              </a:xfrm>
              <a:prstGeom prst="rect">
                <a:avLst/>
              </a:prstGeom>
              <a:noFill/>
              <a:ln w="9525">
                <a:noFill/>
              </a:ln>
            </p:spPr>
            <p:txBody>
              <a:bodyPr wrap="none" anchor="ctr" anchorCtr="0">
                <a:spAutoFit/>
              </a:bodyPr>
              <a:lstStyle/>
              <a:p>
                <a:pPr algn="ctr"/>
                <a:r>
                  <a:rPr lang="en-US" altLang="zh-CN" sz="2800" b="1" i="1" dirty="0">
                    <a:latin typeface="Times New Roman" panose="02020603050405020304" pitchFamily="18" charset="0"/>
                  </a:rPr>
                  <a:t>+</a:t>
                </a:r>
              </a:p>
            </p:txBody>
          </p:sp>
          <p:sp>
            <p:nvSpPr>
              <p:cNvPr id="15406" name="Text Box 62"/>
              <p:cNvSpPr txBox="1"/>
              <p:nvPr>
                <p:custDataLst>
                  <p:tags r:id="rId41"/>
                </p:custDataLst>
              </p:nvPr>
            </p:nvSpPr>
            <p:spPr>
              <a:xfrm>
                <a:off x="318" y="1769"/>
                <a:ext cx="228" cy="327"/>
              </a:xfrm>
              <a:prstGeom prst="rect">
                <a:avLst/>
              </a:prstGeom>
              <a:noFill/>
              <a:ln w="9525">
                <a:noFill/>
              </a:ln>
            </p:spPr>
            <p:txBody>
              <a:bodyPr wrap="none" anchor="ctr" anchorCtr="0">
                <a:spAutoFit/>
              </a:bodyPr>
              <a:lstStyle/>
              <a:p>
                <a:pPr algn="ctr"/>
                <a:r>
                  <a:rPr lang="en-US" altLang="zh-CN" sz="2800" b="1" i="1" dirty="0">
                    <a:latin typeface="Times New Roman" panose="02020603050405020304" pitchFamily="18" charset="0"/>
                  </a:rPr>
                  <a:t>–</a:t>
                </a:r>
              </a:p>
            </p:txBody>
          </p:sp>
          <p:sp>
            <p:nvSpPr>
              <p:cNvPr id="15407" name="Text Box 63"/>
              <p:cNvSpPr txBox="1"/>
              <p:nvPr>
                <p:custDataLst>
                  <p:tags r:id="rId42"/>
                </p:custDataLst>
              </p:nvPr>
            </p:nvSpPr>
            <p:spPr>
              <a:xfrm>
                <a:off x="300" y="1493"/>
                <a:ext cx="241" cy="327"/>
              </a:xfrm>
              <a:prstGeom prst="rect">
                <a:avLst/>
              </a:prstGeom>
              <a:noFill/>
              <a:ln w="9525">
                <a:noFill/>
              </a:ln>
            </p:spPr>
            <p:txBody>
              <a:bodyPr wrap="none" anchor="ctr" anchorCtr="0">
                <a:spAutoFit/>
              </a:bodyPr>
              <a:lstStyle/>
              <a:p>
                <a:pPr algn="ctr"/>
                <a:r>
                  <a:rPr lang="en-US" altLang="zh-CN" sz="2800" b="1" i="1" dirty="0">
                    <a:latin typeface="Times New Roman" panose="02020603050405020304" pitchFamily="18" charset="0"/>
                  </a:rPr>
                  <a:t>u</a:t>
                </a:r>
              </a:p>
            </p:txBody>
          </p:sp>
        </p:grpSp>
        <p:sp>
          <p:nvSpPr>
            <p:cNvPr id="15404" name="Line 64"/>
            <p:cNvSpPr/>
            <p:nvPr>
              <p:custDataLst>
                <p:tags r:id="rId39"/>
              </p:custDataLst>
            </p:nvPr>
          </p:nvSpPr>
          <p:spPr>
            <a:xfrm>
              <a:off x="4408" y="3051"/>
              <a:ext cx="432" cy="0"/>
            </a:xfrm>
            <a:prstGeom prst="line">
              <a:avLst/>
            </a:prstGeom>
            <a:ln w="28575" cap="flat" cmpd="sng">
              <a:solidFill>
                <a:srgbClr val="FF0000"/>
              </a:solidFill>
              <a:prstDash val="solid"/>
              <a:headEnd type="none" w="med" len="med"/>
              <a:tailEnd type="stealth" w="med" len="lg"/>
            </a:ln>
          </p:spPr>
        </p:sp>
      </p:grpSp>
      <p:sp>
        <p:nvSpPr>
          <p:cNvPr id="56385" name="AutoShape 65"/>
          <p:cNvSpPr/>
          <p:nvPr>
            <p:custDataLst>
              <p:tags r:id="rId26"/>
            </p:custDataLst>
          </p:nvPr>
        </p:nvSpPr>
        <p:spPr>
          <a:xfrm>
            <a:off x="3941763" y="5276850"/>
            <a:ext cx="1600200" cy="609600"/>
          </a:xfrm>
          <a:prstGeom prst="wedgeEllipseCallout">
            <a:avLst>
              <a:gd name="adj1" fmla="val -75000"/>
              <a:gd name="adj2" fmla="val -67449"/>
            </a:avLst>
          </a:prstGeom>
          <a:solidFill>
            <a:srgbClr val="CCFFFF"/>
          </a:solidFill>
          <a:ln w="28575" cap="flat" cmpd="sng">
            <a:solidFill>
              <a:srgbClr val="3366FF"/>
            </a:solidFill>
            <a:prstDash val="solid"/>
            <a:miter/>
            <a:headEnd type="none" w="med" len="med"/>
            <a:tailEnd type="none" w="sm" len="lg"/>
          </a:ln>
        </p:spPr>
        <p:txBody>
          <a:bodyPr wrap="none" anchor="ctr" anchorCtr="0"/>
          <a:lstStyle/>
          <a:p>
            <a:pPr algn="ctr"/>
            <a:r>
              <a:rPr lang="zh-CN" altLang="en-US" sz="2800" b="1" dirty="0">
                <a:solidFill>
                  <a:schemeClr val="accent2"/>
                </a:solidFill>
                <a:latin typeface="Times New Roman" panose="02020603050405020304" pitchFamily="18" charset="0"/>
              </a:rPr>
              <a:t>（安）</a:t>
            </a:r>
            <a:r>
              <a:rPr lang="en-US" altLang="zh-CN" sz="2800" b="1" dirty="0">
                <a:solidFill>
                  <a:schemeClr val="accent2"/>
                </a:solidFill>
                <a:latin typeface="Times New Roman" panose="02020603050405020304" pitchFamily="18" charset="0"/>
              </a:rPr>
              <a:t>A</a:t>
            </a:r>
          </a:p>
        </p:txBody>
      </p:sp>
      <p:sp>
        <p:nvSpPr>
          <p:cNvPr id="56386" name="AutoShape 66"/>
          <p:cNvSpPr/>
          <p:nvPr>
            <p:custDataLst>
              <p:tags r:id="rId27"/>
            </p:custDataLst>
          </p:nvPr>
        </p:nvSpPr>
        <p:spPr>
          <a:xfrm>
            <a:off x="3408363" y="3752850"/>
            <a:ext cx="2209800" cy="628650"/>
          </a:xfrm>
          <a:prstGeom prst="wedgeEllipseCallout">
            <a:avLst>
              <a:gd name="adj1" fmla="val -34481"/>
              <a:gd name="adj2" fmla="val 54292"/>
            </a:avLst>
          </a:prstGeom>
          <a:solidFill>
            <a:srgbClr val="CCFFFF"/>
          </a:solidFill>
          <a:ln w="28575" cap="flat" cmpd="sng">
            <a:solidFill>
              <a:srgbClr val="3366FF"/>
            </a:solidFill>
            <a:prstDash val="solid"/>
            <a:miter/>
            <a:headEnd type="none" w="med" len="med"/>
            <a:tailEnd type="none" w="sm" len="lg"/>
          </a:ln>
        </p:spPr>
        <p:txBody>
          <a:bodyPr wrap="none" anchor="ctr" anchorCtr="0"/>
          <a:lstStyle/>
          <a:p>
            <a:pPr algn="ctr"/>
            <a:r>
              <a:rPr lang="zh-CN" altLang="en-US" sz="2800" b="1" dirty="0">
                <a:solidFill>
                  <a:schemeClr val="accent2"/>
                </a:solidFill>
                <a:latin typeface="Times New Roman" panose="02020603050405020304" pitchFamily="18" charset="0"/>
              </a:rPr>
              <a:t>韦伯（</a:t>
            </a:r>
            <a:r>
              <a:rPr lang="en-US" altLang="zh-CN" sz="2800" b="1" dirty="0">
                <a:solidFill>
                  <a:schemeClr val="accent2"/>
                </a:solidFill>
                <a:latin typeface="Times New Roman" panose="02020603050405020304" pitchFamily="18" charset="0"/>
              </a:rPr>
              <a:t>Wb</a:t>
            </a:r>
            <a:r>
              <a:rPr lang="zh-CN" altLang="en-US" sz="2800" b="1" dirty="0">
                <a:solidFill>
                  <a:schemeClr val="accent2"/>
                </a:solidFill>
                <a:latin typeface="Times New Roman" panose="02020603050405020304" pitchFamily="18" charset="0"/>
              </a:rPr>
              <a:t>）</a:t>
            </a:r>
          </a:p>
        </p:txBody>
      </p:sp>
      <p:sp>
        <p:nvSpPr>
          <p:cNvPr id="56387" name="AutoShape 67"/>
          <p:cNvSpPr/>
          <p:nvPr>
            <p:custDataLst>
              <p:tags r:id="rId28"/>
            </p:custDataLst>
          </p:nvPr>
        </p:nvSpPr>
        <p:spPr>
          <a:xfrm>
            <a:off x="1122363" y="5581650"/>
            <a:ext cx="2076450" cy="628650"/>
          </a:xfrm>
          <a:prstGeom prst="cloudCallout">
            <a:avLst>
              <a:gd name="adj1" fmla="val -4130"/>
              <a:gd name="adj2" fmla="val -106315"/>
            </a:avLst>
          </a:prstGeom>
          <a:solidFill>
            <a:srgbClr val="CCFFFF"/>
          </a:solidFill>
          <a:ln w="28575" cap="flat" cmpd="sng">
            <a:solidFill>
              <a:srgbClr val="3366FF"/>
            </a:solidFill>
            <a:prstDash val="solid"/>
            <a:headEnd type="none" w="med" len="med"/>
            <a:tailEnd type="none" w="sm" len="lg"/>
          </a:ln>
        </p:spPr>
        <p:txBody>
          <a:bodyPr wrap="none" anchor="ctr" anchorCtr="0"/>
          <a:lstStyle/>
          <a:p>
            <a:pPr algn="ctr"/>
            <a:r>
              <a:rPr lang="zh-CN" altLang="en-US" sz="2800" b="1" dirty="0">
                <a:solidFill>
                  <a:schemeClr val="accent2"/>
                </a:solidFill>
                <a:latin typeface="Times New Roman" panose="02020603050405020304" pitchFamily="18" charset="0"/>
              </a:rPr>
              <a:t>亨利（</a:t>
            </a:r>
            <a:r>
              <a:rPr lang="en-US" altLang="zh-CN" sz="2800" b="1" dirty="0">
                <a:solidFill>
                  <a:schemeClr val="accent2"/>
                </a:solidFill>
                <a:latin typeface="Times New Roman" panose="02020603050405020304" pitchFamily="18" charset="0"/>
              </a:rPr>
              <a:t>H</a:t>
            </a:r>
            <a:r>
              <a:rPr lang="zh-CN" altLang="en-US" sz="2800" b="1" dirty="0">
                <a:solidFill>
                  <a:schemeClr val="accent2"/>
                </a:solidFill>
                <a:latin typeface="Times New Roman" panose="02020603050405020304" pitchFamily="18" charset="0"/>
              </a:rPr>
              <a:t>）</a:t>
            </a:r>
          </a:p>
        </p:txBody>
      </p:sp>
      <p:sp>
        <p:nvSpPr>
          <p:cNvPr id="56388" name="Line 68"/>
          <p:cNvSpPr/>
          <p:nvPr>
            <p:custDataLst>
              <p:tags r:id="rId29"/>
            </p:custDataLst>
          </p:nvPr>
        </p:nvSpPr>
        <p:spPr>
          <a:xfrm>
            <a:off x="7280275" y="2346325"/>
            <a:ext cx="152400" cy="0"/>
          </a:xfrm>
          <a:prstGeom prst="line">
            <a:avLst/>
          </a:prstGeom>
          <a:ln w="28575" cap="flat" cmpd="sng">
            <a:solidFill>
              <a:srgbClr val="FF0000"/>
            </a:solidFill>
            <a:prstDash val="solid"/>
            <a:headEnd type="none" w="med" len="med"/>
            <a:tailEnd type="stealth" w="med" len="lg"/>
          </a:ln>
        </p:spPr>
      </p:sp>
      <p:sp>
        <p:nvSpPr>
          <p:cNvPr id="56389" name="Line 69"/>
          <p:cNvSpPr/>
          <p:nvPr>
            <p:custDataLst>
              <p:tags r:id="rId30"/>
            </p:custDataLst>
          </p:nvPr>
        </p:nvSpPr>
        <p:spPr>
          <a:xfrm>
            <a:off x="7300913" y="2686050"/>
            <a:ext cx="152400" cy="0"/>
          </a:xfrm>
          <a:prstGeom prst="line">
            <a:avLst/>
          </a:prstGeom>
          <a:ln w="28575" cap="flat" cmpd="sng">
            <a:solidFill>
              <a:srgbClr val="FF0000"/>
            </a:solidFill>
            <a:prstDash val="solid"/>
            <a:headEnd type="none" w="med" len="med"/>
            <a:tailEnd type="stealth" w="med" len="lg"/>
          </a:ln>
        </p:spPr>
      </p:sp>
      <p:sp>
        <p:nvSpPr>
          <p:cNvPr id="56390" name="Line 70"/>
          <p:cNvSpPr/>
          <p:nvPr>
            <p:custDataLst>
              <p:tags r:id="rId31"/>
            </p:custDataLst>
          </p:nvPr>
        </p:nvSpPr>
        <p:spPr>
          <a:xfrm>
            <a:off x="7280275" y="3322638"/>
            <a:ext cx="152400" cy="0"/>
          </a:xfrm>
          <a:prstGeom prst="line">
            <a:avLst/>
          </a:prstGeom>
          <a:ln w="28575" cap="flat" cmpd="sng">
            <a:solidFill>
              <a:srgbClr val="FF0000"/>
            </a:solidFill>
            <a:prstDash val="solid"/>
            <a:headEnd type="none" w="med" len="med"/>
            <a:tailEnd type="stealth" w="med" len="lg"/>
          </a:ln>
        </p:spPr>
      </p:sp>
      <p:sp>
        <p:nvSpPr>
          <p:cNvPr id="56391" name="Line 71"/>
          <p:cNvSpPr/>
          <p:nvPr>
            <p:custDataLst>
              <p:tags r:id="rId32"/>
            </p:custDataLst>
          </p:nvPr>
        </p:nvSpPr>
        <p:spPr>
          <a:xfrm>
            <a:off x="7308850" y="2978150"/>
            <a:ext cx="152400" cy="0"/>
          </a:xfrm>
          <a:prstGeom prst="line">
            <a:avLst/>
          </a:prstGeom>
          <a:ln w="28575" cap="flat" cmpd="sng">
            <a:solidFill>
              <a:srgbClr val="FF0000"/>
            </a:solidFill>
            <a:prstDash val="solid"/>
            <a:headEnd type="none" w="med" len="med"/>
            <a:tailEnd type="stealth" w="med" len="lg"/>
          </a:ln>
        </p:spPr>
      </p:sp>
      <p:sp>
        <p:nvSpPr>
          <p:cNvPr id="56392" name="Line 72"/>
          <p:cNvSpPr/>
          <p:nvPr>
            <p:custDataLst>
              <p:tags r:id="rId33"/>
            </p:custDataLst>
          </p:nvPr>
        </p:nvSpPr>
        <p:spPr>
          <a:xfrm>
            <a:off x="7280275" y="3614738"/>
            <a:ext cx="152400" cy="0"/>
          </a:xfrm>
          <a:prstGeom prst="line">
            <a:avLst/>
          </a:prstGeom>
          <a:ln w="28575" cap="flat" cmpd="sng">
            <a:solidFill>
              <a:srgbClr val="FF0000"/>
            </a:solidFill>
            <a:prstDash val="solid"/>
            <a:headEnd type="none" w="med" len="med"/>
            <a:tailEnd type="stealth" w="med" len="lg"/>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6323">
                                            <p:txEl>
                                              <p:pRg st="0" end="0"/>
                                            </p:txEl>
                                          </p:spTgt>
                                        </p:tgtEl>
                                        <p:attrNameLst>
                                          <p:attrName>style.visibility</p:attrName>
                                        </p:attrNameLst>
                                      </p:cBhvr>
                                      <p:to>
                                        <p:strVal val="visible"/>
                                      </p:to>
                                    </p:set>
                                    <p:animEffect transition="in" filter="wipe(left)">
                                      <p:cBhvr>
                                        <p:cTn id="7" dur="500"/>
                                        <p:tgtEl>
                                          <p:spTgt spid="56323">
                                            <p:txEl>
                                              <p:pRg st="0" end="0"/>
                                            </p:txEl>
                                          </p:spTgt>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56322"/>
                                        </p:tgtEl>
                                        <p:attrNameLst>
                                          <p:attrName>style.visibility</p:attrName>
                                        </p:attrNameLst>
                                      </p:cBhvr>
                                      <p:to>
                                        <p:strVal val="visible"/>
                                      </p:to>
                                    </p:set>
                                    <p:animEffect transition="in" filter="dissolve">
                                      <p:cBhvr>
                                        <p:cTn id="11" dur="500"/>
                                        <p:tgtEl>
                                          <p:spTgt spid="56322"/>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56332"/>
                                        </p:tgtEl>
                                        <p:attrNameLst>
                                          <p:attrName>style.visibility</p:attrName>
                                        </p:attrNameLst>
                                      </p:cBhvr>
                                      <p:to>
                                        <p:strVal val="visible"/>
                                      </p:to>
                                    </p:set>
                                    <p:animEffect transition="in" filter="dissolve">
                                      <p:cBhvr>
                                        <p:cTn id="15" dur="500"/>
                                        <p:tgtEl>
                                          <p:spTgt spid="5633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6327"/>
                                        </p:tgtEl>
                                        <p:attrNameLst>
                                          <p:attrName>style.visibility</p:attrName>
                                        </p:attrNameLst>
                                      </p:cBhvr>
                                      <p:to>
                                        <p:strVal val="visible"/>
                                      </p:to>
                                    </p:set>
                                    <p:animEffect transition="in" filter="wipe(left)">
                                      <p:cBhvr>
                                        <p:cTn id="19" dur="500"/>
                                        <p:tgtEl>
                                          <p:spTgt spid="5632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56330"/>
                                        </p:tgtEl>
                                        <p:attrNameLst>
                                          <p:attrName>style.visibility</p:attrName>
                                        </p:attrNameLst>
                                      </p:cBhvr>
                                      <p:to>
                                        <p:strVal val="visible"/>
                                      </p:to>
                                    </p:set>
                                    <p:animEffect transition="in" filter="wipe(left)">
                                      <p:cBhvr>
                                        <p:cTn id="23" dur="500"/>
                                        <p:tgtEl>
                                          <p:spTgt spid="56330"/>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56329"/>
                                        </p:tgtEl>
                                        <p:attrNameLst>
                                          <p:attrName>style.visibility</p:attrName>
                                        </p:attrNameLst>
                                      </p:cBhvr>
                                      <p:to>
                                        <p:strVal val="visible"/>
                                      </p:to>
                                    </p:set>
                                    <p:animEffect transition="in" filter="wipe(left)">
                                      <p:cBhvr>
                                        <p:cTn id="27" dur="500"/>
                                        <p:tgtEl>
                                          <p:spTgt spid="56329"/>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56328"/>
                                        </p:tgtEl>
                                        <p:attrNameLst>
                                          <p:attrName>style.visibility</p:attrName>
                                        </p:attrNameLst>
                                      </p:cBhvr>
                                      <p:to>
                                        <p:strVal val="visible"/>
                                      </p:to>
                                    </p:set>
                                    <p:animEffect transition="in" filter="wipe(left)">
                                      <p:cBhvr>
                                        <p:cTn id="31" dur="500"/>
                                        <p:tgtEl>
                                          <p:spTgt spid="56328"/>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56326"/>
                                        </p:tgtEl>
                                        <p:attrNameLst>
                                          <p:attrName>style.visibility</p:attrName>
                                        </p:attrNameLst>
                                      </p:cBhvr>
                                      <p:to>
                                        <p:strVal val="visible"/>
                                      </p:to>
                                    </p:set>
                                    <p:animEffect transition="in" filter="wipe(left)">
                                      <p:cBhvr>
                                        <p:cTn id="35" dur="500"/>
                                        <p:tgtEl>
                                          <p:spTgt spid="56326"/>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56337"/>
                                        </p:tgtEl>
                                        <p:attrNameLst>
                                          <p:attrName>style.visibility</p:attrName>
                                        </p:attrNameLst>
                                      </p:cBhvr>
                                      <p:to>
                                        <p:strVal val="visible"/>
                                      </p:to>
                                    </p:set>
                                    <p:animEffect transition="in" filter="wipe(left)">
                                      <p:cBhvr>
                                        <p:cTn id="39" dur="500"/>
                                        <p:tgtEl>
                                          <p:spTgt spid="56337"/>
                                        </p:tgtEl>
                                      </p:cBhvr>
                                    </p:animEffect>
                                  </p:childTnLst>
                                </p:cTn>
                              </p:par>
                            </p:childTnLst>
                          </p:cTn>
                        </p:par>
                        <p:par>
                          <p:cTn id="40" fill="hold">
                            <p:stCondLst>
                              <p:cond delay="4500"/>
                            </p:stCondLst>
                            <p:childTnLst>
                              <p:par>
                                <p:cTn id="41" presetID="9" presetClass="entr" presetSubtype="0" fill="hold" grpId="0" nodeType="afterEffect">
                                  <p:stCondLst>
                                    <p:cond delay="0"/>
                                  </p:stCondLst>
                                  <p:childTnLst>
                                    <p:set>
                                      <p:cBhvr>
                                        <p:cTn id="42" dur="1" fill="hold">
                                          <p:stCondLst>
                                            <p:cond delay="0"/>
                                          </p:stCondLst>
                                        </p:cTn>
                                        <p:tgtEl>
                                          <p:spTgt spid="56338"/>
                                        </p:tgtEl>
                                        <p:attrNameLst>
                                          <p:attrName>style.visibility</p:attrName>
                                        </p:attrNameLst>
                                      </p:cBhvr>
                                      <p:to>
                                        <p:strVal val="visible"/>
                                      </p:to>
                                    </p:set>
                                    <p:animEffect transition="in" filter="dissolve">
                                      <p:cBhvr>
                                        <p:cTn id="43" dur="500"/>
                                        <p:tgtEl>
                                          <p:spTgt spid="56338"/>
                                        </p:tgtEl>
                                      </p:cBhvr>
                                    </p:animEffect>
                                  </p:childTnLst>
                                </p:cTn>
                              </p:par>
                            </p:childTnLst>
                          </p:cTn>
                        </p:par>
                        <p:par>
                          <p:cTn id="44" fill="hold">
                            <p:stCondLst>
                              <p:cond delay="5000"/>
                            </p:stCondLst>
                            <p:childTnLst>
                              <p:par>
                                <p:cTn id="45" presetID="9" presetClass="entr" presetSubtype="0" fill="hold" nodeType="afterEffect">
                                  <p:stCondLst>
                                    <p:cond delay="0"/>
                                  </p:stCondLst>
                                  <p:childTnLst>
                                    <p:set>
                                      <p:cBhvr>
                                        <p:cTn id="46" dur="1" fill="hold">
                                          <p:stCondLst>
                                            <p:cond delay="0"/>
                                          </p:stCondLst>
                                        </p:cTn>
                                        <p:tgtEl>
                                          <p:spTgt spid="56331"/>
                                        </p:tgtEl>
                                        <p:attrNameLst>
                                          <p:attrName>style.visibility</p:attrName>
                                        </p:attrNameLst>
                                      </p:cBhvr>
                                      <p:to>
                                        <p:strVal val="visible"/>
                                      </p:to>
                                    </p:set>
                                    <p:animEffect transition="in" filter="dissolve">
                                      <p:cBhvr>
                                        <p:cTn id="47" dur="500"/>
                                        <p:tgtEl>
                                          <p:spTgt spid="56331"/>
                                        </p:tgtEl>
                                      </p:cBhvr>
                                    </p:animEffect>
                                  </p:childTnLst>
                                </p:cTn>
                              </p:par>
                            </p:childTnLst>
                          </p:cTn>
                        </p:par>
                        <p:par>
                          <p:cTn id="48" fill="hold">
                            <p:stCondLst>
                              <p:cond delay="5500"/>
                            </p:stCondLst>
                            <p:childTnLst>
                              <p:par>
                                <p:cTn id="49" presetID="9" presetClass="entr" presetSubtype="0" fill="hold" nodeType="afterEffect">
                                  <p:stCondLst>
                                    <p:cond delay="0"/>
                                  </p:stCondLst>
                                  <p:childTnLst>
                                    <p:set>
                                      <p:cBhvr>
                                        <p:cTn id="50" dur="1" fill="hold">
                                          <p:stCondLst>
                                            <p:cond delay="0"/>
                                          </p:stCondLst>
                                        </p:cTn>
                                        <p:tgtEl>
                                          <p:spTgt spid="56388"/>
                                        </p:tgtEl>
                                        <p:attrNameLst>
                                          <p:attrName>style.visibility</p:attrName>
                                        </p:attrNameLst>
                                      </p:cBhvr>
                                      <p:to>
                                        <p:strVal val="visible"/>
                                      </p:to>
                                    </p:set>
                                    <p:animEffect transition="in" filter="dissolve">
                                      <p:cBhvr>
                                        <p:cTn id="51" dur="500"/>
                                        <p:tgtEl>
                                          <p:spTgt spid="56388"/>
                                        </p:tgtEl>
                                      </p:cBhvr>
                                    </p:animEffect>
                                  </p:childTnLst>
                                </p:cTn>
                              </p:par>
                            </p:childTnLst>
                          </p:cTn>
                        </p:par>
                        <p:par>
                          <p:cTn id="52" fill="hold">
                            <p:stCondLst>
                              <p:cond delay="6000"/>
                            </p:stCondLst>
                            <p:childTnLst>
                              <p:par>
                                <p:cTn id="53" presetID="9" presetClass="entr" presetSubtype="0" fill="hold" nodeType="afterEffect">
                                  <p:stCondLst>
                                    <p:cond delay="0"/>
                                  </p:stCondLst>
                                  <p:childTnLst>
                                    <p:set>
                                      <p:cBhvr>
                                        <p:cTn id="54" dur="1" fill="hold">
                                          <p:stCondLst>
                                            <p:cond delay="0"/>
                                          </p:stCondLst>
                                        </p:cTn>
                                        <p:tgtEl>
                                          <p:spTgt spid="56389"/>
                                        </p:tgtEl>
                                        <p:attrNameLst>
                                          <p:attrName>style.visibility</p:attrName>
                                        </p:attrNameLst>
                                      </p:cBhvr>
                                      <p:to>
                                        <p:strVal val="visible"/>
                                      </p:to>
                                    </p:set>
                                    <p:animEffect transition="in" filter="dissolve">
                                      <p:cBhvr>
                                        <p:cTn id="55" dur="500"/>
                                        <p:tgtEl>
                                          <p:spTgt spid="56389"/>
                                        </p:tgtEl>
                                      </p:cBhvr>
                                    </p:animEffect>
                                  </p:childTnLst>
                                </p:cTn>
                              </p:par>
                            </p:childTnLst>
                          </p:cTn>
                        </p:par>
                        <p:par>
                          <p:cTn id="56" fill="hold">
                            <p:stCondLst>
                              <p:cond delay="6500"/>
                            </p:stCondLst>
                            <p:childTnLst>
                              <p:par>
                                <p:cTn id="57" presetID="9" presetClass="entr" presetSubtype="0" fill="hold" nodeType="afterEffect">
                                  <p:stCondLst>
                                    <p:cond delay="0"/>
                                  </p:stCondLst>
                                  <p:childTnLst>
                                    <p:set>
                                      <p:cBhvr>
                                        <p:cTn id="58" dur="1" fill="hold">
                                          <p:stCondLst>
                                            <p:cond delay="0"/>
                                          </p:stCondLst>
                                        </p:cTn>
                                        <p:tgtEl>
                                          <p:spTgt spid="56391"/>
                                        </p:tgtEl>
                                        <p:attrNameLst>
                                          <p:attrName>style.visibility</p:attrName>
                                        </p:attrNameLst>
                                      </p:cBhvr>
                                      <p:to>
                                        <p:strVal val="visible"/>
                                      </p:to>
                                    </p:set>
                                    <p:animEffect transition="in" filter="dissolve">
                                      <p:cBhvr>
                                        <p:cTn id="59" dur="500"/>
                                        <p:tgtEl>
                                          <p:spTgt spid="56391"/>
                                        </p:tgtEl>
                                      </p:cBhvr>
                                    </p:animEffect>
                                  </p:childTnLst>
                                </p:cTn>
                              </p:par>
                            </p:childTnLst>
                          </p:cTn>
                        </p:par>
                        <p:par>
                          <p:cTn id="60" fill="hold">
                            <p:stCondLst>
                              <p:cond delay="7000"/>
                            </p:stCondLst>
                            <p:childTnLst>
                              <p:par>
                                <p:cTn id="61" presetID="9" presetClass="entr" presetSubtype="0" fill="hold" nodeType="afterEffect">
                                  <p:stCondLst>
                                    <p:cond delay="0"/>
                                  </p:stCondLst>
                                  <p:childTnLst>
                                    <p:set>
                                      <p:cBhvr>
                                        <p:cTn id="62" dur="1" fill="hold">
                                          <p:stCondLst>
                                            <p:cond delay="0"/>
                                          </p:stCondLst>
                                        </p:cTn>
                                        <p:tgtEl>
                                          <p:spTgt spid="56390"/>
                                        </p:tgtEl>
                                        <p:attrNameLst>
                                          <p:attrName>style.visibility</p:attrName>
                                        </p:attrNameLst>
                                      </p:cBhvr>
                                      <p:to>
                                        <p:strVal val="visible"/>
                                      </p:to>
                                    </p:set>
                                    <p:animEffect transition="in" filter="dissolve">
                                      <p:cBhvr>
                                        <p:cTn id="63" dur="500"/>
                                        <p:tgtEl>
                                          <p:spTgt spid="56390"/>
                                        </p:tgtEl>
                                      </p:cBhvr>
                                    </p:animEffect>
                                  </p:childTnLst>
                                </p:cTn>
                              </p:par>
                            </p:childTnLst>
                          </p:cTn>
                        </p:par>
                        <p:par>
                          <p:cTn id="64" fill="hold">
                            <p:stCondLst>
                              <p:cond delay="7500"/>
                            </p:stCondLst>
                            <p:childTnLst>
                              <p:par>
                                <p:cTn id="65" presetID="9" presetClass="entr" presetSubtype="0" fill="hold" nodeType="afterEffect">
                                  <p:stCondLst>
                                    <p:cond delay="0"/>
                                  </p:stCondLst>
                                  <p:childTnLst>
                                    <p:set>
                                      <p:cBhvr>
                                        <p:cTn id="66" dur="1" fill="hold">
                                          <p:stCondLst>
                                            <p:cond delay="0"/>
                                          </p:stCondLst>
                                        </p:cTn>
                                        <p:tgtEl>
                                          <p:spTgt spid="56392"/>
                                        </p:tgtEl>
                                        <p:attrNameLst>
                                          <p:attrName>style.visibility</p:attrName>
                                        </p:attrNameLst>
                                      </p:cBhvr>
                                      <p:to>
                                        <p:strVal val="visible"/>
                                      </p:to>
                                    </p:set>
                                    <p:animEffect transition="in" filter="dissolve">
                                      <p:cBhvr>
                                        <p:cTn id="67" dur="500"/>
                                        <p:tgtEl>
                                          <p:spTgt spid="56392"/>
                                        </p:tgtEl>
                                      </p:cBhvr>
                                    </p:animEffect>
                                  </p:childTnLst>
                                </p:cTn>
                              </p:par>
                            </p:childTnLst>
                          </p:cTn>
                        </p:par>
                        <p:par>
                          <p:cTn id="68" fill="hold">
                            <p:stCondLst>
                              <p:cond delay="8000"/>
                            </p:stCondLst>
                            <p:childTnLst>
                              <p:par>
                                <p:cTn id="69" presetID="9" presetClass="entr" presetSubtype="0" fill="hold" grpId="0" nodeType="afterEffect">
                                  <p:stCondLst>
                                    <p:cond delay="0"/>
                                  </p:stCondLst>
                                  <p:childTnLst>
                                    <p:set>
                                      <p:cBhvr>
                                        <p:cTn id="70" dur="1" fill="hold">
                                          <p:stCondLst>
                                            <p:cond delay="0"/>
                                          </p:stCondLst>
                                        </p:cTn>
                                        <p:tgtEl>
                                          <p:spTgt spid="56324"/>
                                        </p:tgtEl>
                                        <p:attrNameLst>
                                          <p:attrName>style.visibility</p:attrName>
                                        </p:attrNameLst>
                                      </p:cBhvr>
                                      <p:to>
                                        <p:strVal val="visible"/>
                                      </p:to>
                                    </p:set>
                                    <p:animEffect transition="in" filter="dissolve">
                                      <p:cBhvr>
                                        <p:cTn id="71" dur="500"/>
                                        <p:tgtEl>
                                          <p:spTgt spid="56324"/>
                                        </p:tgtEl>
                                      </p:cBhvr>
                                    </p:animEffect>
                                  </p:childTnLst>
                                </p:cTn>
                              </p:par>
                            </p:childTnLst>
                          </p:cTn>
                        </p:par>
                        <p:par>
                          <p:cTn id="72" fill="hold">
                            <p:stCondLst>
                              <p:cond delay="8500"/>
                            </p:stCondLst>
                            <p:childTnLst>
                              <p:par>
                                <p:cTn id="73" presetID="23" presetClass="entr" presetSubtype="16" fill="hold" nodeType="afterEffect">
                                  <p:stCondLst>
                                    <p:cond delay="1000"/>
                                  </p:stCondLst>
                                  <p:childTnLst>
                                    <p:set>
                                      <p:cBhvr>
                                        <p:cTn id="74" dur="1" fill="hold">
                                          <p:stCondLst>
                                            <p:cond delay="0"/>
                                          </p:stCondLst>
                                        </p:cTn>
                                        <p:tgtEl>
                                          <p:spTgt spid="2"/>
                                        </p:tgtEl>
                                        <p:attrNameLst>
                                          <p:attrName>style.visibility</p:attrName>
                                        </p:attrNameLst>
                                      </p:cBhvr>
                                      <p:to>
                                        <p:strVal val="visible"/>
                                      </p:to>
                                    </p:set>
                                    <p:anim calcmode="lin" valueType="num">
                                      <p:cBhvr>
                                        <p:cTn id="75" dur="500" fill="hold"/>
                                        <p:tgtEl>
                                          <p:spTgt spid="2"/>
                                        </p:tgtEl>
                                        <p:attrNameLst>
                                          <p:attrName>ppt_w</p:attrName>
                                        </p:attrNameLst>
                                      </p:cBhvr>
                                      <p:tavLst>
                                        <p:tav tm="0">
                                          <p:val>
                                            <p:fltVal val="0"/>
                                          </p:val>
                                        </p:tav>
                                        <p:tav tm="100000">
                                          <p:val>
                                            <p:strVal val="#ppt_w"/>
                                          </p:val>
                                        </p:tav>
                                      </p:tavLst>
                                    </p:anim>
                                    <p:anim calcmode="lin" valueType="num">
                                      <p:cBhvr>
                                        <p:cTn id="76"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77" fill="hold">
                      <p:stCondLst>
                        <p:cond delay="indefinite"/>
                      </p:stCondLst>
                      <p:childTnLst>
                        <p:par>
                          <p:cTn id="78" fill="hold">
                            <p:stCondLst>
                              <p:cond delay="0"/>
                            </p:stCondLst>
                            <p:childTnLst>
                              <p:par>
                                <p:cTn id="79" presetID="9" presetClass="entr" presetSubtype="0" fill="hold" grpId="0" nodeType="clickEffect">
                                  <p:stCondLst>
                                    <p:cond delay="0"/>
                                  </p:stCondLst>
                                  <p:childTnLst>
                                    <p:set>
                                      <p:cBhvr>
                                        <p:cTn id="80" dur="1" fill="hold">
                                          <p:stCondLst>
                                            <p:cond delay="0"/>
                                          </p:stCondLst>
                                        </p:cTn>
                                        <p:tgtEl>
                                          <p:spTgt spid="56325">
                                            <p:txEl>
                                              <p:pRg st="0" end="0"/>
                                            </p:txEl>
                                          </p:spTgt>
                                        </p:tgtEl>
                                        <p:attrNameLst>
                                          <p:attrName>style.visibility</p:attrName>
                                        </p:attrNameLst>
                                      </p:cBhvr>
                                      <p:to>
                                        <p:strVal val="visible"/>
                                      </p:to>
                                    </p:set>
                                    <p:animEffect transition="in" filter="dissolve">
                                      <p:cBhvr>
                                        <p:cTn id="81" dur="500"/>
                                        <p:tgtEl>
                                          <p:spTgt spid="56325">
                                            <p:txEl>
                                              <p:pRg st="0" end="0"/>
                                            </p:txEl>
                                          </p:spTgt>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grpId="0" nodeType="clickEffect">
                                  <p:stCondLst>
                                    <p:cond delay="0"/>
                                  </p:stCondLst>
                                  <p:childTnLst>
                                    <p:set>
                                      <p:cBhvr>
                                        <p:cTn id="85" dur="1" fill="hold">
                                          <p:stCondLst>
                                            <p:cond delay="0"/>
                                          </p:stCondLst>
                                        </p:cTn>
                                        <p:tgtEl>
                                          <p:spTgt spid="56357">
                                            <p:txEl>
                                              <p:pRg st="0" end="0"/>
                                            </p:txEl>
                                          </p:spTgt>
                                        </p:tgtEl>
                                        <p:attrNameLst>
                                          <p:attrName>style.visibility</p:attrName>
                                        </p:attrNameLst>
                                      </p:cBhvr>
                                      <p:to>
                                        <p:strVal val="visible"/>
                                      </p:to>
                                    </p:set>
                                    <p:animEffect transition="in" filter="wipe(left)">
                                      <p:cBhvr>
                                        <p:cTn id="86" dur="500"/>
                                        <p:tgtEl>
                                          <p:spTgt spid="56357">
                                            <p:txEl>
                                              <p:pRg st="0" end="0"/>
                                            </p:txEl>
                                          </p:spTgt>
                                        </p:tgtEl>
                                      </p:cBhvr>
                                    </p:animEffect>
                                  </p:childTnLst>
                                </p:cTn>
                              </p:par>
                            </p:childTnLst>
                          </p:cTn>
                        </p:par>
                      </p:childTnLst>
                    </p:cTn>
                  </p:par>
                  <p:par>
                    <p:cTn id="87" fill="hold">
                      <p:stCondLst>
                        <p:cond delay="indefinite"/>
                      </p:stCondLst>
                      <p:childTnLst>
                        <p:par>
                          <p:cTn id="88" fill="hold">
                            <p:stCondLst>
                              <p:cond delay="0"/>
                            </p:stCondLst>
                            <p:childTnLst>
                              <p:par>
                                <p:cTn id="89" presetID="9" presetClass="entr" presetSubtype="0" fill="hold" nodeType="clickEffect">
                                  <p:stCondLst>
                                    <p:cond delay="0"/>
                                  </p:stCondLst>
                                  <p:childTnLst>
                                    <p:set>
                                      <p:cBhvr>
                                        <p:cTn id="90" dur="1" fill="hold">
                                          <p:stCondLst>
                                            <p:cond delay="0"/>
                                          </p:stCondLst>
                                        </p:cTn>
                                        <p:tgtEl>
                                          <p:spTgt spid="4"/>
                                        </p:tgtEl>
                                        <p:attrNameLst>
                                          <p:attrName>style.visibility</p:attrName>
                                        </p:attrNameLst>
                                      </p:cBhvr>
                                      <p:to>
                                        <p:strVal val="visible"/>
                                      </p:to>
                                    </p:set>
                                    <p:animEffect transition="in" filter="dissolve">
                                      <p:cBhvr>
                                        <p:cTn id="91" dur="500"/>
                                        <p:tgtEl>
                                          <p:spTgt spid="4"/>
                                        </p:tgtEl>
                                      </p:cBhvr>
                                    </p:animEffect>
                                  </p:childTnLst>
                                </p:cTn>
                              </p:par>
                            </p:childTnLst>
                          </p:cTn>
                        </p:par>
                        <p:par>
                          <p:cTn id="92" fill="hold">
                            <p:stCondLst>
                              <p:cond delay="500"/>
                            </p:stCondLst>
                            <p:childTnLst>
                              <p:par>
                                <p:cTn id="93" presetID="9" presetClass="entr" presetSubtype="0" fill="hold" grpId="0" nodeType="afterEffect">
                                  <p:stCondLst>
                                    <p:cond delay="0"/>
                                  </p:stCondLst>
                                  <p:childTnLst>
                                    <p:set>
                                      <p:cBhvr>
                                        <p:cTn id="94" dur="1" fill="hold">
                                          <p:stCondLst>
                                            <p:cond delay="0"/>
                                          </p:stCondLst>
                                        </p:cTn>
                                        <p:tgtEl>
                                          <p:spTgt spid="56355"/>
                                        </p:tgtEl>
                                        <p:attrNameLst>
                                          <p:attrName>style.visibility</p:attrName>
                                        </p:attrNameLst>
                                      </p:cBhvr>
                                      <p:to>
                                        <p:strVal val="visible"/>
                                      </p:to>
                                    </p:set>
                                    <p:animEffect transition="in" filter="dissolve">
                                      <p:cBhvr>
                                        <p:cTn id="95" dur="500"/>
                                        <p:tgtEl>
                                          <p:spTgt spid="56355"/>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grpId="0" nodeType="clickEffect">
                                  <p:stCondLst>
                                    <p:cond delay="0"/>
                                  </p:stCondLst>
                                  <p:childTnLst>
                                    <p:set>
                                      <p:cBhvr>
                                        <p:cTn id="99" dur="1" fill="hold">
                                          <p:stCondLst>
                                            <p:cond delay="0"/>
                                          </p:stCondLst>
                                        </p:cTn>
                                        <p:tgtEl>
                                          <p:spTgt spid="56358">
                                            <p:txEl>
                                              <p:pRg st="0" end="0"/>
                                            </p:txEl>
                                          </p:spTgt>
                                        </p:tgtEl>
                                        <p:attrNameLst>
                                          <p:attrName>style.visibility</p:attrName>
                                        </p:attrNameLst>
                                      </p:cBhvr>
                                      <p:to>
                                        <p:strVal val="visible"/>
                                      </p:to>
                                    </p:set>
                                    <p:animEffect transition="in" filter="wipe(left)">
                                      <p:cBhvr>
                                        <p:cTn id="100" dur="500"/>
                                        <p:tgtEl>
                                          <p:spTgt spid="56358">
                                            <p:txEl>
                                              <p:pRg st="0" end="0"/>
                                            </p:txEl>
                                          </p:spTgt>
                                        </p:tgtEl>
                                      </p:cBhvr>
                                    </p:animEffect>
                                  </p:childTnLst>
                                </p:cTn>
                              </p:par>
                            </p:childTnLst>
                          </p:cTn>
                        </p:par>
                      </p:childTnLst>
                    </p:cTn>
                  </p:par>
                  <p:par>
                    <p:cTn id="101" fill="hold">
                      <p:stCondLst>
                        <p:cond delay="indefinite"/>
                      </p:stCondLst>
                      <p:childTnLst>
                        <p:par>
                          <p:cTn id="102" fill="hold">
                            <p:stCondLst>
                              <p:cond delay="0"/>
                            </p:stCondLst>
                            <p:childTnLst>
                              <p:par>
                                <p:cTn id="103" presetID="9" presetClass="entr" presetSubtype="0" fill="hold" nodeType="clickEffect">
                                  <p:stCondLst>
                                    <p:cond delay="0"/>
                                  </p:stCondLst>
                                  <p:childTnLst>
                                    <p:set>
                                      <p:cBhvr>
                                        <p:cTn id="104" dur="1" fill="hold">
                                          <p:stCondLst>
                                            <p:cond delay="0"/>
                                          </p:stCondLst>
                                        </p:cTn>
                                        <p:tgtEl>
                                          <p:spTgt spid="3"/>
                                        </p:tgtEl>
                                        <p:attrNameLst>
                                          <p:attrName>style.visibility</p:attrName>
                                        </p:attrNameLst>
                                      </p:cBhvr>
                                      <p:to>
                                        <p:strVal val="visible"/>
                                      </p:to>
                                    </p:set>
                                    <p:animEffect transition="in" filter="dissolve">
                                      <p:cBhvr>
                                        <p:cTn id="105" dur="500"/>
                                        <p:tgtEl>
                                          <p:spTgt spid="3"/>
                                        </p:tgtEl>
                                      </p:cBhvr>
                                    </p:animEffect>
                                  </p:childTnLst>
                                </p:cTn>
                              </p:par>
                            </p:childTnLst>
                          </p:cTn>
                        </p:par>
                        <p:par>
                          <p:cTn id="106" fill="hold">
                            <p:stCondLst>
                              <p:cond delay="500"/>
                            </p:stCondLst>
                            <p:childTnLst>
                              <p:par>
                                <p:cTn id="107" presetID="9" presetClass="entr" presetSubtype="0" fill="hold" nodeType="afterEffect">
                                  <p:stCondLst>
                                    <p:cond delay="0"/>
                                  </p:stCondLst>
                                  <p:childTnLst>
                                    <p:set>
                                      <p:cBhvr>
                                        <p:cTn id="108" dur="1" fill="hold">
                                          <p:stCondLst>
                                            <p:cond delay="0"/>
                                          </p:stCondLst>
                                        </p:cTn>
                                        <p:tgtEl>
                                          <p:spTgt spid="56339"/>
                                        </p:tgtEl>
                                        <p:attrNameLst>
                                          <p:attrName>style.visibility</p:attrName>
                                        </p:attrNameLst>
                                      </p:cBhvr>
                                      <p:to>
                                        <p:strVal val="visible"/>
                                      </p:to>
                                    </p:set>
                                    <p:animEffect transition="in" filter="dissolve">
                                      <p:cBhvr>
                                        <p:cTn id="109" dur="500"/>
                                        <p:tgtEl>
                                          <p:spTgt spid="56339"/>
                                        </p:tgtEl>
                                      </p:cBhvr>
                                    </p:animEffect>
                                  </p:childTnLst>
                                </p:cTn>
                              </p:par>
                            </p:childTnLst>
                          </p:cTn>
                        </p:par>
                      </p:childTnLst>
                    </p:cTn>
                  </p:par>
                  <p:par>
                    <p:cTn id="110" fill="hold">
                      <p:stCondLst>
                        <p:cond delay="indefinite"/>
                      </p:stCondLst>
                      <p:childTnLst>
                        <p:par>
                          <p:cTn id="111" fill="hold">
                            <p:stCondLst>
                              <p:cond delay="0"/>
                            </p:stCondLst>
                            <p:childTnLst>
                              <p:par>
                                <p:cTn id="112" presetID="22" presetClass="entr" presetSubtype="8" fill="hold" grpId="0" nodeType="clickEffect">
                                  <p:stCondLst>
                                    <p:cond delay="0"/>
                                  </p:stCondLst>
                                  <p:childTnLst>
                                    <p:set>
                                      <p:cBhvr>
                                        <p:cTn id="113" dur="1" fill="hold">
                                          <p:stCondLst>
                                            <p:cond delay="0"/>
                                          </p:stCondLst>
                                        </p:cTn>
                                        <p:tgtEl>
                                          <p:spTgt spid="56359">
                                            <p:txEl>
                                              <p:pRg st="0" end="0"/>
                                            </p:txEl>
                                          </p:spTgt>
                                        </p:tgtEl>
                                        <p:attrNameLst>
                                          <p:attrName>style.visibility</p:attrName>
                                        </p:attrNameLst>
                                      </p:cBhvr>
                                      <p:to>
                                        <p:strVal val="visible"/>
                                      </p:to>
                                    </p:set>
                                    <p:animEffect transition="in" filter="wipe(left)">
                                      <p:cBhvr>
                                        <p:cTn id="114" dur="500"/>
                                        <p:tgtEl>
                                          <p:spTgt spid="56359">
                                            <p:txEl>
                                              <p:pRg st="0" end="0"/>
                                            </p:txEl>
                                          </p:spTgt>
                                        </p:tgtEl>
                                      </p:cBhvr>
                                    </p:animEffect>
                                  </p:childTnLst>
                                </p:cTn>
                              </p:par>
                            </p:childTnLst>
                          </p:cTn>
                        </p:par>
                      </p:childTnLst>
                    </p:cTn>
                  </p:par>
                  <p:par>
                    <p:cTn id="115" fill="hold">
                      <p:stCondLst>
                        <p:cond delay="indefinite"/>
                      </p:stCondLst>
                      <p:childTnLst>
                        <p:par>
                          <p:cTn id="116" fill="hold">
                            <p:stCondLst>
                              <p:cond delay="0"/>
                            </p:stCondLst>
                            <p:childTnLst>
                              <p:par>
                                <p:cTn id="117" presetID="9" presetClass="entr" presetSubtype="0" fill="hold" nodeType="clickEffect">
                                  <p:stCondLst>
                                    <p:cond delay="0"/>
                                  </p:stCondLst>
                                  <p:childTnLst>
                                    <p:set>
                                      <p:cBhvr>
                                        <p:cTn id="118" dur="1" fill="hold">
                                          <p:stCondLst>
                                            <p:cond delay="0"/>
                                          </p:stCondLst>
                                        </p:cTn>
                                        <p:tgtEl>
                                          <p:spTgt spid="56360"/>
                                        </p:tgtEl>
                                        <p:attrNameLst>
                                          <p:attrName>style.visibility</p:attrName>
                                        </p:attrNameLst>
                                      </p:cBhvr>
                                      <p:to>
                                        <p:strVal val="visible"/>
                                      </p:to>
                                    </p:set>
                                    <p:animEffect transition="in" filter="dissolve">
                                      <p:cBhvr>
                                        <p:cTn id="119" dur="500"/>
                                        <p:tgtEl>
                                          <p:spTgt spid="56360"/>
                                        </p:tgtEl>
                                      </p:cBhvr>
                                    </p:animEffect>
                                  </p:childTnLst>
                                </p:cTn>
                              </p:par>
                            </p:childTnLst>
                          </p:cTn>
                        </p:par>
                      </p:childTnLst>
                    </p:cTn>
                  </p:par>
                  <p:par>
                    <p:cTn id="120" fill="hold">
                      <p:stCondLst>
                        <p:cond delay="indefinite"/>
                      </p:stCondLst>
                      <p:childTnLst>
                        <p:par>
                          <p:cTn id="121" fill="hold">
                            <p:stCondLst>
                              <p:cond delay="0"/>
                            </p:stCondLst>
                            <p:childTnLst>
                              <p:par>
                                <p:cTn id="122" presetID="22" presetClass="entr" presetSubtype="8" fill="hold" grpId="0" nodeType="clickEffect">
                                  <p:stCondLst>
                                    <p:cond delay="0"/>
                                  </p:stCondLst>
                                  <p:childTnLst>
                                    <p:set>
                                      <p:cBhvr>
                                        <p:cTn id="123" dur="1" fill="hold">
                                          <p:stCondLst>
                                            <p:cond delay="0"/>
                                          </p:stCondLst>
                                        </p:cTn>
                                        <p:tgtEl>
                                          <p:spTgt spid="56361">
                                            <p:txEl>
                                              <p:pRg st="0" end="0"/>
                                            </p:txEl>
                                          </p:spTgt>
                                        </p:tgtEl>
                                        <p:attrNameLst>
                                          <p:attrName>style.visibility</p:attrName>
                                        </p:attrNameLst>
                                      </p:cBhvr>
                                      <p:to>
                                        <p:strVal val="visible"/>
                                      </p:to>
                                    </p:set>
                                    <p:animEffect transition="in" filter="wipe(left)">
                                      <p:cBhvr>
                                        <p:cTn id="124" dur="500"/>
                                        <p:tgtEl>
                                          <p:spTgt spid="56361">
                                            <p:txEl>
                                              <p:pRg st="0" end="0"/>
                                            </p:txEl>
                                          </p:spTgt>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8" fill="hold" nodeType="clickEffect">
                                  <p:stCondLst>
                                    <p:cond delay="0"/>
                                  </p:stCondLst>
                                  <p:childTnLst>
                                    <p:set>
                                      <p:cBhvr>
                                        <p:cTn id="128" dur="1" fill="hold">
                                          <p:stCondLst>
                                            <p:cond delay="0"/>
                                          </p:stCondLst>
                                        </p:cTn>
                                        <p:tgtEl>
                                          <p:spTgt spid="16"/>
                                        </p:tgtEl>
                                        <p:attrNameLst>
                                          <p:attrName>style.visibility</p:attrName>
                                        </p:attrNameLst>
                                      </p:cBhvr>
                                      <p:to>
                                        <p:strVal val="visible"/>
                                      </p:to>
                                    </p:set>
                                    <p:animEffect transition="in" filter="wipe(left)">
                                      <p:cBhvr>
                                        <p:cTn id="129" dur="500"/>
                                        <p:tgtEl>
                                          <p:spTgt spid="16"/>
                                        </p:tgtEl>
                                      </p:cBhvr>
                                    </p:animEffect>
                                  </p:childTnLst>
                                </p:cTn>
                              </p:par>
                            </p:childTnLst>
                          </p:cTn>
                        </p:par>
                        <p:par>
                          <p:cTn id="130" fill="hold">
                            <p:stCondLst>
                              <p:cond delay="500"/>
                            </p:stCondLst>
                            <p:childTnLst>
                              <p:par>
                                <p:cTn id="131" presetID="9" presetClass="entr" presetSubtype="0" fill="hold" grpId="0" nodeType="afterEffect">
                                  <p:stCondLst>
                                    <p:cond delay="0"/>
                                  </p:stCondLst>
                                  <p:childTnLst>
                                    <p:set>
                                      <p:cBhvr>
                                        <p:cTn id="132" dur="1" fill="hold">
                                          <p:stCondLst>
                                            <p:cond delay="0"/>
                                          </p:stCondLst>
                                        </p:cTn>
                                        <p:tgtEl>
                                          <p:spTgt spid="56363"/>
                                        </p:tgtEl>
                                        <p:attrNameLst>
                                          <p:attrName>style.visibility</p:attrName>
                                        </p:attrNameLst>
                                      </p:cBhvr>
                                      <p:to>
                                        <p:strVal val="visible"/>
                                      </p:to>
                                    </p:set>
                                    <p:animEffect transition="in" filter="dissolve">
                                      <p:cBhvr>
                                        <p:cTn id="133" dur="500"/>
                                        <p:tgtEl>
                                          <p:spTgt spid="56363"/>
                                        </p:tgtEl>
                                      </p:cBhvr>
                                    </p:animEffect>
                                  </p:childTnLst>
                                </p:cTn>
                              </p:par>
                            </p:childTnLst>
                          </p:cTn>
                        </p:par>
                      </p:childTnLst>
                    </p:cTn>
                  </p:par>
                  <p:par>
                    <p:cTn id="134" fill="hold">
                      <p:stCondLst>
                        <p:cond delay="indefinite"/>
                      </p:stCondLst>
                      <p:childTnLst>
                        <p:par>
                          <p:cTn id="135" fill="hold">
                            <p:stCondLst>
                              <p:cond delay="0"/>
                            </p:stCondLst>
                            <p:childTnLst>
                              <p:par>
                                <p:cTn id="136" presetID="9" presetClass="entr" presetSubtype="0" fill="hold" nodeType="clickEffect">
                                  <p:stCondLst>
                                    <p:cond delay="0"/>
                                  </p:stCondLst>
                                  <p:childTnLst>
                                    <p:set>
                                      <p:cBhvr>
                                        <p:cTn id="137" dur="1" fill="hold">
                                          <p:stCondLst>
                                            <p:cond delay="0"/>
                                          </p:stCondLst>
                                        </p:cTn>
                                        <p:tgtEl>
                                          <p:spTgt spid="56362"/>
                                        </p:tgtEl>
                                        <p:attrNameLst>
                                          <p:attrName>style.visibility</p:attrName>
                                        </p:attrNameLst>
                                      </p:cBhvr>
                                      <p:to>
                                        <p:strVal val="visible"/>
                                      </p:to>
                                    </p:set>
                                    <p:animEffect transition="in" filter="dissolve">
                                      <p:cBhvr>
                                        <p:cTn id="138" dur="500"/>
                                        <p:tgtEl>
                                          <p:spTgt spid="56362"/>
                                        </p:tgtEl>
                                      </p:cBhvr>
                                    </p:animEffect>
                                  </p:childTnLst>
                                </p:cTn>
                              </p:par>
                            </p:childTnLst>
                          </p:cTn>
                        </p:par>
                      </p:childTnLst>
                    </p:cTn>
                  </p:par>
                  <p:par>
                    <p:cTn id="139" fill="hold">
                      <p:stCondLst>
                        <p:cond delay="indefinite"/>
                      </p:stCondLst>
                      <p:childTnLst>
                        <p:par>
                          <p:cTn id="140" fill="hold">
                            <p:stCondLst>
                              <p:cond delay="0"/>
                            </p:stCondLst>
                            <p:childTnLst>
                              <p:par>
                                <p:cTn id="141" presetID="9" presetClass="entr" presetSubtype="0" fill="hold" grpId="0" nodeType="clickEffect">
                                  <p:stCondLst>
                                    <p:cond delay="0"/>
                                  </p:stCondLst>
                                  <p:childTnLst>
                                    <p:set>
                                      <p:cBhvr>
                                        <p:cTn id="142" dur="1" fill="hold">
                                          <p:stCondLst>
                                            <p:cond delay="0"/>
                                          </p:stCondLst>
                                        </p:cTn>
                                        <p:tgtEl>
                                          <p:spTgt spid="56386"/>
                                        </p:tgtEl>
                                        <p:attrNameLst>
                                          <p:attrName>style.visibility</p:attrName>
                                        </p:attrNameLst>
                                      </p:cBhvr>
                                      <p:to>
                                        <p:strVal val="visible"/>
                                      </p:to>
                                    </p:set>
                                    <p:animEffect transition="in" filter="dissolve">
                                      <p:cBhvr>
                                        <p:cTn id="143" dur="500"/>
                                        <p:tgtEl>
                                          <p:spTgt spid="56386"/>
                                        </p:tgtEl>
                                      </p:cBhvr>
                                    </p:animEffect>
                                  </p:childTnLst>
                                </p:cTn>
                              </p:par>
                            </p:childTnLst>
                          </p:cTn>
                        </p:par>
                      </p:childTnLst>
                    </p:cTn>
                  </p:par>
                  <p:par>
                    <p:cTn id="144" fill="hold">
                      <p:stCondLst>
                        <p:cond delay="indefinite"/>
                      </p:stCondLst>
                      <p:childTnLst>
                        <p:par>
                          <p:cTn id="145" fill="hold">
                            <p:stCondLst>
                              <p:cond delay="0"/>
                            </p:stCondLst>
                            <p:childTnLst>
                              <p:par>
                                <p:cTn id="146" presetID="9" presetClass="entr" presetSubtype="0" fill="hold" grpId="0" nodeType="clickEffect">
                                  <p:stCondLst>
                                    <p:cond delay="0"/>
                                  </p:stCondLst>
                                  <p:iterate type="lt">
                                    <p:tmPct val="100000"/>
                                  </p:iterate>
                                  <p:childTnLst>
                                    <p:set>
                                      <p:cBhvr>
                                        <p:cTn id="147" dur="1" fill="hold">
                                          <p:stCondLst>
                                            <p:cond delay="0"/>
                                          </p:stCondLst>
                                        </p:cTn>
                                        <p:tgtEl>
                                          <p:spTgt spid="56385"/>
                                        </p:tgtEl>
                                        <p:attrNameLst>
                                          <p:attrName>style.visibility</p:attrName>
                                        </p:attrNameLst>
                                      </p:cBhvr>
                                      <p:to>
                                        <p:strVal val="visible"/>
                                      </p:to>
                                    </p:set>
                                    <p:animEffect transition="in" filter="dissolve">
                                      <p:cBhvr>
                                        <p:cTn id="148" dur="75"/>
                                        <p:tgtEl>
                                          <p:spTgt spid="56385"/>
                                        </p:tgtEl>
                                      </p:cBhvr>
                                    </p:animEffect>
                                  </p:childTnLst>
                                </p:cTn>
                              </p:par>
                            </p:childTnLst>
                          </p:cTn>
                        </p:par>
                      </p:childTnLst>
                    </p:cTn>
                  </p:par>
                  <p:par>
                    <p:cTn id="149" fill="hold">
                      <p:stCondLst>
                        <p:cond delay="indefinite"/>
                      </p:stCondLst>
                      <p:childTnLst>
                        <p:par>
                          <p:cTn id="150" fill="hold">
                            <p:stCondLst>
                              <p:cond delay="0"/>
                            </p:stCondLst>
                            <p:childTnLst>
                              <p:par>
                                <p:cTn id="151" presetID="9" presetClass="entr" presetSubtype="0" fill="hold" grpId="0" nodeType="clickEffect">
                                  <p:stCondLst>
                                    <p:cond delay="0"/>
                                  </p:stCondLst>
                                  <p:iterate type="lt">
                                    <p:tmPct val="100000"/>
                                  </p:iterate>
                                  <p:childTnLst>
                                    <p:set>
                                      <p:cBhvr>
                                        <p:cTn id="152" dur="1" fill="hold">
                                          <p:stCondLst>
                                            <p:cond delay="0"/>
                                          </p:stCondLst>
                                        </p:cTn>
                                        <p:tgtEl>
                                          <p:spTgt spid="56387"/>
                                        </p:tgtEl>
                                        <p:attrNameLst>
                                          <p:attrName>style.visibility</p:attrName>
                                        </p:attrNameLst>
                                      </p:cBhvr>
                                      <p:to>
                                        <p:strVal val="visible"/>
                                      </p:to>
                                    </p:set>
                                    <p:animEffect transition="in" filter="dissolve">
                                      <p:cBhvr>
                                        <p:cTn id="153" dur="75"/>
                                        <p:tgtEl>
                                          <p:spTgt spid="56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bldLvl="0" animBg="1"/>
      <p:bldP spid="56323" grpId="0" build="p"/>
      <p:bldP spid="56324" grpId="0"/>
      <p:bldP spid="56325" grpId="0" build="p"/>
      <p:bldP spid="56326" grpId="0" bldLvl="0" animBg="1"/>
      <p:bldP spid="56327" grpId="0" bldLvl="0" animBg="1"/>
      <p:bldP spid="56328" grpId="0" bldLvl="0" animBg="1"/>
      <p:bldP spid="56329" grpId="0" bldLvl="0" animBg="1"/>
      <p:bldP spid="56330" grpId="0" bldLvl="0" animBg="1"/>
      <p:bldP spid="56332" grpId="0" bldLvl="0" animBg="1"/>
      <p:bldP spid="56338" grpId="0" bldLvl="0" animBg="1"/>
      <p:bldP spid="56355" grpId="0"/>
      <p:bldP spid="56357" grpId="0" build="p"/>
      <p:bldP spid="56358" grpId="0" build="p"/>
      <p:bldP spid="56359" grpId="0" build="p"/>
      <p:bldP spid="56361" grpId="0" build="p"/>
      <p:bldP spid="56363" grpId="0"/>
      <p:bldP spid="56385" grpId="0" bldLvl="0" animBg="1"/>
      <p:bldP spid="56386" grpId="0" bldLvl="0" animBg="1"/>
      <p:bldP spid="56387"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32" action="ppaction://hlinksldjump"/>
          </p:cNvPr>
          <p:cNvSpPr>
            <a:spLocks noChangeArrowheads="1"/>
          </p:cNvSpPr>
          <p:nvPr>
            <p:custDataLst>
              <p:tags r:id="rId3"/>
            </p:custDataLst>
          </p:nvPr>
        </p:nvSpPr>
        <p:spPr bwMode="auto">
          <a:xfrm>
            <a:off x="3016250" y="495935"/>
            <a:ext cx="3047365" cy="714962"/>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电感元件</a:t>
            </a:r>
          </a:p>
        </p:txBody>
      </p:sp>
      <p:sp>
        <p:nvSpPr>
          <p:cNvPr id="57346" name="Text Box 2"/>
          <p:cNvSpPr txBox="1"/>
          <p:nvPr>
            <p:custDataLst>
              <p:tags r:id="rId4"/>
            </p:custDataLst>
          </p:nvPr>
        </p:nvSpPr>
        <p:spPr>
          <a:xfrm>
            <a:off x="611188" y="1289050"/>
            <a:ext cx="2032000" cy="457200"/>
          </a:xfrm>
          <a:prstGeom prst="rect">
            <a:avLst/>
          </a:prstGeom>
          <a:noFill/>
          <a:ln w="9525">
            <a:noFill/>
          </a:ln>
        </p:spPr>
        <p:txBody>
          <a:bodyPr>
            <a:spAutoFit/>
          </a:bodyPr>
          <a:lstStyle/>
          <a:p>
            <a:pPr>
              <a:spcBef>
                <a:spcPct val="50000"/>
              </a:spcBef>
            </a:pPr>
            <a:r>
              <a:rPr lang="zh-CN" altLang="en-US" b="1" dirty="0">
                <a:solidFill>
                  <a:srgbClr val="000000"/>
                </a:solidFill>
                <a:latin typeface="Times New Roman" panose="02020603050405020304" pitchFamily="18" charset="0"/>
              </a:rPr>
              <a:t>文字符号：</a:t>
            </a:r>
          </a:p>
        </p:txBody>
      </p:sp>
      <p:sp>
        <p:nvSpPr>
          <p:cNvPr id="57347" name="Text Box 3"/>
          <p:cNvSpPr txBox="1"/>
          <p:nvPr>
            <p:custDataLst>
              <p:tags r:id="rId5"/>
            </p:custDataLst>
          </p:nvPr>
        </p:nvSpPr>
        <p:spPr>
          <a:xfrm>
            <a:off x="611188" y="1984375"/>
            <a:ext cx="1887537" cy="457200"/>
          </a:xfrm>
          <a:prstGeom prst="rect">
            <a:avLst/>
          </a:prstGeom>
          <a:noFill/>
          <a:ln w="9525">
            <a:noFill/>
          </a:ln>
        </p:spPr>
        <p:txBody>
          <a:bodyPr>
            <a:spAutoFit/>
          </a:bodyPr>
          <a:lstStyle/>
          <a:p>
            <a:pPr>
              <a:spcBef>
                <a:spcPct val="50000"/>
              </a:spcBef>
            </a:pPr>
            <a:r>
              <a:rPr lang="zh-CN" altLang="en-US" b="1" dirty="0">
                <a:solidFill>
                  <a:srgbClr val="000000"/>
                </a:solidFill>
                <a:latin typeface="Times New Roman" panose="02020603050405020304" pitchFamily="18" charset="0"/>
              </a:rPr>
              <a:t>图形符号：</a:t>
            </a:r>
          </a:p>
        </p:txBody>
      </p:sp>
      <p:sp>
        <p:nvSpPr>
          <p:cNvPr id="57348" name="Text Box 4"/>
          <p:cNvSpPr txBox="1"/>
          <p:nvPr>
            <p:custDataLst>
              <p:tags r:id="rId6"/>
            </p:custDataLst>
          </p:nvPr>
        </p:nvSpPr>
        <p:spPr>
          <a:xfrm>
            <a:off x="611188" y="3208338"/>
            <a:ext cx="1958975" cy="457200"/>
          </a:xfrm>
          <a:prstGeom prst="rect">
            <a:avLst/>
          </a:prstGeom>
          <a:noFill/>
          <a:ln w="9525">
            <a:noFill/>
          </a:ln>
        </p:spPr>
        <p:txBody>
          <a:bodyPr>
            <a:spAutoFit/>
          </a:bodyPr>
          <a:lstStyle/>
          <a:p>
            <a:pPr>
              <a:spcBef>
                <a:spcPct val="50000"/>
              </a:spcBef>
            </a:pPr>
            <a:r>
              <a:rPr lang="zh-CN" altLang="en-US" b="1" dirty="0">
                <a:solidFill>
                  <a:srgbClr val="000000"/>
                </a:solidFill>
                <a:latin typeface="Times New Roman" panose="02020603050405020304" pitchFamily="18" charset="0"/>
              </a:rPr>
              <a:t>伏安关系：</a:t>
            </a:r>
          </a:p>
        </p:txBody>
      </p:sp>
      <p:sp>
        <p:nvSpPr>
          <p:cNvPr id="57349" name="Text Box 5"/>
          <p:cNvSpPr txBox="1"/>
          <p:nvPr>
            <p:custDataLst>
              <p:tags r:id="rId7"/>
            </p:custDataLst>
          </p:nvPr>
        </p:nvSpPr>
        <p:spPr>
          <a:xfrm>
            <a:off x="611188" y="4411663"/>
            <a:ext cx="1828800" cy="457200"/>
          </a:xfrm>
          <a:prstGeom prst="rect">
            <a:avLst/>
          </a:prstGeom>
          <a:noFill/>
          <a:ln w="9525">
            <a:noFill/>
          </a:ln>
        </p:spPr>
        <p:txBody>
          <a:bodyPr>
            <a:spAutoFit/>
          </a:bodyPr>
          <a:lstStyle/>
          <a:p>
            <a:pPr>
              <a:spcBef>
                <a:spcPct val="50000"/>
              </a:spcBef>
            </a:pPr>
            <a:r>
              <a:rPr lang="zh-CN" altLang="en-US" b="1" dirty="0">
                <a:solidFill>
                  <a:srgbClr val="000000"/>
                </a:solidFill>
                <a:latin typeface="Times New Roman" panose="02020603050405020304" pitchFamily="18" charset="0"/>
              </a:rPr>
              <a:t>功率情况：</a:t>
            </a:r>
          </a:p>
        </p:txBody>
      </p:sp>
      <p:sp>
        <p:nvSpPr>
          <p:cNvPr id="57350" name="Text Box 6"/>
          <p:cNvSpPr txBox="1"/>
          <p:nvPr>
            <p:custDataLst>
              <p:tags r:id="rId8"/>
            </p:custDataLst>
          </p:nvPr>
        </p:nvSpPr>
        <p:spPr>
          <a:xfrm>
            <a:off x="2481263" y="1298575"/>
            <a:ext cx="533400" cy="457200"/>
          </a:xfrm>
          <a:prstGeom prst="rect">
            <a:avLst/>
          </a:prstGeom>
          <a:noFill/>
          <a:ln w="9525">
            <a:noFill/>
          </a:ln>
        </p:spPr>
        <p:txBody>
          <a:bodyPr>
            <a:spAutoFit/>
          </a:bodyPr>
          <a:lstStyle/>
          <a:p>
            <a:pPr>
              <a:spcBef>
                <a:spcPct val="50000"/>
              </a:spcBef>
            </a:pPr>
            <a:r>
              <a:rPr lang="en-US" altLang="zh-CN" b="1" i="1" dirty="0">
                <a:solidFill>
                  <a:srgbClr val="000000"/>
                </a:solidFill>
                <a:latin typeface="Times New Roman" panose="02020603050405020304" pitchFamily="18" charset="0"/>
              </a:rPr>
              <a:t>L</a:t>
            </a:r>
          </a:p>
        </p:txBody>
      </p:sp>
      <p:sp>
        <p:nvSpPr>
          <p:cNvPr id="57351" name="Text Box 7"/>
          <p:cNvSpPr txBox="1"/>
          <p:nvPr>
            <p:custDataLst>
              <p:tags r:id="rId9"/>
            </p:custDataLst>
          </p:nvPr>
        </p:nvSpPr>
        <p:spPr>
          <a:xfrm>
            <a:off x="2481263" y="1987550"/>
            <a:ext cx="1447800" cy="457200"/>
          </a:xfrm>
          <a:prstGeom prst="rect">
            <a:avLst/>
          </a:prstGeom>
          <a:noFill/>
          <a:ln w="9525">
            <a:noFill/>
          </a:ln>
        </p:spPr>
        <p:txBody>
          <a:bodyPr>
            <a:spAutoFit/>
          </a:bodyPr>
          <a:lstStyle/>
          <a:p>
            <a:pPr>
              <a:spcBef>
                <a:spcPct val="50000"/>
              </a:spcBef>
            </a:pPr>
            <a:endParaRPr lang="zh-CN" altLang="en-US" b="1" dirty="0">
              <a:latin typeface="Times New Roman" panose="02020603050405020304" pitchFamily="18" charset="0"/>
            </a:endParaRPr>
          </a:p>
        </p:txBody>
      </p:sp>
      <p:sp>
        <p:nvSpPr>
          <p:cNvPr id="57352" name="Text Box 8"/>
          <p:cNvSpPr txBox="1"/>
          <p:nvPr>
            <p:custDataLst>
              <p:tags r:id="rId10"/>
            </p:custDataLst>
          </p:nvPr>
        </p:nvSpPr>
        <p:spPr>
          <a:xfrm>
            <a:off x="2252663" y="4386263"/>
            <a:ext cx="1093787" cy="457200"/>
          </a:xfrm>
          <a:prstGeom prst="rect">
            <a:avLst/>
          </a:prstGeom>
          <a:noFill/>
          <a:ln w="9525">
            <a:noFill/>
          </a:ln>
        </p:spPr>
        <p:txBody>
          <a:bodyPr>
            <a:spAutoFit/>
          </a:bodyPr>
          <a:lstStyle/>
          <a:p>
            <a:pPr>
              <a:spcBef>
                <a:spcPct val="50000"/>
              </a:spcBef>
            </a:pPr>
            <a:r>
              <a:rPr lang="en-US" altLang="zh-CN" b="1" i="1" dirty="0">
                <a:solidFill>
                  <a:srgbClr val="000000"/>
                </a:solidFill>
                <a:latin typeface="Times New Roman" panose="02020603050405020304" pitchFamily="18" charset="0"/>
              </a:rPr>
              <a:t>p=ui</a:t>
            </a:r>
          </a:p>
        </p:txBody>
      </p:sp>
      <p:sp>
        <p:nvSpPr>
          <p:cNvPr id="16394" name="Text Box 9"/>
          <p:cNvSpPr txBox="1"/>
          <p:nvPr>
            <p:custDataLst>
              <p:tags r:id="rId11"/>
            </p:custDataLst>
          </p:nvPr>
        </p:nvSpPr>
        <p:spPr>
          <a:xfrm>
            <a:off x="3395663" y="1339850"/>
            <a:ext cx="3886200" cy="457200"/>
          </a:xfrm>
          <a:prstGeom prst="rect">
            <a:avLst/>
          </a:prstGeom>
          <a:noFill/>
          <a:ln w="9525">
            <a:noFill/>
          </a:ln>
        </p:spPr>
        <p:txBody>
          <a:bodyPr>
            <a:spAutoFit/>
          </a:bodyPr>
          <a:lstStyle/>
          <a:p>
            <a:pPr>
              <a:spcBef>
                <a:spcPct val="50000"/>
              </a:spcBef>
            </a:pPr>
            <a:r>
              <a:rPr lang="zh-CN" altLang="en-US" b="1" dirty="0">
                <a:solidFill>
                  <a:srgbClr val="000000"/>
                </a:solidFill>
                <a:latin typeface="Times New Roman" panose="02020603050405020304" pitchFamily="18" charset="0"/>
              </a:rPr>
              <a:t>电压和电流的变化率成正比</a:t>
            </a:r>
          </a:p>
        </p:txBody>
      </p:sp>
      <p:sp>
        <p:nvSpPr>
          <p:cNvPr id="16395" name="Text Box 10"/>
          <p:cNvSpPr txBox="1"/>
          <p:nvPr>
            <p:custDataLst>
              <p:tags r:id="rId12"/>
            </p:custDataLst>
          </p:nvPr>
        </p:nvSpPr>
        <p:spPr>
          <a:xfrm>
            <a:off x="3395663" y="4386263"/>
            <a:ext cx="3352800" cy="457200"/>
          </a:xfrm>
          <a:prstGeom prst="rect">
            <a:avLst/>
          </a:prstGeom>
          <a:noFill/>
          <a:ln w="9525">
            <a:noFill/>
          </a:ln>
        </p:spPr>
        <p:txBody>
          <a:bodyPr>
            <a:spAutoFit/>
          </a:bodyPr>
          <a:lstStyle/>
          <a:p>
            <a:pPr>
              <a:spcBef>
                <a:spcPct val="50000"/>
              </a:spcBef>
            </a:pPr>
            <a:r>
              <a:rPr lang="zh-CN" altLang="en-US" b="1" dirty="0">
                <a:solidFill>
                  <a:srgbClr val="000000"/>
                </a:solidFill>
                <a:latin typeface="Times New Roman" panose="02020603050405020304" pitchFamily="18" charset="0"/>
              </a:rPr>
              <a:t>在直流电路中  </a:t>
            </a:r>
            <a:r>
              <a:rPr lang="en-US" altLang="zh-CN" b="1" i="1" dirty="0">
                <a:solidFill>
                  <a:srgbClr val="000000"/>
                </a:solidFill>
                <a:latin typeface="Times New Roman" panose="02020603050405020304" pitchFamily="18" charset="0"/>
              </a:rPr>
              <a:t>P </a:t>
            </a:r>
            <a:r>
              <a:rPr lang="en-US" altLang="zh-CN" b="1" dirty="0">
                <a:solidFill>
                  <a:srgbClr val="000000"/>
                </a:solidFill>
                <a:latin typeface="Times New Roman" panose="02020603050405020304" pitchFamily="18" charset="0"/>
              </a:rPr>
              <a:t>= 0</a:t>
            </a:r>
          </a:p>
        </p:txBody>
      </p:sp>
      <p:sp>
        <p:nvSpPr>
          <p:cNvPr id="16396" name="Text Box 11"/>
          <p:cNvSpPr txBox="1"/>
          <p:nvPr>
            <p:custDataLst>
              <p:tags r:id="rId13"/>
            </p:custDataLst>
          </p:nvPr>
        </p:nvSpPr>
        <p:spPr>
          <a:xfrm>
            <a:off x="3395663" y="2081213"/>
            <a:ext cx="5280025" cy="457200"/>
          </a:xfrm>
          <a:prstGeom prst="rect">
            <a:avLst/>
          </a:prstGeom>
          <a:noFill/>
          <a:ln w="9525">
            <a:noFill/>
          </a:ln>
        </p:spPr>
        <p:txBody>
          <a:bodyPr>
            <a:spAutoFit/>
          </a:bodyPr>
          <a:lstStyle/>
          <a:p>
            <a:pPr>
              <a:spcBef>
                <a:spcPct val="50000"/>
              </a:spcBef>
            </a:pPr>
            <a:r>
              <a:rPr lang="zh-CN" altLang="en-US" b="1" dirty="0">
                <a:solidFill>
                  <a:srgbClr val="000000"/>
                </a:solidFill>
                <a:latin typeface="Times New Roman" panose="02020603050405020304" pitchFamily="18" charset="0"/>
              </a:rPr>
              <a:t>电感是储能元件</a:t>
            </a:r>
            <a:r>
              <a:rPr lang="en-US" altLang="zh-CN" b="1" dirty="0">
                <a:solidFill>
                  <a:srgbClr val="000000"/>
                </a:solidFill>
                <a:latin typeface="Times New Roman" panose="02020603050405020304" pitchFamily="18" charset="0"/>
              </a:rPr>
              <a:t>,  </a:t>
            </a:r>
            <a:r>
              <a:rPr lang="zh-CN" altLang="en-US" b="1" dirty="0">
                <a:solidFill>
                  <a:srgbClr val="000000"/>
                </a:solidFill>
                <a:latin typeface="Times New Roman" panose="02020603050405020304" pitchFamily="18" charset="0"/>
              </a:rPr>
              <a:t>不消耗有功功率</a:t>
            </a:r>
          </a:p>
        </p:txBody>
      </p:sp>
      <p:sp>
        <p:nvSpPr>
          <p:cNvPr id="57356" name="AutoShape 12"/>
          <p:cNvSpPr>
            <a:spLocks noChangeArrowheads="1"/>
          </p:cNvSpPr>
          <p:nvPr>
            <p:custDataLst>
              <p:tags r:id="rId14"/>
            </p:custDataLst>
          </p:nvPr>
        </p:nvSpPr>
        <p:spPr bwMode="auto">
          <a:xfrm>
            <a:off x="6515100" y="2657475"/>
            <a:ext cx="1368425" cy="434975"/>
          </a:xfrm>
          <a:prstGeom prst="wedgeRoundRectCallout">
            <a:avLst>
              <a:gd name="adj1" fmla="val -88745"/>
              <a:gd name="adj2" fmla="val 213505"/>
              <a:gd name="adj3" fmla="val 16667"/>
            </a:avLst>
          </a:prstGeom>
          <a:solidFill>
            <a:srgbClr val="99FF66">
              <a:alpha val="14999"/>
            </a:srgbClr>
          </a:solidFill>
          <a:ln w="9525">
            <a:solidFill>
              <a:srgbClr val="006600"/>
            </a:solidFill>
            <a:miter lim="800000"/>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1800" b="1" i="0" u="none" strike="noStrike" kern="1200" cap="none" spc="0" normalizeH="0" baseline="0" noProof="0">
                <a:ln>
                  <a:noFill/>
                </a:ln>
                <a:solidFill>
                  <a:srgbClr val="CC33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韦安特性</a:t>
            </a:r>
          </a:p>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1" i="0" u="none" strike="noStrike" kern="1200" cap="none" spc="0" normalizeH="0" baseline="0" noProof="0">
              <a:ln>
                <a:noFill/>
              </a:ln>
              <a:solidFill>
                <a:srgbClr val="CC33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endParaRPr>
          </a:p>
        </p:txBody>
      </p:sp>
      <p:sp>
        <p:nvSpPr>
          <p:cNvPr id="57357" name="Rectangle 13"/>
          <p:cNvSpPr>
            <a:spLocks noChangeArrowheads="1"/>
          </p:cNvSpPr>
          <p:nvPr>
            <p:custDataLst>
              <p:tags r:id="rId15"/>
            </p:custDataLst>
          </p:nvPr>
        </p:nvSpPr>
        <p:spPr bwMode="auto">
          <a:xfrm>
            <a:off x="1619250" y="5264150"/>
            <a:ext cx="6292850" cy="469900"/>
          </a:xfrm>
          <a:prstGeom prst="rect">
            <a:avLst/>
          </a:prstGeom>
          <a:noFill/>
          <a:ln w="12700">
            <a:solidFill>
              <a:srgbClr val="FFCC00"/>
            </a:solid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1200" cap="none" spc="0" normalizeH="0" baseline="0" noProof="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电感元件是动态元件，</a:t>
            </a:r>
            <a:r>
              <a:rPr kumimoji="1" lang="zh-CN" altLang="en-US" sz="2400" b="1" i="0" u="none" strike="noStrike" kern="1200" cap="none" spc="0" normalizeH="0" baseline="0" noProof="0">
                <a:ln>
                  <a:noFill/>
                </a:ln>
                <a:solidFill>
                  <a:srgbClr val="4D4D4D"/>
                </a:solidFill>
                <a:effectLst/>
                <a:uLnTx/>
                <a:uFillTx/>
                <a:latin typeface="Times New Roman" panose="02020603050405020304" pitchFamily="18" charset="0"/>
                <a:ea typeface="宋体" panose="02010600030101010101" pitchFamily="2" charset="-122"/>
                <a:cs typeface="+mn-cs"/>
              </a:rPr>
              <a:t>电感元件是储能元件。</a:t>
            </a:r>
          </a:p>
        </p:txBody>
      </p:sp>
      <p:grpSp>
        <p:nvGrpSpPr>
          <p:cNvPr id="16399" name="Group 14"/>
          <p:cNvGrpSpPr/>
          <p:nvPr/>
        </p:nvGrpSpPr>
        <p:grpSpPr>
          <a:xfrm rot="-5400000">
            <a:off x="2620963" y="1766888"/>
            <a:ext cx="155575" cy="1008062"/>
            <a:chOff x="2928" y="1117"/>
            <a:chExt cx="126" cy="854"/>
          </a:xfrm>
        </p:grpSpPr>
        <p:sp>
          <p:nvSpPr>
            <p:cNvPr id="16408" name="Line 15"/>
            <p:cNvSpPr/>
            <p:nvPr>
              <p:custDataLst>
                <p:tags r:id="rId23"/>
              </p:custDataLst>
            </p:nvPr>
          </p:nvSpPr>
          <p:spPr>
            <a:xfrm>
              <a:off x="2965" y="1155"/>
              <a:ext cx="0" cy="193"/>
            </a:xfrm>
            <a:prstGeom prst="line">
              <a:avLst/>
            </a:prstGeom>
            <a:ln w="38100" cap="flat" cmpd="sng">
              <a:solidFill>
                <a:srgbClr val="003399"/>
              </a:solidFill>
              <a:prstDash val="solid"/>
              <a:headEnd type="none" w="med" len="med"/>
              <a:tailEnd type="none" w="med" len="med"/>
            </a:ln>
          </p:spPr>
        </p:sp>
        <p:sp>
          <p:nvSpPr>
            <p:cNvPr id="16409" name="Oval 16"/>
            <p:cNvSpPr/>
            <p:nvPr>
              <p:custDataLst>
                <p:tags r:id="rId24"/>
              </p:custDataLst>
            </p:nvPr>
          </p:nvSpPr>
          <p:spPr>
            <a:xfrm>
              <a:off x="2928" y="1117"/>
              <a:ext cx="56" cy="56"/>
            </a:xfrm>
            <a:prstGeom prst="ellipse">
              <a:avLst/>
            </a:prstGeom>
            <a:solidFill>
              <a:schemeClr val="accent1"/>
            </a:solidFill>
            <a:ln w="38100" cap="flat" cmpd="sng">
              <a:solidFill>
                <a:srgbClr val="003399"/>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6410" name="Oval 17"/>
            <p:cNvSpPr/>
            <p:nvPr>
              <p:custDataLst>
                <p:tags r:id="rId25"/>
              </p:custDataLst>
            </p:nvPr>
          </p:nvSpPr>
          <p:spPr>
            <a:xfrm>
              <a:off x="2951" y="1915"/>
              <a:ext cx="56" cy="56"/>
            </a:xfrm>
            <a:prstGeom prst="ellipse">
              <a:avLst/>
            </a:prstGeom>
            <a:solidFill>
              <a:schemeClr val="accent1"/>
            </a:solidFill>
            <a:ln w="38100" cap="flat" cmpd="sng">
              <a:solidFill>
                <a:srgbClr val="003399"/>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6411" name="Line 18"/>
            <p:cNvSpPr/>
            <p:nvPr>
              <p:custDataLst>
                <p:tags r:id="rId26"/>
              </p:custDataLst>
            </p:nvPr>
          </p:nvSpPr>
          <p:spPr>
            <a:xfrm>
              <a:off x="2977" y="1726"/>
              <a:ext cx="0" cy="193"/>
            </a:xfrm>
            <a:prstGeom prst="line">
              <a:avLst/>
            </a:prstGeom>
            <a:ln w="38100" cap="flat" cmpd="sng">
              <a:solidFill>
                <a:srgbClr val="003399"/>
              </a:solidFill>
              <a:prstDash val="solid"/>
              <a:headEnd type="none" w="med" len="med"/>
              <a:tailEnd type="none" w="med" len="med"/>
            </a:ln>
          </p:spPr>
        </p:sp>
        <p:grpSp>
          <p:nvGrpSpPr>
            <p:cNvPr id="16412" name="Group 19"/>
            <p:cNvGrpSpPr/>
            <p:nvPr/>
          </p:nvGrpSpPr>
          <p:grpSpPr>
            <a:xfrm>
              <a:off x="2946" y="1338"/>
              <a:ext cx="108" cy="375"/>
              <a:chOff x="1621" y="2189"/>
              <a:chExt cx="318" cy="1453"/>
            </a:xfrm>
          </p:grpSpPr>
          <p:sp>
            <p:nvSpPr>
              <p:cNvPr id="16413" name="Freeform 20"/>
              <p:cNvSpPr/>
              <p:nvPr>
                <p:custDataLst>
                  <p:tags r:id="rId27"/>
                </p:custDataLst>
              </p:nvPr>
            </p:nvSpPr>
            <p:spPr>
              <a:xfrm>
                <a:off x="1627" y="2917"/>
                <a:ext cx="308" cy="365"/>
              </a:xfrm>
              <a:custGeom>
                <a:avLst/>
                <a:gdLst>
                  <a:gd name="txL" fmla="*/ 0 w 354"/>
                  <a:gd name="txT" fmla="*/ 0 h 475"/>
                  <a:gd name="txR" fmla="*/ 354 w 354"/>
                  <a:gd name="txB" fmla="*/ 475 h 475"/>
                </a:gdLst>
                <a:ahLst/>
                <a:cxnLst>
                  <a:cxn ang="0">
                    <a:pos x="0" y="0"/>
                  </a:cxn>
                  <a:cxn ang="0">
                    <a:pos x="231" y="41"/>
                  </a:cxn>
                  <a:cxn ang="0">
                    <a:pos x="303" y="168"/>
                  </a:cxn>
                  <a:cxn ang="0">
                    <a:pos x="263" y="316"/>
                  </a:cxn>
                  <a:cxn ang="0">
                    <a:pos x="32" y="365"/>
                  </a:cxn>
                </a:cxnLst>
                <a:rect l="txL" t="txT" r="txR" b="txB"/>
                <a:pathLst>
                  <a:path w="354" h="475">
                    <a:moveTo>
                      <a:pt x="0" y="0"/>
                    </a:moveTo>
                    <a:cubicBezTo>
                      <a:pt x="104" y="9"/>
                      <a:pt x="208" y="18"/>
                      <a:pt x="266" y="54"/>
                    </a:cubicBezTo>
                    <a:cubicBezTo>
                      <a:pt x="324" y="90"/>
                      <a:pt x="342" y="159"/>
                      <a:pt x="348" y="219"/>
                    </a:cubicBezTo>
                    <a:cubicBezTo>
                      <a:pt x="354" y="279"/>
                      <a:pt x="354" y="368"/>
                      <a:pt x="302" y="411"/>
                    </a:cubicBezTo>
                    <a:cubicBezTo>
                      <a:pt x="250" y="454"/>
                      <a:pt x="86" y="466"/>
                      <a:pt x="37" y="475"/>
                    </a:cubicBezTo>
                  </a:path>
                </a:pathLst>
              </a:custGeom>
              <a:noFill/>
              <a:ln w="38100" cap="flat" cmpd="sng">
                <a:solidFill>
                  <a:srgbClr val="003399"/>
                </a:solidFill>
                <a:prstDash val="solid"/>
                <a:round/>
                <a:headEnd type="none" w="med" len="med"/>
                <a:tailEnd type="none" w="med" len="med"/>
              </a:ln>
            </p:spPr>
            <p:txBody>
              <a:bodyPr/>
              <a:lstStyle/>
              <a:p>
                <a:endParaRPr lang="zh-CN" altLang="en-US" dirty="0">
                  <a:latin typeface="Times New Roman" panose="02020603050405020304" pitchFamily="18" charset="0"/>
                </a:endParaRPr>
              </a:p>
            </p:txBody>
          </p:sp>
          <p:sp>
            <p:nvSpPr>
              <p:cNvPr id="16414" name="Freeform 21"/>
              <p:cNvSpPr/>
              <p:nvPr>
                <p:custDataLst>
                  <p:tags r:id="rId28"/>
                </p:custDataLst>
              </p:nvPr>
            </p:nvSpPr>
            <p:spPr>
              <a:xfrm>
                <a:off x="1631" y="2555"/>
                <a:ext cx="308" cy="365"/>
              </a:xfrm>
              <a:custGeom>
                <a:avLst/>
                <a:gdLst>
                  <a:gd name="txL" fmla="*/ 0 w 354"/>
                  <a:gd name="txT" fmla="*/ 0 h 475"/>
                  <a:gd name="txR" fmla="*/ 354 w 354"/>
                  <a:gd name="txB" fmla="*/ 475 h 475"/>
                </a:gdLst>
                <a:ahLst/>
                <a:cxnLst>
                  <a:cxn ang="0">
                    <a:pos x="0" y="0"/>
                  </a:cxn>
                  <a:cxn ang="0">
                    <a:pos x="231" y="41"/>
                  </a:cxn>
                  <a:cxn ang="0">
                    <a:pos x="303" y="168"/>
                  </a:cxn>
                  <a:cxn ang="0">
                    <a:pos x="263" y="316"/>
                  </a:cxn>
                  <a:cxn ang="0">
                    <a:pos x="32" y="365"/>
                  </a:cxn>
                </a:cxnLst>
                <a:rect l="txL" t="txT" r="txR" b="txB"/>
                <a:pathLst>
                  <a:path w="354" h="475">
                    <a:moveTo>
                      <a:pt x="0" y="0"/>
                    </a:moveTo>
                    <a:cubicBezTo>
                      <a:pt x="104" y="9"/>
                      <a:pt x="208" y="18"/>
                      <a:pt x="266" y="54"/>
                    </a:cubicBezTo>
                    <a:cubicBezTo>
                      <a:pt x="324" y="90"/>
                      <a:pt x="342" y="159"/>
                      <a:pt x="348" y="219"/>
                    </a:cubicBezTo>
                    <a:cubicBezTo>
                      <a:pt x="354" y="279"/>
                      <a:pt x="354" y="368"/>
                      <a:pt x="302" y="411"/>
                    </a:cubicBezTo>
                    <a:cubicBezTo>
                      <a:pt x="250" y="454"/>
                      <a:pt x="86" y="466"/>
                      <a:pt x="37" y="475"/>
                    </a:cubicBezTo>
                  </a:path>
                </a:pathLst>
              </a:custGeom>
              <a:noFill/>
              <a:ln w="38100" cap="flat" cmpd="sng">
                <a:solidFill>
                  <a:srgbClr val="003399"/>
                </a:solidFill>
                <a:prstDash val="solid"/>
                <a:round/>
                <a:headEnd type="none" w="med" len="med"/>
                <a:tailEnd type="none" w="med" len="med"/>
              </a:ln>
            </p:spPr>
            <p:txBody>
              <a:bodyPr/>
              <a:lstStyle/>
              <a:p>
                <a:endParaRPr lang="zh-CN" altLang="en-US" dirty="0">
                  <a:latin typeface="Times New Roman" panose="02020603050405020304" pitchFamily="18" charset="0"/>
                </a:endParaRPr>
              </a:p>
            </p:txBody>
          </p:sp>
          <p:sp>
            <p:nvSpPr>
              <p:cNvPr id="16415" name="Freeform 22"/>
              <p:cNvSpPr/>
              <p:nvPr>
                <p:custDataLst>
                  <p:tags r:id="rId29"/>
                </p:custDataLst>
              </p:nvPr>
            </p:nvSpPr>
            <p:spPr>
              <a:xfrm>
                <a:off x="1631" y="3277"/>
                <a:ext cx="308" cy="365"/>
              </a:xfrm>
              <a:custGeom>
                <a:avLst/>
                <a:gdLst>
                  <a:gd name="txL" fmla="*/ 0 w 354"/>
                  <a:gd name="txT" fmla="*/ 0 h 475"/>
                  <a:gd name="txR" fmla="*/ 354 w 354"/>
                  <a:gd name="txB" fmla="*/ 475 h 475"/>
                </a:gdLst>
                <a:ahLst/>
                <a:cxnLst>
                  <a:cxn ang="0">
                    <a:pos x="0" y="0"/>
                  </a:cxn>
                  <a:cxn ang="0">
                    <a:pos x="231" y="41"/>
                  </a:cxn>
                  <a:cxn ang="0">
                    <a:pos x="303" y="168"/>
                  </a:cxn>
                  <a:cxn ang="0">
                    <a:pos x="263" y="316"/>
                  </a:cxn>
                  <a:cxn ang="0">
                    <a:pos x="32" y="365"/>
                  </a:cxn>
                </a:cxnLst>
                <a:rect l="txL" t="txT" r="txR" b="txB"/>
                <a:pathLst>
                  <a:path w="354" h="475">
                    <a:moveTo>
                      <a:pt x="0" y="0"/>
                    </a:moveTo>
                    <a:cubicBezTo>
                      <a:pt x="104" y="9"/>
                      <a:pt x="208" y="18"/>
                      <a:pt x="266" y="54"/>
                    </a:cubicBezTo>
                    <a:cubicBezTo>
                      <a:pt x="324" y="90"/>
                      <a:pt x="342" y="159"/>
                      <a:pt x="348" y="219"/>
                    </a:cubicBezTo>
                    <a:cubicBezTo>
                      <a:pt x="354" y="279"/>
                      <a:pt x="354" y="368"/>
                      <a:pt x="302" y="411"/>
                    </a:cubicBezTo>
                    <a:cubicBezTo>
                      <a:pt x="250" y="454"/>
                      <a:pt x="86" y="466"/>
                      <a:pt x="37" y="475"/>
                    </a:cubicBezTo>
                  </a:path>
                </a:pathLst>
              </a:custGeom>
              <a:noFill/>
              <a:ln w="38100" cap="flat" cmpd="sng">
                <a:solidFill>
                  <a:srgbClr val="003399"/>
                </a:solidFill>
                <a:prstDash val="solid"/>
                <a:round/>
                <a:headEnd type="none" w="med" len="med"/>
                <a:tailEnd type="none" w="med" len="med"/>
              </a:ln>
            </p:spPr>
            <p:txBody>
              <a:bodyPr/>
              <a:lstStyle/>
              <a:p>
                <a:endParaRPr lang="zh-CN" altLang="en-US" dirty="0">
                  <a:latin typeface="Times New Roman" panose="02020603050405020304" pitchFamily="18" charset="0"/>
                </a:endParaRPr>
              </a:p>
            </p:txBody>
          </p:sp>
          <p:sp>
            <p:nvSpPr>
              <p:cNvPr id="16416" name="Freeform 23"/>
              <p:cNvSpPr/>
              <p:nvPr>
                <p:custDataLst>
                  <p:tags r:id="rId30"/>
                </p:custDataLst>
              </p:nvPr>
            </p:nvSpPr>
            <p:spPr>
              <a:xfrm>
                <a:off x="1621" y="2189"/>
                <a:ext cx="308" cy="365"/>
              </a:xfrm>
              <a:custGeom>
                <a:avLst/>
                <a:gdLst>
                  <a:gd name="txL" fmla="*/ 0 w 354"/>
                  <a:gd name="txT" fmla="*/ 0 h 475"/>
                  <a:gd name="txR" fmla="*/ 354 w 354"/>
                  <a:gd name="txB" fmla="*/ 475 h 475"/>
                </a:gdLst>
                <a:ahLst/>
                <a:cxnLst>
                  <a:cxn ang="0">
                    <a:pos x="0" y="0"/>
                  </a:cxn>
                  <a:cxn ang="0">
                    <a:pos x="231" y="41"/>
                  </a:cxn>
                  <a:cxn ang="0">
                    <a:pos x="303" y="168"/>
                  </a:cxn>
                  <a:cxn ang="0">
                    <a:pos x="263" y="316"/>
                  </a:cxn>
                  <a:cxn ang="0">
                    <a:pos x="32" y="365"/>
                  </a:cxn>
                </a:cxnLst>
                <a:rect l="txL" t="txT" r="txR" b="txB"/>
                <a:pathLst>
                  <a:path w="354" h="475">
                    <a:moveTo>
                      <a:pt x="0" y="0"/>
                    </a:moveTo>
                    <a:cubicBezTo>
                      <a:pt x="104" y="9"/>
                      <a:pt x="208" y="18"/>
                      <a:pt x="266" y="54"/>
                    </a:cubicBezTo>
                    <a:cubicBezTo>
                      <a:pt x="324" y="90"/>
                      <a:pt x="342" y="159"/>
                      <a:pt x="348" y="219"/>
                    </a:cubicBezTo>
                    <a:cubicBezTo>
                      <a:pt x="354" y="279"/>
                      <a:pt x="354" y="368"/>
                      <a:pt x="302" y="411"/>
                    </a:cubicBezTo>
                    <a:cubicBezTo>
                      <a:pt x="250" y="454"/>
                      <a:pt x="86" y="466"/>
                      <a:pt x="37" y="475"/>
                    </a:cubicBezTo>
                  </a:path>
                </a:pathLst>
              </a:custGeom>
              <a:noFill/>
              <a:ln w="38100" cap="flat" cmpd="sng">
                <a:solidFill>
                  <a:srgbClr val="003399"/>
                </a:solidFill>
                <a:prstDash val="solid"/>
                <a:round/>
                <a:headEnd type="none" w="med" len="med"/>
                <a:tailEnd type="none" w="med" len="med"/>
              </a:ln>
            </p:spPr>
            <p:txBody>
              <a:bodyPr/>
              <a:lstStyle/>
              <a:p>
                <a:endParaRPr lang="zh-CN" altLang="en-US" dirty="0">
                  <a:latin typeface="Times New Roman" panose="02020603050405020304" pitchFamily="18" charset="0"/>
                </a:endParaRPr>
              </a:p>
            </p:txBody>
          </p:sp>
        </p:grpSp>
      </p:grpSp>
      <p:graphicFrame>
        <p:nvGraphicFramePr>
          <p:cNvPr id="57368" name="Object 24"/>
          <p:cNvGraphicFramePr/>
          <p:nvPr>
            <p:custDataLst>
              <p:tags r:id="rId16"/>
            </p:custDataLst>
          </p:nvPr>
        </p:nvGraphicFramePr>
        <p:xfrm>
          <a:off x="2398713" y="3078163"/>
          <a:ext cx="1165225" cy="711200"/>
        </p:xfrm>
        <a:graphic>
          <a:graphicData uri="http://schemas.openxmlformats.org/presentationml/2006/ole">
            <mc:AlternateContent xmlns:mc="http://schemas.openxmlformats.org/markup-compatibility/2006">
              <mc:Choice xmlns:v="urn:schemas-microsoft-com:vml" Requires="v">
                <p:oleObj spid="_x0000_s19467" r:id="rId33" imgW="609600" imgH="393700" progId="Equation.3">
                  <p:embed/>
                </p:oleObj>
              </mc:Choice>
              <mc:Fallback>
                <p:oleObj r:id="rId33" imgW="609600" imgH="393700" progId="Equation.3">
                  <p:embed/>
                  <p:pic>
                    <p:nvPicPr>
                      <p:cNvPr id="0" name="图片 3139"/>
                      <p:cNvPicPr/>
                      <p:nvPr/>
                    </p:nvPicPr>
                    <p:blipFill>
                      <a:blip r:embed="rId34"/>
                      <a:stretch>
                        <a:fillRect/>
                      </a:stretch>
                    </p:blipFill>
                    <p:spPr>
                      <a:xfrm>
                        <a:off x="2398713" y="3078163"/>
                        <a:ext cx="1165225" cy="711200"/>
                      </a:xfrm>
                      <a:prstGeom prst="rect">
                        <a:avLst/>
                      </a:prstGeom>
                      <a:solidFill>
                        <a:srgbClr val="99FF66"/>
                      </a:solidFill>
                      <a:ln w="38100">
                        <a:noFill/>
                        <a:miter/>
                      </a:ln>
                    </p:spPr>
                  </p:pic>
                </p:oleObj>
              </mc:Fallback>
            </mc:AlternateContent>
          </a:graphicData>
        </a:graphic>
      </p:graphicFrame>
      <p:grpSp>
        <p:nvGrpSpPr>
          <p:cNvPr id="4" name="Group 25"/>
          <p:cNvGrpSpPr/>
          <p:nvPr/>
        </p:nvGrpSpPr>
        <p:grpSpPr>
          <a:xfrm>
            <a:off x="4667250" y="2565400"/>
            <a:ext cx="1920875" cy="1719263"/>
            <a:chOff x="2555" y="947"/>
            <a:chExt cx="1210" cy="1083"/>
          </a:xfrm>
        </p:grpSpPr>
        <p:sp>
          <p:nvSpPr>
            <p:cNvPr id="16401" name="Text Box 26"/>
            <p:cNvSpPr txBox="1"/>
            <p:nvPr>
              <p:custDataLst>
                <p:tags r:id="rId17"/>
              </p:custDataLst>
            </p:nvPr>
          </p:nvSpPr>
          <p:spPr>
            <a:xfrm>
              <a:off x="2555" y="947"/>
              <a:ext cx="395" cy="231"/>
            </a:xfrm>
            <a:prstGeom prst="rect">
              <a:avLst/>
            </a:prstGeom>
            <a:noFill/>
            <a:ln w="9525">
              <a:noFill/>
            </a:ln>
          </p:spPr>
          <p:txBody>
            <a:bodyPr>
              <a:spAutoFit/>
            </a:bodyPr>
            <a:lstStyle/>
            <a:p>
              <a:pPr eaLnBrk="0" hangingPunct="0">
                <a:spcBef>
                  <a:spcPct val="50000"/>
                </a:spcBef>
              </a:pPr>
              <a:r>
                <a:rPr lang="el-GR" altLang="zh-CN" sz="1800" b="1" i="1" dirty="0">
                  <a:solidFill>
                    <a:srgbClr val="006600"/>
                  </a:solidFill>
                  <a:latin typeface="Times New Roman" panose="02020603050405020304" pitchFamily="18" charset="0"/>
                  <a:cs typeface="Times New Roman" panose="02020603050405020304" pitchFamily="18" charset="0"/>
                </a:rPr>
                <a:t>ψ</a:t>
              </a:r>
              <a:r>
                <a:rPr lang="en-US" altLang="zh-CN" sz="1800" b="1" baseline="-25000" dirty="0">
                  <a:solidFill>
                    <a:srgbClr val="006600"/>
                  </a:solidFill>
                  <a:latin typeface="Times New Roman" panose="02020603050405020304" pitchFamily="18" charset="0"/>
                  <a:cs typeface="Times New Roman" panose="02020603050405020304" pitchFamily="18" charset="0"/>
                </a:rPr>
                <a:t>L</a:t>
              </a:r>
              <a:endParaRPr lang="el-GR" altLang="zh-CN" sz="1800" b="1" i="1" dirty="0">
                <a:solidFill>
                  <a:srgbClr val="006600"/>
                </a:solidFill>
                <a:latin typeface="Times New Roman" panose="02020603050405020304" pitchFamily="18" charset="0"/>
                <a:ea typeface="Times New Roman" panose="02020603050405020304" pitchFamily="18" charset="0"/>
              </a:endParaRPr>
            </a:p>
          </p:txBody>
        </p:sp>
        <p:grpSp>
          <p:nvGrpSpPr>
            <p:cNvPr id="16402" name="Group 27"/>
            <p:cNvGrpSpPr/>
            <p:nvPr/>
          </p:nvGrpSpPr>
          <p:grpSpPr>
            <a:xfrm>
              <a:off x="2567" y="1146"/>
              <a:ext cx="1198" cy="884"/>
              <a:chOff x="2567" y="1146"/>
              <a:chExt cx="1198" cy="884"/>
            </a:xfrm>
          </p:grpSpPr>
          <p:sp>
            <p:nvSpPr>
              <p:cNvPr id="16403" name="Line 28"/>
              <p:cNvSpPr/>
              <p:nvPr>
                <p:custDataLst>
                  <p:tags r:id="rId18"/>
                </p:custDataLst>
              </p:nvPr>
            </p:nvSpPr>
            <p:spPr>
              <a:xfrm flipV="1">
                <a:off x="2729" y="1146"/>
                <a:ext cx="0" cy="805"/>
              </a:xfrm>
              <a:prstGeom prst="line">
                <a:avLst/>
              </a:prstGeom>
              <a:ln w="28575" cap="flat" cmpd="sng">
                <a:solidFill>
                  <a:srgbClr val="FF0000"/>
                </a:solidFill>
                <a:prstDash val="solid"/>
                <a:headEnd type="none" w="med" len="med"/>
                <a:tailEnd type="triangle" w="med" len="med"/>
              </a:ln>
            </p:spPr>
          </p:sp>
          <p:sp>
            <p:nvSpPr>
              <p:cNvPr id="16404" name="Line 29"/>
              <p:cNvSpPr/>
              <p:nvPr>
                <p:custDataLst>
                  <p:tags r:id="rId19"/>
                </p:custDataLst>
              </p:nvPr>
            </p:nvSpPr>
            <p:spPr>
              <a:xfrm flipV="1">
                <a:off x="2632" y="1853"/>
                <a:ext cx="887" cy="1"/>
              </a:xfrm>
              <a:prstGeom prst="line">
                <a:avLst/>
              </a:prstGeom>
              <a:ln w="28575" cap="flat" cmpd="sng">
                <a:solidFill>
                  <a:srgbClr val="FF0000"/>
                </a:solidFill>
                <a:prstDash val="solid"/>
                <a:headEnd type="none" w="med" len="med"/>
                <a:tailEnd type="triangle" w="med" len="med"/>
              </a:ln>
            </p:spPr>
          </p:sp>
          <p:sp>
            <p:nvSpPr>
              <p:cNvPr id="16405" name="Text Box 30"/>
              <p:cNvSpPr txBox="1"/>
              <p:nvPr>
                <p:custDataLst>
                  <p:tags r:id="rId20"/>
                </p:custDataLst>
              </p:nvPr>
            </p:nvSpPr>
            <p:spPr>
              <a:xfrm>
                <a:off x="3508" y="1783"/>
                <a:ext cx="257" cy="212"/>
              </a:xfrm>
              <a:prstGeom prst="rect">
                <a:avLst/>
              </a:prstGeom>
              <a:noFill/>
              <a:ln w="9525">
                <a:noFill/>
              </a:ln>
            </p:spPr>
            <p:txBody>
              <a:bodyPr>
                <a:spAutoFit/>
              </a:bodyPr>
              <a:lstStyle/>
              <a:p>
                <a:pPr eaLnBrk="0" hangingPunct="0">
                  <a:spcBef>
                    <a:spcPct val="50000"/>
                  </a:spcBef>
                </a:pPr>
                <a:r>
                  <a:rPr lang="en-US" altLang="zh-CN" sz="1600" b="1" i="1" dirty="0">
                    <a:solidFill>
                      <a:srgbClr val="006600"/>
                    </a:solidFill>
                    <a:latin typeface="Times New Roman" panose="02020603050405020304" pitchFamily="18" charset="0"/>
                  </a:rPr>
                  <a:t>i</a:t>
                </a:r>
              </a:p>
            </p:txBody>
          </p:sp>
          <p:sp>
            <p:nvSpPr>
              <p:cNvPr id="16406" name="Text Box 31"/>
              <p:cNvSpPr txBox="1"/>
              <p:nvPr>
                <p:custDataLst>
                  <p:tags r:id="rId21"/>
                </p:custDataLst>
              </p:nvPr>
            </p:nvSpPr>
            <p:spPr>
              <a:xfrm>
                <a:off x="2567" y="1818"/>
                <a:ext cx="257" cy="212"/>
              </a:xfrm>
              <a:prstGeom prst="rect">
                <a:avLst/>
              </a:prstGeom>
              <a:noFill/>
              <a:ln w="9525">
                <a:noFill/>
              </a:ln>
            </p:spPr>
            <p:txBody>
              <a:bodyPr>
                <a:spAutoFit/>
              </a:bodyPr>
              <a:lstStyle/>
              <a:p>
                <a:pPr eaLnBrk="0" hangingPunct="0">
                  <a:spcBef>
                    <a:spcPct val="50000"/>
                  </a:spcBef>
                </a:pPr>
                <a:r>
                  <a:rPr lang="en-US" altLang="zh-CN" sz="1600" b="1" dirty="0">
                    <a:solidFill>
                      <a:srgbClr val="006600"/>
                    </a:solidFill>
                    <a:latin typeface="Times New Roman" panose="02020603050405020304" pitchFamily="18" charset="0"/>
                  </a:rPr>
                  <a:t>0</a:t>
                </a:r>
              </a:p>
            </p:txBody>
          </p:sp>
          <p:sp>
            <p:nvSpPr>
              <p:cNvPr id="16407" name="Line 32"/>
              <p:cNvSpPr/>
              <p:nvPr>
                <p:custDataLst>
                  <p:tags r:id="rId22"/>
                </p:custDataLst>
              </p:nvPr>
            </p:nvSpPr>
            <p:spPr>
              <a:xfrm flipV="1">
                <a:off x="2729" y="1229"/>
                <a:ext cx="621" cy="621"/>
              </a:xfrm>
              <a:prstGeom prst="line">
                <a:avLst/>
              </a:prstGeom>
              <a:ln w="38100" cap="flat" cmpd="sng">
                <a:solidFill>
                  <a:srgbClr val="006600"/>
                </a:solidFill>
                <a:prstDash val="solid"/>
                <a:headEnd type="none" w="med" len="med"/>
                <a:tailEnd type="none" w="med" len="med"/>
              </a:ln>
            </p:spPr>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57346"/>
                                        </p:tgtEl>
                                        <p:attrNameLst>
                                          <p:attrName>style.visibility</p:attrName>
                                        </p:attrNameLst>
                                      </p:cBhvr>
                                      <p:to>
                                        <p:strVal val="visible"/>
                                      </p:to>
                                    </p:set>
                                    <p:anim calcmode="lin" valueType="num">
                                      <p:cBhvr>
                                        <p:cTn id="7" dur="500" fill="hold"/>
                                        <p:tgtEl>
                                          <p:spTgt spid="57346"/>
                                        </p:tgtEl>
                                        <p:attrNameLst>
                                          <p:attrName>ppt_w</p:attrName>
                                        </p:attrNameLst>
                                      </p:cBhvr>
                                      <p:tavLst>
                                        <p:tav tm="0">
                                          <p:val>
                                            <p:fltVal val="0"/>
                                          </p:val>
                                        </p:tav>
                                        <p:tav tm="100000">
                                          <p:val>
                                            <p:strVal val="#ppt_w"/>
                                          </p:val>
                                        </p:tav>
                                      </p:tavLst>
                                    </p:anim>
                                    <p:anim calcmode="lin" valueType="num">
                                      <p:cBhvr>
                                        <p:cTn id="8" dur="500" fill="hold"/>
                                        <p:tgtEl>
                                          <p:spTgt spid="57346"/>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57350"/>
                                        </p:tgtEl>
                                        <p:attrNameLst>
                                          <p:attrName>style.visibility</p:attrName>
                                        </p:attrNameLst>
                                      </p:cBhvr>
                                      <p:to>
                                        <p:strVal val="visible"/>
                                      </p:to>
                                    </p:set>
                                    <p:anim calcmode="lin" valueType="num">
                                      <p:cBhvr>
                                        <p:cTn id="13" dur="500" fill="hold"/>
                                        <p:tgtEl>
                                          <p:spTgt spid="57350"/>
                                        </p:tgtEl>
                                        <p:attrNameLst>
                                          <p:attrName>ppt_w</p:attrName>
                                        </p:attrNameLst>
                                      </p:cBhvr>
                                      <p:tavLst>
                                        <p:tav tm="0">
                                          <p:val>
                                            <p:fltVal val="0"/>
                                          </p:val>
                                        </p:tav>
                                        <p:tav tm="100000">
                                          <p:val>
                                            <p:strVal val="#ppt_w"/>
                                          </p:val>
                                        </p:tav>
                                      </p:tavLst>
                                    </p:anim>
                                    <p:anim calcmode="lin" valueType="num">
                                      <p:cBhvr>
                                        <p:cTn id="14" dur="500" fill="hold"/>
                                        <p:tgtEl>
                                          <p:spTgt spid="57350"/>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57347"/>
                                        </p:tgtEl>
                                        <p:attrNameLst>
                                          <p:attrName>style.visibility</p:attrName>
                                        </p:attrNameLst>
                                      </p:cBhvr>
                                      <p:to>
                                        <p:strVal val="visible"/>
                                      </p:to>
                                    </p:set>
                                    <p:anim calcmode="lin" valueType="num">
                                      <p:cBhvr>
                                        <p:cTn id="19" dur="500" fill="hold"/>
                                        <p:tgtEl>
                                          <p:spTgt spid="57347"/>
                                        </p:tgtEl>
                                        <p:attrNameLst>
                                          <p:attrName>ppt_w</p:attrName>
                                        </p:attrNameLst>
                                      </p:cBhvr>
                                      <p:tavLst>
                                        <p:tav tm="0">
                                          <p:val>
                                            <p:fltVal val="0"/>
                                          </p:val>
                                        </p:tav>
                                        <p:tav tm="100000">
                                          <p:val>
                                            <p:strVal val="#ppt_w"/>
                                          </p:val>
                                        </p:tav>
                                      </p:tavLst>
                                    </p:anim>
                                    <p:anim calcmode="lin" valueType="num">
                                      <p:cBhvr>
                                        <p:cTn id="20" dur="500" fill="hold"/>
                                        <p:tgtEl>
                                          <p:spTgt spid="57347"/>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57348"/>
                                        </p:tgtEl>
                                        <p:attrNameLst>
                                          <p:attrName>style.visibility</p:attrName>
                                        </p:attrNameLst>
                                      </p:cBhvr>
                                      <p:to>
                                        <p:strVal val="visible"/>
                                      </p:to>
                                    </p:set>
                                    <p:anim calcmode="lin" valueType="num">
                                      <p:cBhvr>
                                        <p:cTn id="25" dur="500" fill="hold"/>
                                        <p:tgtEl>
                                          <p:spTgt spid="57348"/>
                                        </p:tgtEl>
                                        <p:attrNameLst>
                                          <p:attrName>ppt_w</p:attrName>
                                        </p:attrNameLst>
                                      </p:cBhvr>
                                      <p:tavLst>
                                        <p:tav tm="0">
                                          <p:val>
                                            <p:fltVal val="0"/>
                                          </p:val>
                                        </p:tav>
                                        <p:tav tm="100000">
                                          <p:val>
                                            <p:strVal val="#ppt_w"/>
                                          </p:val>
                                        </p:tav>
                                      </p:tavLst>
                                    </p:anim>
                                    <p:anim calcmode="lin" valueType="num">
                                      <p:cBhvr>
                                        <p:cTn id="26" dur="500" fill="hold"/>
                                        <p:tgtEl>
                                          <p:spTgt spid="57348"/>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grpId="0" nodeType="clickEffect" nodePh="1">
                                  <p:stCondLst>
                                    <p:cond delay="0"/>
                                  </p:stCondLst>
                                  <p:endCondLst>
                                    <p:cond evt="begin" delay="0">
                                      <p:tn val="29"/>
                                    </p:cond>
                                  </p:endCondLst>
                                  <p:childTnLst>
                                    <p:set>
                                      <p:cBhvr>
                                        <p:cTn id="30" dur="1" fill="hold">
                                          <p:stCondLst>
                                            <p:cond delay="0"/>
                                          </p:stCondLst>
                                        </p:cTn>
                                        <p:tgtEl>
                                          <p:spTgt spid="57351"/>
                                        </p:tgtEl>
                                        <p:attrNameLst>
                                          <p:attrName>style.visibility</p:attrName>
                                        </p:attrNameLst>
                                      </p:cBhvr>
                                      <p:to>
                                        <p:strVal val="visible"/>
                                      </p:to>
                                    </p:set>
                                    <p:anim calcmode="lin" valueType="num">
                                      <p:cBhvr>
                                        <p:cTn id="31" dur="500" fill="hold"/>
                                        <p:tgtEl>
                                          <p:spTgt spid="57351"/>
                                        </p:tgtEl>
                                        <p:attrNameLst>
                                          <p:attrName>ppt_w</p:attrName>
                                        </p:attrNameLst>
                                      </p:cBhvr>
                                      <p:tavLst>
                                        <p:tav tm="0">
                                          <p:val>
                                            <p:fltVal val="0"/>
                                          </p:val>
                                        </p:tav>
                                        <p:tav tm="100000">
                                          <p:val>
                                            <p:strVal val="#ppt_w"/>
                                          </p:val>
                                        </p:tav>
                                      </p:tavLst>
                                    </p:anim>
                                    <p:anim calcmode="lin" valueType="num">
                                      <p:cBhvr>
                                        <p:cTn id="32" dur="500" fill="hold"/>
                                        <p:tgtEl>
                                          <p:spTgt spid="57351"/>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7" presetClass="entr" presetSubtype="10" fill="hold" grpId="0" nodeType="clickEffect">
                                  <p:stCondLst>
                                    <p:cond delay="0"/>
                                  </p:stCondLst>
                                  <p:childTnLst>
                                    <p:set>
                                      <p:cBhvr>
                                        <p:cTn id="36" dur="1" fill="hold">
                                          <p:stCondLst>
                                            <p:cond delay="0"/>
                                          </p:stCondLst>
                                        </p:cTn>
                                        <p:tgtEl>
                                          <p:spTgt spid="57349"/>
                                        </p:tgtEl>
                                        <p:attrNameLst>
                                          <p:attrName>style.visibility</p:attrName>
                                        </p:attrNameLst>
                                      </p:cBhvr>
                                      <p:to>
                                        <p:strVal val="visible"/>
                                      </p:to>
                                    </p:set>
                                    <p:anim calcmode="lin" valueType="num">
                                      <p:cBhvr>
                                        <p:cTn id="37" dur="500" fill="hold"/>
                                        <p:tgtEl>
                                          <p:spTgt spid="57349"/>
                                        </p:tgtEl>
                                        <p:attrNameLst>
                                          <p:attrName>ppt_w</p:attrName>
                                        </p:attrNameLst>
                                      </p:cBhvr>
                                      <p:tavLst>
                                        <p:tav tm="0">
                                          <p:val>
                                            <p:fltVal val="0"/>
                                          </p:val>
                                        </p:tav>
                                        <p:tav tm="100000">
                                          <p:val>
                                            <p:strVal val="#ppt_w"/>
                                          </p:val>
                                        </p:tav>
                                      </p:tavLst>
                                    </p:anim>
                                    <p:anim calcmode="lin" valueType="num">
                                      <p:cBhvr>
                                        <p:cTn id="38" dur="500" fill="hold"/>
                                        <p:tgtEl>
                                          <p:spTgt spid="57349"/>
                                        </p:tgtEl>
                                        <p:attrNameLst>
                                          <p:attrName>ppt_h</p:attrName>
                                        </p:attrNameLst>
                                      </p:cBhvr>
                                      <p:tavLst>
                                        <p:tav tm="0">
                                          <p:val>
                                            <p:strVal val="#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17" presetClass="entr" presetSubtype="10" fill="hold" grpId="0" nodeType="clickEffect">
                                  <p:stCondLst>
                                    <p:cond delay="0"/>
                                  </p:stCondLst>
                                  <p:childTnLst>
                                    <p:set>
                                      <p:cBhvr>
                                        <p:cTn id="42" dur="1" fill="hold">
                                          <p:stCondLst>
                                            <p:cond delay="0"/>
                                          </p:stCondLst>
                                        </p:cTn>
                                        <p:tgtEl>
                                          <p:spTgt spid="57352"/>
                                        </p:tgtEl>
                                        <p:attrNameLst>
                                          <p:attrName>style.visibility</p:attrName>
                                        </p:attrNameLst>
                                      </p:cBhvr>
                                      <p:to>
                                        <p:strVal val="visible"/>
                                      </p:to>
                                    </p:set>
                                    <p:anim calcmode="lin" valueType="num">
                                      <p:cBhvr>
                                        <p:cTn id="43" dur="500" fill="hold"/>
                                        <p:tgtEl>
                                          <p:spTgt spid="57352"/>
                                        </p:tgtEl>
                                        <p:attrNameLst>
                                          <p:attrName>ppt_w</p:attrName>
                                        </p:attrNameLst>
                                      </p:cBhvr>
                                      <p:tavLst>
                                        <p:tav tm="0">
                                          <p:val>
                                            <p:fltVal val="0"/>
                                          </p:val>
                                        </p:tav>
                                        <p:tav tm="100000">
                                          <p:val>
                                            <p:strVal val="#ppt_w"/>
                                          </p:val>
                                        </p:tav>
                                      </p:tavLst>
                                    </p:anim>
                                    <p:anim calcmode="lin" valueType="num">
                                      <p:cBhvr>
                                        <p:cTn id="44" dur="500" fill="hold"/>
                                        <p:tgtEl>
                                          <p:spTgt spid="57352"/>
                                        </p:tgtEl>
                                        <p:attrNameLst>
                                          <p:attrName>ppt_h</p:attrName>
                                        </p:attrNameLst>
                                      </p:cBhvr>
                                      <p:tavLst>
                                        <p:tav tm="0">
                                          <p:val>
                                            <p:strVal val="#ppt_h"/>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24" presetClass="entr" presetSubtype="0" fill="hold" grpId="0" nodeType="clickEffect">
                                  <p:stCondLst>
                                    <p:cond delay="0"/>
                                  </p:stCondLst>
                                  <p:childTnLst>
                                    <p:set>
                                      <p:cBhvr>
                                        <p:cTn id="48" dur="1" fill="hold">
                                          <p:stCondLst>
                                            <p:cond delay="499"/>
                                          </p:stCondLst>
                                        </p:cTn>
                                        <p:tgtEl>
                                          <p:spTgt spid="57356"/>
                                        </p:tgtEl>
                                        <p:attrNameLst>
                                          <p:attrName>style.visibility</p:attrName>
                                        </p:attrNameLst>
                                      </p:cBhvr>
                                      <p:to>
                                        <p:strVal val="visible"/>
                                      </p:to>
                                    </p:set>
                                    <p:anim to="" calcmode="lin" valueType="num">
                                      <p:cBhvr>
                                        <p:cTn id="49" dur="1" fill="hold"/>
                                        <p:tgtEl>
                                          <p:spTgt spid="57356"/>
                                        </p:tgtEl>
                                        <p:attrNameLst>
                                          <p:attrName>style.visibility</p:attrName>
                                        </p:attrNameLst>
                                      </p:cBhvr>
                                    </p:anim>
                                  </p:childTnLst>
                                </p:cTn>
                              </p:par>
                            </p:childTnLst>
                          </p:cTn>
                        </p:par>
                      </p:childTnLst>
                    </p:cTn>
                  </p:par>
                  <p:par>
                    <p:cTn id="50" fill="hold">
                      <p:stCondLst>
                        <p:cond delay="indefinite"/>
                      </p:stCondLst>
                      <p:childTnLst>
                        <p:par>
                          <p:cTn id="51" fill="hold">
                            <p:stCondLst>
                              <p:cond delay="0"/>
                            </p:stCondLst>
                            <p:childTnLst>
                              <p:par>
                                <p:cTn id="52" presetID="4" presetClass="entr" presetSubtype="16" fill="hold" nodeType="clickEffect">
                                  <p:stCondLst>
                                    <p:cond delay="0"/>
                                  </p:stCondLst>
                                  <p:childTnLst>
                                    <p:set>
                                      <p:cBhvr>
                                        <p:cTn id="53" dur="1" fill="hold">
                                          <p:stCondLst>
                                            <p:cond delay="0"/>
                                          </p:stCondLst>
                                        </p:cTn>
                                        <p:tgtEl>
                                          <p:spTgt spid="57368"/>
                                        </p:tgtEl>
                                        <p:attrNameLst>
                                          <p:attrName>style.visibility</p:attrName>
                                        </p:attrNameLst>
                                      </p:cBhvr>
                                      <p:to>
                                        <p:strVal val="visible"/>
                                      </p:to>
                                    </p:set>
                                    <p:animEffect transition="in" filter="box(in)">
                                      <p:cBhvr>
                                        <p:cTn id="54" dur="500"/>
                                        <p:tgtEl>
                                          <p:spTgt spid="57368"/>
                                        </p:tgtEl>
                                      </p:cBhvr>
                                    </p:animEffect>
                                  </p:childTnLst>
                                </p:cTn>
                              </p:par>
                            </p:childTnLst>
                          </p:cTn>
                        </p:par>
                      </p:childTnLst>
                    </p:cTn>
                  </p:par>
                  <p:par>
                    <p:cTn id="55" fill="hold">
                      <p:stCondLst>
                        <p:cond delay="indefinite"/>
                      </p:stCondLst>
                      <p:childTnLst>
                        <p:par>
                          <p:cTn id="56" fill="hold">
                            <p:stCondLst>
                              <p:cond delay="0"/>
                            </p:stCondLst>
                            <p:childTnLst>
                              <p:par>
                                <p:cTn id="57" presetID="55" presetClass="entr" presetSubtype="0" fill="hold" nodeType="click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p:cTn id="59" dur="1000" fill="hold"/>
                                        <p:tgtEl>
                                          <p:spTgt spid="4"/>
                                        </p:tgtEl>
                                        <p:attrNameLst>
                                          <p:attrName>ppt_w</p:attrName>
                                        </p:attrNameLst>
                                      </p:cBhvr>
                                      <p:tavLst>
                                        <p:tav tm="0">
                                          <p:val>
                                            <p:strVal val="#ppt_w*0.70"/>
                                          </p:val>
                                        </p:tav>
                                        <p:tav tm="100000">
                                          <p:val>
                                            <p:strVal val="#ppt_w"/>
                                          </p:val>
                                        </p:tav>
                                      </p:tavLst>
                                    </p:anim>
                                    <p:anim calcmode="lin" valueType="num">
                                      <p:cBhvr>
                                        <p:cTn id="60" dur="1000" fill="hold"/>
                                        <p:tgtEl>
                                          <p:spTgt spid="4"/>
                                        </p:tgtEl>
                                        <p:attrNameLst>
                                          <p:attrName>ppt_h</p:attrName>
                                        </p:attrNameLst>
                                      </p:cBhvr>
                                      <p:tavLst>
                                        <p:tav tm="0">
                                          <p:val>
                                            <p:strVal val="#ppt_h"/>
                                          </p:val>
                                        </p:tav>
                                        <p:tav tm="100000">
                                          <p:val>
                                            <p:strVal val="#ppt_h"/>
                                          </p:val>
                                        </p:tav>
                                      </p:tavLst>
                                    </p:anim>
                                    <p:animEffect transition="in" filter="fade">
                                      <p:cBhvr>
                                        <p:cTn id="6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p:bldP spid="57347" grpId="0"/>
      <p:bldP spid="57348" grpId="0"/>
      <p:bldP spid="57349" grpId="0"/>
      <p:bldP spid="57350" grpId="0"/>
      <p:bldP spid="57351" grpId="0"/>
      <p:bldP spid="57352" grpId="0"/>
      <p:bldP spid="57356"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9" action="ppaction://hlinksldjump"/>
          </p:cNvPr>
          <p:cNvSpPr>
            <a:spLocks noChangeArrowheads="1"/>
          </p:cNvSpPr>
          <p:nvPr>
            <p:custDataLst>
              <p:tags r:id="rId2"/>
            </p:custDataLst>
          </p:nvPr>
        </p:nvSpPr>
        <p:spPr bwMode="auto">
          <a:xfrm>
            <a:off x="1577975" y="495935"/>
            <a:ext cx="5628005" cy="810895"/>
          </a:xfrm>
          <a:prstGeom prst="roundRect">
            <a:avLst>
              <a:gd name="adj" fmla="val 16667"/>
            </a:avLst>
          </a:prstGeom>
          <a:noFill/>
          <a:ln w="9525">
            <a:noFill/>
            <a:round/>
          </a:ln>
          <a:effectLst/>
        </p:spPr>
        <p:txBody>
          <a:bodyPr wrap="square">
            <a:no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noProof="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1.3.2  </a:t>
            </a:r>
            <a:r>
              <a:rPr kumimoji="1" lang="zh-CN" altLang="en-US" sz="3600" noProof="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sym typeface="+mn-ea"/>
              </a:rPr>
              <a:t>电压源和电流源</a:t>
            </a:r>
            <a:endPar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endParaRPr>
          </a:p>
        </p:txBody>
      </p:sp>
      <p:sp>
        <p:nvSpPr>
          <p:cNvPr id="61442" name="Text Box 2"/>
          <p:cNvSpPr txBox="1"/>
          <p:nvPr>
            <p:custDataLst>
              <p:tags r:id="rId3"/>
            </p:custDataLst>
          </p:nvPr>
        </p:nvSpPr>
        <p:spPr>
          <a:xfrm>
            <a:off x="2555875" y="1752600"/>
            <a:ext cx="6515100" cy="946150"/>
          </a:xfrm>
          <a:prstGeom prst="rect">
            <a:avLst/>
          </a:prstGeom>
          <a:noFill/>
          <a:ln w="9525">
            <a:noFill/>
          </a:ln>
        </p:spPr>
        <p:txBody>
          <a:bodyPr>
            <a:spAutoFit/>
          </a:bodyPr>
          <a:lstStyle/>
          <a:p>
            <a:pPr eaLnBrk="0" hangingPunct="0">
              <a:spcBef>
                <a:spcPct val="50000"/>
              </a:spcBef>
            </a:pPr>
            <a:r>
              <a:rPr lang="zh-CN" altLang="en-US" sz="2800" b="1" dirty="0">
                <a:latin typeface="宋体" panose="02010600030101010101" pitchFamily="2" charset="-122"/>
              </a:rPr>
              <a:t>干电池、蓄电池、直流发电机、直流稳压电源等。</a:t>
            </a:r>
          </a:p>
        </p:txBody>
      </p:sp>
      <p:sp>
        <p:nvSpPr>
          <p:cNvPr id="61443" name="Text Box 3"/>
          <p:cNvSpPr txBox="1"/>
          <p:nvPr>
            <p:custDataLst>
              <p:tags r:id="rId4"/>
            </p:custDataLst>
          </p:nvPr>
        </p:nvSpPr>
        <p:spPr>
          <a:xfrm>
            <a:off x="2555875" y="3068638"/>
            <a:ext cx="6459538" cy="946150"/>
          </a:xfrm>
          <a:prstGeom prst="rect">
            <a:avLst/>
          </a:prstGeom>
          <a:noFill/>
          <a:ln w="9525">
            <a:noFill/>
          </a:ln>
        </p:spPr>
        <p:txBody>
          <a:bodyPr>
            <a:spAutoFit/>
          </a:bodyPr>
          <a:lstStyle/>
          <a:p>
            <a:pPr eaLnBrk="0" hangingPunct="0">
              <a:spcBef>
                <a:spcPct val="50000"/>
              </a:spcBef>
            </a:pPr>
            <a:r>
              <a:rPr lang="zh-CN" altLang="en-US" sz="2800" b="1" dirty="0">
                <a:latin typeface="宋体" panose="02010600030101010101" pitchFamily="2" charset="-122"/>
              </a:rPr>
              <a:t>交流发电机、电力系统提供的正弦交流电源、交流稳压电源等。</a:t>
            </a:r>
          </a:p>
        </p:txBody>
      </p:sp>
      <p:sp>
        <p:nvSpPr>
          <p:cNvPr id="61444" name="Text Box 4"/>
          <p:cNvSpPr txBox="1">
            <a:spLocks noChangeArrowheads="1"/>
          </p:cNvSpPr>
          <p:nvPr>
            <p:custDataLst>
              <p:tags r:id="rId5"/>
            </p:custDataLst>
          </p:nvPr>
        </p:nvSpPr>
        <p:spPr bwMode="auto">
          <a:xfrm>
            <a:off x="838200" y="1752600"/>
            <a:ext cx="2209800" cy="519113"/>
          </a:xfrm>
          <a:prstGeom prst="rect">
            <a:avLst/>
          </a:prstGeom>
          <a:noFill/>
          <a:ln w="9525">
            <a:noFill/>
            <a:miter lim="800000"/>
          </a:ln>
          <a:effectLst/>
        </p:spPr>
        <p:txBody>
          <a:bodyPr>
            <a:spAutoFit/>
          </a:bodyPr>
          <a:lstStyle/>
          <a:p>
            <a:pPr marR="0" defTabSz="914400" eaLnBrk="0" hangingPunct="0">
              <a:spcBef>
                <a:spcPct val="50000"/>
              </a:spcBef>
              <a:buClrTx/>
              <a:buSzTx/>
              <a:buFontTx/>
              <a:buNone/>
              <a:defRPr/>
            </a:pPr>
            <a:r>
              <a:rPr kumimoji="1" lang="zh-CN" altLang="en-US" sz="2800" b="1" kern="1200" cap="none" spc="0" normalizeH="0" baseline="0" noProof="0">
                <a:solidFill>
                  <a:srgbClr val="FF0066"/>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直流电源：</a:t>
            </a:r>
          </a:p>
        </p:txBody>
      </p:sp>
      <p:sp>
        <p:nvSpPr>
          <p:cNvPr id="61445" name="Text Box 5"/>
          <p:cNvSpPr txBox="1">
            <a:spLocks noChangeArrowheads="1"/>
          </p:cNvSpPr>
          <p:nvPr>
            <p:custDataLst>
              <p:tags r:id="rId6"/>
            </p:custDataLst>
          </p:nvPr>
        </p:nvSpPr>
        <p:spPr bwMode="auto">
          <a:xfrm>
            <a:off x="827088" y="3048000"/>
            <a:ext cx="1846263" cy="519113"/>
          </a:xfrm>
          <a:prstGeom prst="rect">
            <a:avLst/>
          </a:prstGeom>
          <a:noFill/>
          <a:ln w="9525">
            <a:noFill/>
            <a:miter lim="800000"/>
          </a:ln>
          <a:effectLst/>
        </p:spPr>
        <p:txBody>
          <a:bodyPr>
            <a:spAutoFit/>
          </a:bodyPr>
          <a:lstStyle/>
          <a:p>
            <a:pPr marR="0" defTabSz="914400" eaLnBrk="0" hangingPunct="0">
              <a:spcBef>
                <a:spcPct val="50000"/>
              </a:spcBef>
              <a:buClrTx/>
              <a:buSzTx/>
              <a:buFontTx/>
              <a:buNone/>
              <a:defRPr/>
            </a:pPr>
            <a:r>
              <a:rPr kumimoji="1" lang="zh-CN" altLang="en-US" sz="2800" b="1" kern="1200" cap="none" spc="0" normalizeH="0" baseline="0" noProof="0">
                <a:solidFill>
                  <a:srgbClr val="FF0066"/>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交流电源</a:t>
            </a:r>
            <a:r>
              <a:rPr kumimoji="1" lang="en-US" altLang="zh-CN" sz="2800" b="1" kern="1200" cap="none" spc="0" normalizeH="0" baseline="0" noProof="0">
                <a:solidFill>
                  <a:srgbClr val="FF0066"/>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p>
        </p:txBody>
      </p:sp>
      <p:sp>
        <p:nvSpPr>
          <p:cNvPr id="61446" name="Text Box 6"/>
          <p:cNvSpPr txBox="1">
            <a:spLocks noChangeArrowheads="1"/>
          </p:cNvSpPr>
          <p:nvPr>
            <p:custDataLst>
              <p:tags r:id="rId7"/>
            </p:custDataLst>
          </p:nvPr>
        </p:nvSpPr>
        <p:spPr bwMode="auto">
          <a:xfrm>
            <a:off x="609600" y="4267200"/>
            <a:ext cx="8124825" cy="1373188"/>
          </a:xfrm>
          <a:prstGeom prst="rect">
            <a:avLst/>
          </a:prstGeom>
          <a:noFill/>
          <a:ln w="38100">
            <a:noFill/>
            <a:miter lim="800000"/>
            <a:tailEnd type="none" w="sm" len="lg"/>
          </a:ln>
        </p:spPr>
        <p:txBody>
          <a:bodyPr>
            <a:spAutoFit/>
          </a:bodyPr>
          <a:lstStyle/>
          <a:p>
            <a:pPr marR="0" defTabSz="914400">
              <a:buClrTx/>
              <a:buSzTx/>
              <a:buFontTx/>
              <a:buNone/>
              <a:defRPr/>
            </a:pPr>
            <a:r>
              <a:rPr kumimoji="1" lang="zh-CN" altLang="en-US" sz="2800" b="1" kern="1200" cap="none" spc="0" normalizeH="0" baseline="0" noProof="0">
                <a:solidFill>
                  <a:schemeClr val="accent2"/>
                </a:solidFill>
                <a:latin typeface="Times New Roman" panose="02020603050405020304" pitchFamily="18" charset="0"/>
                <a:ea typeface="宋体" panose="02010600030101010101" pitchFamily="2" charset="-122"/>
                <a:cs typeface="+mn-cs"/>
              </a:rPr>
              <a:t>        一个实际电源可以用</a:t>
            </a:r>
            <a:r>
              <a:rPr kumimoji="1" lang="zh-CN" altLang="en-US" sz="2800" b="1" kern="1200" cap="none" spc="0" normalizeH="0" baseline="0" noProof="0">
                <a:solidFill>
                  <a:srgbClr val="CC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两种模型</a:t>
            </a:r>
            <a:r>
              <a:rPr kumimoji="1" lang="zh-CN" altLang="en-US" sz="2800" b="1" kern="1200" cap="none" spc="0" normalizeH="0" baseline="0" noProof="0">
                <a:solidFill>
                  <a:schemeClr val="accent2"/>
                </a:solidFill>
                <a:latin typeface="Times New Roman" panose="02020603050405020304" pitchFamily="18" charset="0"/>
                <a:ea typeface="宋体" panose="02010600030101010101" pitchFamily="2" charset="-122"/>
                <a:cs typeface="+mn-cs"/>
              </a:rPr>
              <a:t>来表示。用电压的形式表示称为</a:t>
            </a:r>
            <a:r>
              <a:rPr kumimoji="1" lang="zh-CN" altLang="en-US" sz="2800" b="1" u="sng" kern="1200" cap="none" spc="0" normalizeH="0" baseline="0" noProof="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电压源</a:t>
            </a:r>
            <a:r>
              <a:rPr kumimoji="1" lang="zh-CN" altLang="en-US" sz="2800" b="1" kern="1200" cap="none" spc="0" normalizeH="0" baseline="0" noProof="0">
                <a:solidFill>
                  <a:schemeClr val="accent2"/>
                </a:solidFill>
                <a:latin typeface="Times New Roman" panose="02020603050405020304" pitchFamily="18" charset="0"/>
                <a:ea typeface="宋体" panose="02010600030101010101" pitchFamily="2" charset="-122"/>
                <a:cs typeface="+mn-cs"/>
              </a:rPr>
              <a:t>，用电流的形式表示称为</a:t>
            </a:r>
            <a:r>
              <a:rPr kumimoji="1" lang="zh-CN" altLang="en-US" sz="2800" b="1" u="sng" kern="1200" cap="none" spc="0" normalizeH="0" baseline="0" noProof="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电流源</a:t>
            </a:r>
            <a:r>
              <a:rPr kumimoji="1" lang="zh-CN" altLang="en-US" sz="2800" b="1" u="sng" kern="1200" cap="none" spc="0" normalizeH="0" baseline="0" noProof="0">
                <a:solidFill>
                  <a:srgbClr val="FF0066"/>
                </a:solidFill>
                <a:latin typeface="Times New Roman" panose="02020603050405020304" pitchFamily="18" charset="0"/>
                <a:ea typeface="宋体" panose="02010600030101010101" pitchFamily="2" charset="-122"/>
                <a:cs typeface="+mn-cs"/>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1444"/>
                                        </p:tgtEl>
                                        <p:attrNameLst>
                                          <p:attrName>style.visibility</p:attrName>
                                        </p:attrNameLst>
                                      </p:cBhvr>
                                      <p:to>
                                        <p:strVal val="visible"/>
                                      </p:to>
                                    </p:set>
                                    <p:animEffect transition="in" filter="strips(downLeft)">
                                      <p:cBhvr>
                                        <p:cTn id="7" dur="500"/>
                                        <p:tgtEl>
                                          <p:spTgt spid="61444"/>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iterate type="wd">
                                    <p:tmPct val="100000"/>
                                  </p:iterate>
                                  <p:childTnLst>
                                    <p:set>
                                      <p:cBhvr>
                                        <p:cTn id="11" dur="1" fill="hold">
                                          <p:stCondLst>
                                            <p:cond delay="0"/>
                                          </p:stCondLst>
                                        </p:cTn>
                                        <p:tgtEl>
                                          <p:spTgt spid="61442"/>
                                        </p:tgtEl>
                                        <p:attrNameLst>
                                          <p:attrName>style.visibility</p:attrName>
                                        </p:attrNameLst>
                                      </p:cBhvr>
                                      <p:to>
                                        <p:strVal val="visible"/>
                                      </p:to>
                                    </p:set>
                                    <p:anim calcmode="lin" valueType="num">
                                      <p:cBhvr>
                                        <p:cTn id="12" dur="300" fill="hold"/>
                                        <p:tgtEl>
                                          <p:spTgt spid="61442"/>
                                        </p:tgtEl>
                                        <p:attrNameLst>
                                          <p:attrName>ppt_w</p:attrName>
                                        </p:attrNameLst>
                                      </p:cBhvr>
                                      <p:tavLst>
                                        <p:tav tm="0">
                                          <p:val>
                                            <p:fltVal val="0"/>
                                          </p:val>
                                        </p:tav>
                                        <p:tav tm="100000">
                                          <p:val>
                                            <p:strVal val="#ppt_w"/>
                                          </p:val>
                                        </p:tav>
                                      </p:tavLst>
                                    </p:anim>
                                    <p:anim calcmode="lin" valueType="num">
                                      <p:cBhvr>
                                        <p:cTn id="13" dur="300" fill="hold"/>
                                        <p:tgtEl>
                                          <p:spTgt spid="61442"/>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61445"/>
                                        </p:tgtEl>
                                        <p:attrNameLst>
                                          <p:attrName>style.visibility</p:attrName>
                                        </p:attrNameLst>
                                      </p:cBhvr>
                                      <p:to>
                                        <p:strVal val="visible"/>
                                      </p:to>
                                    </p:set>
                                    <p:animEffect transition="in" filter="strips(downLeft)">
                                      <p:cBhvr>
                                        <p:cTn id="18" dur="500"/>
                                        <p:tgtEl>
                                          <p:spTgt spid="61445"/>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grpId="0" nodeType="clickEffect">
                                  <p:stCondLst>
                                    <p:cond delay="0"/>
                                  </p:stCondLst>
                                  <p:iterate type="wd">
                                    <p:tmPct val="100000"/>
                                  </p:iterate>
                                  <p:childTnLst>
                                    <p:set>
                                      <p:cBhvr>
                                        <p:cTn id="22" dur="1" fill="hold">
                                          <p:stCondLst>
                                            <p:cond delay="0"/>
                                          </p:stCondLst>
                                        </p:cTn>
                                        <p:tgtEl>
                                          <p:spTgt spid="61443"/>
                                        </p:tgtEl>
                                        <p:attrNameLst>
                                          <p:attrName>style.visibility</p:attrName>
                                        </p:attrNameLst>
                                      </p:cBhvr>
                                      <p:to>
                                        <p:strVal val="visible"/>
                                      </p:to>
                                    </p:set>
                                    <p:anim calcmode="lin" valueType="num">
                                      <p:cBhvr>
                                        <p:cTn id="23" dur="300" fill="hold"/>
                                        <p:tgtEl>
                                          <p:spTgt spid="61443"/>
                                        </p:tgtEl>
                                        <p:attrNameLst>
                                          <p:attrName>ppt_w</p:attrName>
                                        </p:attrNameLst>
                                      </p:cBhvr>
                                      <p:tavLst>
                                        <p:tav tm="0">
                                          <p:val>
                                            <p:fltVal val="0"/>
                                          </p:val>
                                        </p:tav>
                                        <p:tav tm="100000">
                                          <p:val>
                                            <p:strVal val="#ppt_w"/>
                                          </p:val>
                                        </p:tav>
                                      </p:tavLst>
                                    </p:anim>
                                    <p:anim calcmode="lin" valueType="num">
                                      <p:cBhvr>
                                        <p:cTn id="24" dur="300" fill="hold"/>
                                        <p:tgtEl>
                                          <p:spTgt spid="61443"/>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iterate type="lt">
                                    <p:tmPct val="100000"/>
                                  </p:iterate>
                                  <p:childTnLst>
                                    <p:set>
                                      <p:cBhvr>
                                        <p:cTn id="28" dur="1" fill="hold">
                                          <p:stCondLst>
                                            <p:cond delay="0"/>
                                          </p:stCondLst>
                                        </p:cTn>
                                        <p:tgtEl>
                                          <p:spTgt spid="61446"/>
                                        </p:tgtEl>
                                        <p:attrNameLst>
                                          <p:attrName>style.visibility</p:attrName>
                                        </p:attrNameLst>
                                      </p:cBhvr>
                                      <p:to>
                                        <p:strVal val="visible"/>
                                      </p:to>
                                    </p:set>
                                    <p:animEffect transition="in" filter="wipe(left)">
                                      <p:cBhvr>
                                        <p:cTn id="29" dur="75"/>
                                        <p:tgtEl>
                                          <p:spTgt spid="614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2" grpId="0"/>
      <p:bldP spid="61443" grpId="0"/>
      <p:bldP spid="61444" grpId="0" bldLvl="0" animBg="1"/>
      <p:bldP spid="61445" grpId="0" bldLvl="0" animBg="1"/>
      <p:bldP spid="6144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63" action="ppaction://hlinksldjump"/>
          </p:cNvPr>
          <p:cNvSpPr>
            <a:spLocks noChangeArrowheads="1"/>
          </p:cNvSpPr>
          <p:nvPr>
            <p:custDataLst>
              <p:tags r:id="rId2"/>
            </p:custDataLst>
          </p:nvPr>
        </p:nvSpPr>
        <p:spPr bwMode="auto">
          <a:xfrm>
            <a:off x="2299335" y="495935"/>
            <a:ext cx="3764280" cy="720240"/>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一、理想电压源</a:t>
            </a:r>
          </a:p>
        </p:txBody>
      </p:sp>
      <p:sp>
        <p:nvSpPr>
          <p:cNvPr id="63490" name="Text Box 2"/>
          <p:cNvSpPr txBox="1"/>
          <p:nvPr>
            <p:custDataLst>
              <p:tags r:id="rId3"/>
            </p:custDataLst>
          </p:nvPr>
        </p:nvSpPr>
        <p:spPr>
          <a:xfrm>
            <a:off x="1358900" y="5992813"/>
            <a:ext cx="3314700" cy="457200"/>
          </a:xfrm>
          <a:prstGeom prst="rect">
            <a:avLst/>
          </a:prstGeom>
          <a:noFill/>
          <a:ln w="9525">
            <a:noFill/>
          </a:ln>
        </p:spPr>
        <p:txBody>
          <a:bodyPr>
            <a:spAutoFit/>
          </a:bodyPr>
          <a:lstStyle/>
          <a:p>
            <a:pPr algn="ctr" eaLnBrk="0" hangingPunct="0">
              <a:spcBef>
                <a:spcPct val="50000"/>
              </a:spcBef>
            </a:pPr>
            <a:r>
              <a:rPr lang="zh-CN" altLang="en-US" b="1" dirty="0">
                <a:solidFill>
                  <a:schemeClr val="accent2"/>
                </a:solidFill>
                <a:latin typeface="宋体" panose="02010600030101010101" pitchFamily="2" charset="-122"/>
              </a:rPr>
              <a:t>理想电压源</a:t>
            </a:r>
            <a:r>
              <a:rPr lang="en-US" altLang="zh-CN" b="1" dirty="0">
                <a:solidFill>
                  <a:schemeClr val="accent2"/>
                </a:solidFill>
                <a:latin typeface="宋体" panose="02010600030101010101" pitchFamily="2" charset="-122"/>
              </a:rPr>
              <a:t>(</a:t>
            </a:r>
            <a:r>
              <a:rPr lang="zh-CN" altLang="en-US" b="1" dirty="0">
                <a:solidFill>
                  <a:srgbClr val="CC0099"/>
                </a:solidFill>
                <a:latin typeface="宋体" panose="02010600030101010101" pitchFamily="2" charset="-122"/>
              </a:rPr>
              <a:t>交流</a:t>
            </a:r>
            <a:r>
              <a:rPr lang="en-US" altLang="zh-CN" b="1" dirty="0">
                <a:solidFill>
                  <a:schemeClr val="accent2"/>
                </a:solidFill>
                <a:latin typeface="宋体" panose="02010600030101010101" pitchFamily="2" charset="-122"/>
              </a:rPr>
              <a:t>)</a:t>
            </a:r>
          </a:p>
        </p:txBody>
      </p:sp>
      <p:grpSp>
        <p:nvGrpSpPr>
          <p:cNvPr id="2" name="Group 3"/>
          <p:cNvGrpSpPr/>
          <p:nvPr/>
        </p:nvGrpSpPr>
        <p:grpSpPr>
          <a:xfrm>
            <a:off x="1819275" y="4278313"/>
            <a:ext cx="1368425" cy="1425575"/>
            <a:chOff x="1332" y="2472"/>
            <a:chExt cx="862" cy="898"/>
          </a:xfrm>
        </p:grpSpPr>
        <p:sp>
          <p:nvSpPr>
            <p:cNvPr id="96316" name="Text Box 4"/>
            <p:cNvSpPr txBox="1"/>
            <p:nvPr>
              <p:custDataLst>
                <p:tags r:id="rId52"/>
              </p:custDataLst>
            </p:nvPr>
          </p:nvSpPr>
          <p:spPr>
            <a:xfrm>
              <a:off x="1332" y="2730"/>
              <a:ext cx="399" cy="327"/>
            </a:xfrm>
            <a:prstGeom prst="rect">
              <a:avLst/>
            </a:prstGeom>
            <a:noFill/>
            <a:ln w="9525">
              <a:noFill/>
            </a:ln>
          </p:spPr>
          <p:txBody>
            <a:bodyPr>
              <a:spAutoFit/>
            </a:bodyPr>
            <a:lstStyle/>
            <a:p>
              <a:pPr eaLnBrk="0" hangingPunct="0"/>
              <a:r>
                <a:rPr lang="en-US" altLang="zh-CN" sz="2800" b="1" i="1" dirty="0">
                  <a:solidFill>
                    <a:schemeClr val="accent2"/>
                  </a:solidFill>
                  <a:latin typeface="Times New Roman" panose="02020603050405020304" pitchFamily="18" charset="0"/>
                </a:rPr>
                <a:t>u</a:t>
              </a:r>
              <a:r>
                <a:rPr lang="en-US" altLang="zh-CN" sz="2800" baseline="-25000" dirty="0">
                  <a:solidFill>
                    <a:schemeClr val="accent2"/>
                  </a:solidFill>
                  <a:latin typeface="Times New Roman" panose="02020603050405020304" pitchFamily="18" charset="0"/>
                </a:rPr>
                <a:t>s</a:t>
              </a:r>
              <a:endParaRPr lang="en-US" altLang="zh-CN" sz="2800" dirty="0">
                <a:solidFill>
                  <a:schemeClr val="accent2"/>
                </a:solidFill>
                <a:latin typeface="Times New Roman" panose="02020603050405020304" pitchFamily="18" charset="0"/>
                <a:ea typeface="楷体_GB2312" pitchFamily="49" charset="-122"/>
              </a:endParaRPr>
            </a:p>
          </p:txBody>
        </p:sp>
        <p:sp>
          <p:nvSpPr>
            <p:cNvPr id="96317" name="Line 5"/>
            <p:cNvSpPr/>
            <p:nvPr>
              <p:custDataLst>
                <p:tags r:id="rId53"/>
              </p:custDataLst>
            </p:nvPr>
          </p:nvSpPr>
          <p:spPr>
            <a:xfrm>
              <a:off x="1780" y="2494"/>
              <a:ext cx="377" cy="0"/>
            </a:xfrm>
            <a:prstGeom prst="line">
              <a:avLst/>
            </a:prstGeom>
            <a:ln w="28575" cap="flat" cmpd="sng">
              <a:solidFill>
                <a:srgbClr val="0033CC"/>
              </a:solidFill>
              <a:prstDash val="solid"/>
              <a:headEnd type="none" w="med" len="med"/>
              <a:tailEnd type="none" w="med" len="med"/>
            </a:ln>
          </p:spPr>
        </p:sp>
        <p:sp>
          <p:nvSpPr>
            <p:cNvPr id="96318" name="Line 6"/>
            <p:cNvSpPr/>
            <p:nvPr>
              <p:custDataLst>
                <p:tags r:id="rId54"/>
              </p:custDataLst>
            </p:nvPr>
          </p:nvSpPr>
          <p:spPr>
            <a:xfrm>
              <a:off x="1776" y="3348"/>
              <a:ext cx="377" cy="0"/>
            </a:xfrm>
            <a:prstGeom prst="line">
              <a:avLst/>
            </a:prstGeom>
            <a:ln w="28575" cap="flat" cmpd="sng">
              <a:solidFill>
                <a:srgbClr val="0033CC"/>
              </a:solidFill>
              <a:prstDash val="solid"/>
              <a:headEnd type="none" w="med" len="med"/>
              <a:tailEnd type="none" w="med" len="med"/>
            </a:ln>
          </p:spPr>
        </p:sp>
        <p:sp>
          <p:nvSpPr>
            <p:cNvPr id="96319" name="Line 7"/>
            <p:cNvSpPr/>
            <p:nvPr>
              <p:custDataLst>
                <p:tags r:id="rId55"/>
              </p:custDataLst>
            </p:nvPr>
          </p:nvSpPr>
          <p:spPr>
            <a:xfrm flipH="1">
              <a:off x="1775" y="2491"/>
              <a:ext cx="0" cy="853"/>
            </a:xfrm>
            <a:prstGeom prst="line">
              <a:avLst/>
            </a:prstGeom>
            <a:ln w="28575" cap="flat" cmpd="sng">
              <a:solidFill>
                <a:srgbClr val="0033CC"/>
              </a:solidFill>
              <a:prstDash val="solid"/>
              <a:headEnd type="none" w="med" len="med"/>
              <a:tailEnd type="none" w="med" len="med"/>
            </a:ln>
          </p:spPr>
        </p:sp>
        <p:sp>
          <p:nvSpPr>
            <p:cNvPr id="96320" name="Oval 8"/>
            <p:cNvSpPr/>
            <p:nvPr>
              <p:custDataLst>
                <p:tags r:id="rId56"/>
              </p:custDataLst>
            </p:nvPr>
          </p:nvSpPr>
          <p:spPr>
            <a:xfrm>
              <a:off x="2106" y="2472"/>
              <a:ext cx="66" cy="6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96321" name="Oval 9"/>
            <p:cNvSpPr/>
            <p:nvPr>
              <p:custDataLst>
                <p:tags r:id="rId57"/>
              </p:custDataLst>
            </p:nvPr>
          </p:nvSpPr>
          <p:spPr>
            <a:xfrm>
              <a:off x="2128" y="3304"/>
              <a:ext cx="66" cy="6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96322" name="Oval 10"/>
            <p:cNvSpPr/>
            <p:nvPr>
              <p:custDataLst>
                <p:tags r:id="rId58"/>
              </p:custDataLst>
            </p:nvPr>
          </p:nvSpPr>
          <p:spPr>
            <a:xfrm flipH="1">
              <a:off x="1680" y="2832"/>
              <a:ext cx="189" cy="179"/>
            </a:xfrm>
            <a:prstGeom prst="ellipse">
              <a:avLst/>
            </a:prstGeom>
            <a:no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96323" name="Text Box 11"/>
            <p:cNvSpPr txBox="1"/>
            <p:nvPr>
              <p:custDataLst>
                <p:tags r:id="rId59"/>
              </p:custDataLst>
            </p:nvPr>
          </p:nvSpPr>
          <p:spPr>
            <a:xfrm>
              <a:off x="1598" y="2594"/>
              <a:ext cx="224"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96324" name="Text Box 12"/>
            <p:cNvSpPr txBox="1"/>
            <p:nvPr>
              <p:custDataLst>
                <p:tags r:id="rId60"/>
              </p:custDataLst>
            </p:nvPr>
          </p:nvSpPr>
          <p:spPr>
            <a:xfrm>
              <a:off x="1634" y="2918"/>
              <a:ext cx="180"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grpSp>
      <p:grpSp>
        <p:nvGrpSpPr>
          <p:cNvPr id="3" name="Group 13"/>
          <p:cNvGrpSpPr/>
          <p:nvPr/>
        </p:nvGrpSpPr>
        <p:grpSpPr>
          <a:xfrm>
            <a:off x="4295775" y="4240213"/>
            <a:ext cx="1368425" cy="1425575"/>
            <a:chOff x="2676" y="2448"/>
            <a:chExt cx="862" cy="898"/>
          </a:xfrm>
        </p:grpSpPr>
        <p:sp>
          <p:nvSpPr>
            <p:cNvPr id="96307" name="Text Box 14"/>
            <p:cNvSpPr txBox="1"/>
            <p:nvPr>
              <p:custDataLst>
                <p:tags r:id="rId43"/>
              </p:custDataLst>
            </p:nvPr>
          </p:nvSpPr>
          <p:spPr>
            <a:xfrm>
              <a:off x="2676" y="2706"/>
              <a:ext cx="399" cy="327"/>
            </a:xfrm>
            <a:prstGeom prst="rect">
              <a:avLst/>
            </a:prstGeom>
            <a:noFill/>
            <a:ln w="9525">
              <a:noFill/>
            </a:ln>
          </p:spPr>
          <p:txBody>
            <a:bodyPr>
              <a:spAutoFit/>
            </a:bodyPr>
            <a:lstStyle/>
            <a:p>
              <a:pPr eaLnBrk="0" hangingPunct="0"/>
              <a:r>
                <a:rPr lang="en-US" altLang="zh-CN" sz="2800" b="1" i="1" dirty="0">
                  <a:solidFill>
                    <a:schemeClr val="accent2"/>
                  </a:solidFill>
                  <a:latin typeface="Times New Roman" panose="02020603050405020304" pitchFamily="18" charset="0"/>
                </a:rPr>
                <a:t>U</a:t>
              </a:r>
              <a:r>
                <a:rPr lang="en-US" altLang="zh-CN" sz="2800" baseline="-25000" dirty="0">
                  <a:solidFill>
                    <a:schemeClr val="accent2"/>
                  </a:solidFill>
                  <a:latin typeface="Times New Roman" panose="02020603050405020304" pitchFamily="18" charset="0"/>
                </a:rPr>
                <a:t>s</a:t>
              </a:r>
              <a:endParaRPr lang="en-US" altLang="zh-CN" sz="2800" dirty="0">
                <a:solidFill>
                  <a:schemeClr val="accent2"/>
                </a:solidFill>
                <a:latin typeface="Times New Roman" panose="02020603050405020304" pitchFamily="18" charset="0"/>
                <a:ea typeface="楷体_GB2312" pitchFamily="49" charset="-122"/>
              </a:endParaRPr>
            </a:p>
          </p:txBody>
        </p:sp>
        <p:sp>
          <p:nvSpPr>
            <p:cNvPr id="96308" name="Line 15"/>
            <p:cNvSpPr/>
            <p:nvPr>
              <p:custDataLst>
                <p:tags r:id="rId44"/>
              </p:custDataLst>
            </p:nvPr>
          </p:nvSpPr>
          <p:spPr>
            <a:xfrm>
              <a:off x="3124" y="2470"/>
              <a:ext cx="377" cy="0"/>
            </a:xfrm>
            <a:prstGeom prst="line">
              <a:avLst/>
            </a:prstGeom>
            <a:ln w="28575" cap="flat" cmpd="sng">
              <a:solidFill>
                <a:srgbClr val="0033CC"/>
              </a:solidFill>
              <a:prstDash val="solid"/>
              <a:headEnd type="none" w="med" len="med"/>
              <a:tailEnd type="none" w="med" len="med"/>
            </a:ln>
          </p:spPr>
        </p:sp>
        <p:sp>
          <p:nvSpPr>
            <p:cNvPr id="96309" name="Line 16"/>
            <p:cNvSpPr/>
            <p:nvPr>
              <p:custDataLst>
                <p:tags r:id="rId45"/>
              </p:custDataLst>
            </p:nvPr>
          </p:nvSpPr>
          <p:spPr>
            <a:xfrm>
              <a:off x="3120" y="3324"/>
              <a:ext cx="377" cy="0"/>
            </a:xfrm>
            <a:prstGeom prst="line">
              <a:avLst/>
            </a:prstGeom>
            <a:ln w="28575" cap="flat" cmpd="sng">
              <a:solidFill>
                <a:srgbClr val="0033CC"/>
              </a:solidFill>
              <a:prstDash val="solid"/>
              <a:headEnd type="none" w="med" len="med"/>
              <a:tailEnd type="none" w="med" len="med"/>
            </a:ln>
          </p:spPr>
        </p:sp>
        <p:sp>
          <p:nvSpPr>
            <p:cNvPr id="96310" name="Line 17"/>
            <p:cNvSpPr/>
            <p:nvPr>
              <p:custDataLst>
                <p:tags r:id="rId46"/>
              </p:custDataLst>
            </p:nvPr>
          </p:nvSpPr>
          <p:spPr>
            <a:xfrm flipH="1">
              <a:off x="3119" y="2467"/>
              <a:ext cx="0" cy="853"/>
            </a:xfrm>
            <a:prstGeom prst="line">
              <a:avLst/>
            </a:prstGeom>
            <a:ln w="28575" cap="flat" cmpd="sng">
              <a:solidFill>
                <a:srgbClr val="0033CC"/>
              </a:solidFill>
              <a:prstDash val="solid"/>
              <a:headEnd type="none" w="med" len="med"/>
              <a:tailEnd type="none" w="med" len="med"/>
            </a:ln>
          </p:spPr>
        </p:sp>
        <p:sp>
          <p:nvSpPr>
            <p:cNvPr id="96311" name="Oval 18"/>
            <p:cNvSpPr/>
            <p:nvPr>
              <p:custDataLst>
                <p:tags r:id="rId47"/>
              </p:custDataLst>
            </p:nvPr>
          </p:nvSpPr>
          <p:spPr>
            <a:xfrm>
              <a:off x="3450" y="2448"/>
              <a:ext cx="66" cy="6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96312" name="Oval 19"/>
            <p:cNvSpPr/>
            <p:nvPr>
              <p:custDataLst>
                <p:tags r:id="rId48"/>
              </p:custDataLst>
            </p:nvPr>
          </p:nvSpPr>
          <p:spPr>
            <a:xfrm>
              <a:off x="3472" y="3280"/>
              <a:ext cx="66" cy="6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96313" name="Oval 20"/>
            <p:cNvSpPr/>
            <p:nvPr>
              <p:custDataLst>
                <p:tags r:id="rId49"/>
              </p:custDataLst>
            </p:nvPr>
          </p:nvSpPr>
          <p:spPr>
            <a:xfrm flipH="1">
              <a:off x="3024" y="2808"/>
              <a:ext cx="189" cy="179"/>
            </a:xfrm>
            <a:prstGeom prst="ellipse">
              <a:avLst/>
            </a:prstGeom>
            <a:no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96314" name="Text Box 21"/>
            <p:cNvSpPr txBox="1"/>
            <p:nvPr>
              <p:custDataLst>
                <p:tags r:id="rId50"/>
              </p:custDataLst>
            </p:nvPr>
          </p:nvSpPr>
          <p:spPr>
            <a:xfrm>
              <a:off x="2942" y="2570"/>
              <a:ext cx="224"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96315" name="Text Box 22"/>
            <p:cNvSpPr txBox="1"/>
            <p:nvPr>
              <p:custDataLst>
                <p:tags r:id="rId51"/>
              </p:custDataLst>
            </p:nvPr>
          </p:nvSpPr>
          <p:spPr>
            <a:xfrm>
              <a:off x="2978" y="2894"/>
              <a:ext cx="180"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grpSp>
      <p:sp>
        <p:nvSpPr>
          <p:cNvPr id="63511" name="Text Box 23"/>
          <p:cNvSpPr txBox="1"/>
          <p:nvPr>
            <p:custDataLst>
              <p:tags r:id="rId4"/>
            </p:custDataLst>
          </p:nvPr>
        </p:nvSpPr>
        <p:spPr>
          <a:xfrm>
            <a:off x="4972050" y="5978525"/>
            <a:ext cx="3200400" cy="457200"/>
          </a:xfrm>
          <a:prstGeom prst="rect">
            <a:avLst/>
          </a:prstGeom>
          <a:noFill/>
          <a:ln w="9525">
            <a:noFill/>
          </a:ln>
        </p:spPr>
        <p:txBody>
          <a:bodyPr>
            <a:spAutoFit/>
          </a:bodyPr>
          <a:lstStyle/>
          <a:p>
            <a:pPr algn="ctr" eaLnBrk="0" hangingPunct="0">
              <a:spcBef>
                <a:spcPct val="50000"/>
              </a:spcBef>
            </a:pPr>
            <a:r>
              <a:rPr lang="zh-CN" altLang="en-US" b="1" dirty="0">
                <a:solidFill>
                  <a:schemeClr val="accent2"/>
                </a:solidFill>
                <a:latin typeface="宋体" panose="02010600030101010101" pitchFamily="2" charset="-122"/>
              </a:rPr>
              <a:t>理想电压源</a:t>
            </a:r>
            <a:r>
              <a:rPr lang="en-US" altLang="zh-CN" b="1" dirty="0">
                <a:solidFill>
                  <a:schemeClr val="accent2"/>
                </a:solidFill>
                <a:latin typeface="宋体" panose="02010600030101010101" pitchFamily="2" charset="-122"/>
              </a:rPr>
              <a:t>(</a:t>
            </a:r>
            <a:r>
              <a:rPr lang="zh-CN" altLang="en-US" b="1" dirty="0">
                <a:solidFill>
                  <a:srgbClr val="CC0099"/>
                </a:solidFill>
                <a:latin typeface="宋体" panose="02010600030101010101" pitchFamily="2" charset="-122"/>
              </a:rPr>
              <a:t>直流</a:t>
            </a:r>
            <a:r>
              <a:rPr lang="en-US" altLang="zh-CN" b="1" dirty="0">
                <a:solidFill>
                  <a:schemeClr val="accent2"/>
                </a:solidFill>
                <a:latin typeface="宋体" panose="02010600030101010101" pitchFamily="2" charset="-122"/>
              </a:rPr>
              <a:t>)</a:t>
            </a:r>
          </a:p>
        </p:txBody>
      </p:sp>
      <p:grpSp>
        <p:nvGrpSpPr>
          <p:cNvPr id="4" name="Group 24"/>
          <p:cNvGrpSpPr/>
          <p:nvPr/>
        </p:nvGrpSpPr>
        <p:grpSpPr>
          <a:xfrm>
            <a:off x="6505575" y="4221163"/>
            <a:ext cx="1368425" cy="1425575"/>
            <a:chOff x="3744" y="2448"/>
            <a:chExt cx="862" cy="898"/>
          </a:xfrm>
        </p:grpSpPr>
        <p:sp>
          <p:nvSpPr>
            <p:cNvPr id="96295" name="Text Box 25"/>
            <p:cNvSpPr txBox="1"/>
            <p:nvPr>
              <p:custDataLst>
                <p:tags r:id="rId32"/>
              </p:custDataLst>
            </p:nvPr>
          </p:nvSpPr>
          <p:spPr>
            <a:xfrm>
              <a:off x="3744" y="2706"/>
              <a:ext cx="399" cy="327"/>
            </a:xfrm>
            <a:prstGeom prst="rect">
              <a:avLst/>
            </a:prstGeom>
            <a:noFill/>
            <a:ln w="9525">
              <a:noFill/>
            </a:ln>
          </p:spPr>
          <p:txBody>
            <a:bodyPr>
              <a:spAutoFit/>
            </a:bodyPr>
            <a:lstStyle/>
            <a:p>
              <a:pPr eaLnBrk="0" hangingPunct="0"/>
              <a:r>
                <a:rPr lang="en-US" altLang="zh-CN" sz="2800" b="1" i="1" dirty="0">
                  <a:solidFill>
                    <a:schemeClr val="accent2"/>
                  </a:solidFill>
                  <a:latin typeface="Times New Roman" panose="02020603050405020304" pitchFamily="18" charset="0"/>
                </a:rPr>
                <a:t>U</a:t>
              </a:r>
              <a:r>
                <a:rPr lang="en-US" altLang="zh-CN" sz="2800" baseline="-25000" dirty="0">
                  <a:solidFill>
                    <a:schemeClr val="accent2"/>
                  </a:solidFill>
                  <a:latin typeface="Times New Roman" panose="02020603050405020304" pitchFamily="18" charset="0"/>
                </a:rPr>
                <a:t>s</a:t>
              </a:r>
              <a:endParaRPr lang="en-US" altLang="zh-CN" sz="2800" dirty="0">
                <a:solidFill>
                  <a:schemeClr val="accent2"/>
                </a:solidFill>
                <a:latin typeface="Times New Roman" panose="02020603050405020304" pitchFamily="18" charset="0"/>
                <a:ea typeface="楷体_GB2312" pitchFamily="49" charset="-122"/>
              </a:endParaRPr>
            </a:p>
          </p:txBody>
        </p:sp>
        <p:sp>
          <p:nvSpPr>
            <p:cNvPr id="96296" name="Line 26"/>
            <p:cNvSpPr/>
            <p:nvPr>
              <p:custDataLst>
                <p:tags r:id="rId33"/>
              </p:custDataLst>
            </p:nvPr>
          </p:nvSpPr>
          <p:spPr>
            <a:xfrm>
              <a:off x="4192" y="2470"/>
              <a:ext cx="377" cy="0"/>
            </a:xfrm>
            <a:prstGeom prst="line">
              <a:avLst/>
            </a:prstGeom>
            <a:ln w="28575" cap="flat" cmpd="sng">
              <a:solidFill>
                <a:srgbClr val="0033CC"/>
              </a:solidFill>
              <a:prstDash val="solid"/>
              <a:headEnd type="none" w="med" len="med"/>
              <a:tailEnd type="none" w="med" len="med"/>
            </a:ln>
          </p:spPr>
        </p:sp>
        <p:sp>
          <p:nvSpPr>
            <p:cNvPr id="96297" name="Line 27"/>
            <p:cNvSpPr/>
            <p:nvPr>
              <p:custDataLst>
                <p:tags r:id="rId34"/>
              </p:custDataLst>
            </p:nvPr>
          </p:nvSpPr>
          <p:spPr>
            <a:xfrm>
              <a:off x="4188" y="3324"/>
              <a:ext cx="377" cy="0"/>
            </a:xfrm>
            <a:prstGeom prst="line">
              <a:avLst/>
            </a:prstGeom>
            <a:ln w="28575" cap="flat" cmpd="sng">
              <a:solidFill>
                <a:srgbClr val="0033CC"/>
              </a:solidFill>
              <a:prstDash val="solid"/>
              <a:headEnd type="none" w="med" len="med"/>
              <a:tailEnd type="none" w="med" len="med"/>
            </a:ln>
          </p:spPr>
        </p:sp>
        <p:sp>
          <p:nvSpPr>
            <p:cNvPr id="96298" name="Line 28"/>
            <p:cNvSpPr/>
            <p:nvPr>
              <p:custDataLst>
                <p:tags r:id="rId35"/>
              </p:custDataLst>
            </p:nvPr>
          </p:nvSpPr>
          <p:spPr>
            <a:xfrm flipH="1">
              <a:off x="4187" y="2467"/>
              <a:ext cx="0" cy="373"/>
            </a:xfrm>
            <a:prstGeom prst="line">
              <a:avLst/>
            </a:prstGeom>
            <a:ln w="28575" cap="flat" cmpd="sng">
              <a:solidFill>
                <a:srgbClr val="0033CC"/>
              </a:solidFill>
              <a:prstDash val="solid"/>
              <a:headEnd type="none" w="med" len="med"/>
              <a:tailEnd type="none" w="med" len="med"/>
            </a:ln>
          </p:spPr>
        </p:sp>
        <p:sp>
          <p:nvSpPr>
            <p:cNvPr id="96299" name="Oval 29"/>
            <p:cNvSpPr/>
            <p:nvPr>
              <p:custDataLst>
                <p:tags r:id="rId36"/>
              </p:custDataLst>
            </p:nvPr>
          </p:nvSpPr>
          <p:spPr>
            <a:xfrm>
              <a:off x="4518" y="2448"/>
              <a:ext cx="66" cy="6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96300" name="Oval 30"/>
            <p:cNvSpPr/>
            <p:nvPr>
              <p:custDataLst>
                <p:tags r:id="rId37"/>
              </p:custDataLst>
            </p:nvPr>
          </p:nvSpPr>
          <p:spPr>
            <a:xfrm>
              <a:off x="4540" y="3280"/>
              <a:ext cx="66" cy="6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96301" name="Text Box 31"/>
            <p:cNvSpPr txBox="1"/>
            <p:nvPr>
              <p:custDataLst>
                <p:tags r:id="rId38"/>
              </p:custDataLst>
            </p:nvPr>
          </p:nvSpPr>
          <p:spPr>
            <a:xfrm>
              <a:off x="4010" y="2570"/>
              <a:ext cx="224"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96302" name="Text Box 32"/>
            <p:cNvSpPr txBox="1"/>
            <p:nvPr>
              <p:custDataLst>
                <p:tags r:id="rId39"/>
              </p:custDataLst>
            </p:nvPr>
          </p:nvSpPr>
          <p:spPr>
            <a:xfrm>
              <a:off x="4046" y="2894"/>
              <a:ext cx="180"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grpSp>
          <p:nvGrpSpPr>
            <p:cNvPr id="96303" name="Group 33"/>
            <p:cNvGrpSpPr/>
            <p:nvPr/>
          </p:nvGrpSpPr>
          <p:grpSpPr>
            <a:xfrm>
              <a:off x="4092" y="2844"/>
              <a:ext cx="204" cy="84"/>
              <a:chOff x="4644" y="2832"/>
              <a:chExt cx="204" cy="84"/>
            </a:xfrm>
          </p:grpSpPr>
          <p:sp>
            <p:nvSpPr>
              <p:cNvPr id="96305" name="Line 34"/>
              <p:cNvSpPr/>
              <p:nvPr>
                <p:custDataLst>
                  <p:tags r:id="rId41"/>
                </p:custDataLst>
              </p:nvPr>
            </p:nvSpPr>
            <p:spPr>
              <a:xfrm>
                <a:off x="4644" y="2832"/>
                <a:ext cx="204" cy="0"/>
              </a:xfrm>
              <a:prstGeom prst="line">
                <a:avLst/>
              </a:prstGeom>
              <a:ln w="38100" cap="flat" cmpd="sng">
                <a:solidFill>
                  <a:schemeClr val="accent2"/>
                </a:solidFill>
                <a:prstDash val="solid"/>
                <a:headEnd type="none" w="med" len="med"/>
                <a:tailEnd type="none" w="med" len="med"/>
              </a:ln>
            </p:spPr>
          </p:sp>
          <p:sp>
            <p:nvSpPr>
              <p:cNvPr id="96306" name="Line 35"/>
              <p:cNvSpPr/>
              <p:nvPr>
                <p:custDataLst>
                  <p:tags r:id="rId42"/>
                </p:custDataLst>
              </p:nvPr>
            </p:nvSpPr>
            <p:spPr>
              <a:xfrm>
                <a:off x="4692" y="2916"/>
                <a:ext cx="108" cy="0"/>
              </a:xfrm>
              <a:prstGeom prst="line">
                <a:avLst/>
              </a:prstGeom>
              <a:ln w="38100" cap="flat" cmpd="sng">
                <a:solidFill>
                  <a:schemeClr val="accent2"/>
                </a:solidFill>
                <a:prstDash val="solid"/>
                <a:headEnd type="none" w="med" len="med"/>
                <a:tailEnd type="none" w="med" len="med"/>
              </a:ln>
            </p:spPr>
          </p:sp>
        </p:grpSp>
        <p:sp>
          <p:nvSpPr>
            <p:cNvPr id="96304" name="Line 36"/>
            <p:cNvSpPr/>
            <p:nvPr>
              <p:custDataLst>
                <p:tags r:id="rId40"/>
              </p:custDataLst>
            </p:nvPr>
          </p:nvSpPr>
          <p:spPr>
            <a:xfrm>
              <a:off x="4188" y="2928"/>
              <a:ext cx="0" cy="408"/>
            </a:xfrm>
            <a:prstGeom prst="line">
              <a:avLst/>
            </a:prstGeom>
            <a:ln w="9525" cap="flat" cmpd="sng">
              <a:solidFill>
                <a:schemeClr val="accent2"/>
              </a:solidFill>
              <a:prstDash val="solid"/>
              <a:headEnd type="none" w="med" len="med"/>
              <a:tailEnd type="none" w="med" len="med"/>
            </a:ln>
          </p:spPr>
        </p:sp>
      </p:grpSp>
      <p:sp>
        <p:nvSpPr>
          <p:cNvPr id="63525" name="Text Box 37"/>
          <p:cNvSpPr txBox="1"/>
          <p:nvPr>
            <p:custDataLst>
              <p:tags r:id="rId5"/>
            </p:custDataLst>
          </p:nvPr>
        </p:nvSpPr>
        <p:spPr>
          <a:xfrm>
            <a:off x="5842000" y="4646613"/>
            <a:ext cx="539750" cy="519112"/>
          </a:xfrm>
          <a:prstGeom prst="rect">
            <a:avLst/>
          </a:prstGeom>
          <a:noFill/>
          <a:ln w="9525">
            <a:noFill/>
          </a:ln>
        </p:spPr>
        <p:txBody>
          <a:bodyPr wrap="none">
            <a:spAutoFit/>
          </a:bodyPr>
          <a:lstStyle/>
          <a:p>
            <a:r>
              <a:rPr lang="zh-CN" altLang="en-US" sz="2800" b="1" dirty="0">
                <a:solidFill>
                  <a:srgbClr val="FF0066"/>
                </a:solidFill>
                <a:latin typeface="Times New Roman" panose="02020603050405020304" pitchFamily="18" charset="0"/>
              </a:rPr>
              <a:t>或</a:t>
            </a:r>
          </a:p>
        </p:txBody>
      </p:sp>
      <p:sp>
        <p:nvSpPr>
          <p:cNvPr id="63526" name="Rectangle 38"/>
          <p:cNvSpPr/>
          <p:nvPr>
            <p:custDataLst>
              <p:tags r:id="rId6"/>
            </p:custDataLst>
          </p:nvPr>
        </p:nvSpPr>
        <p:spPr>
          <a:xfrm>
            <a:off x="301625" y="3917950"/>
            <a:ext cx="1606550" cy="519113"/>
          </a:xfrm>
          <a:prstGeom prst="rect">
            <a:avLst/>
          </a:prstGeom>
          <a:noFill/>
          <a:ln w="9525">
            <a:noFill/>
          </a:ln>
        </p:spPr>
        <p:txBody>
          <a:bodyPr wrap="none">
            <a:spAutoFit/>
          </a:bodyPr>
          <a:lstStyle/>
          <a:p>
            <a:r>
              <a:rPr lang="zh-CN" altLang="en-US" sz="2800" b="1" dirty="0">
                <a:solidFill>
                  <a:srgbClr val="FF0066"/>
                </a:solidFill>
                <a:latin typeface="宋体" panose="02010600030101010101" pitchFamily="2" charset="-122"/>
              </a:rPr>
              <a:t>电路符号</a:t>
            </a:r>
          </a:p>
        </p:txBody>
      </p:sp>
      <p:sp>
        <p:nvSpPr>
          <p:cNvPr id="63527" name="Line 39"/>
          <p:cNvSpPr/>
          <p:nvPr>
            <p:custDataLst>
              <p:tags r:id="rId7"/>
            </p:custDataLst>
          </p:nvPr>
        </p:nvSpPr>
        <p:spPr>
          <a:xfrm>
            <a:off x="2617788" y="2146300"/>
            <a:ext cx="0" cy="838200"/>
          </a:xfrm>
          <a:prstGeom prst="line">
            <a:avLst/>
          </a:prstGeom>
          <a:ln w="28575" cap="flat" cmpd="sng">
            <a:solidFill>
              <a:schemeClr val="tx1"/>
            </a:solidFill>
            <a:prstDash val="solid"/>
            <a:miter/>
            <a:headEnd type="none" w="med" len="med"/>
            <a:tailEnd type="triangle" w="med" len="med"/>
          </a:ln>
        </p:spPr>
      </p:sp>
      <p:sp>
        <p:nvSpPr>
          <p:cNvPr id="63528" name="Text Box 40"/>
          <p:cNvSpPr txBox="1"/>
          <p:nvPr>
            <p:custDataLst>
              <p:tags r:id="rId8"/>
            </p:custDataLst>
          </p:nvPr>
        </p:nvSpPr>
        <p:spPr>
          <a:xfrm>
            <a:off x="3227388" y="1858963"/>
            <a:ext cx="3962400" cy="396875"/>
          </a:xfrm>
          <a:prstGeom prst="rect">
            <a:avLst/>
          </a:prstGeom>
          <a:noFill/>
          <a:ln w="9525">
            <a:noFill/>
          </a:ln>
        </p:spPr>
        <p:txBody>
          <a:bodyPr>
            <a:spAutoFit/>
          </a:bodyPr>
          <a:lstStyle/>
          <a:p>
            <a:pPr>
              <a:spcBef>
                <a:spcPct val="50000"/>
              </a:spcBef>
            </a:pPr>
            <a:r>
              <a:rPr lang="zh-CN" altLang="en-US" sz="2000" b="1" dirty="0">
                <a:solidFill>
                  <a:srgbClr val="000000"/>
                </a:solidFill>
                <a:latin typeface="Times New Roman" panose="02020603050405020304" pitchFamily="18" charset="0"/>
              </a:rPr>
              <a:t>无内阻的电压源即是理想电压源</a:t>
            </a:r>
          </a:p>
        </p:txBody>
      </p:sp>
      <p:sp>
        <p:nvSpPr>
          <p:cNvPr id="63529" name="Text Box 41"/>
          <p:cNvSpPr txBox="1"/>
          <p:nvPr>
            <p:custDataLst>
              <p:tags r:id="rId9"/>
            </p:custDataLst>
          </p:nvPr>
        </p:nvSpPr>
        <p:spPr>
          <a:xfrm>
            <a:off x="3532188" y="2454275"/>
            <a:ext cx="3886200" cy="457200"/>
          </a:xfrm>
          <a:prstGeom prst="rect">
            <a:avLst/>
          </a:prstGeom>
          <a:noFill/>
          <a:ln w="9525">
            <a:noFill/>
          </a:ln>
        </p:spPr>
        <p:txBody>
          <a:bodyPr>
            <a:spAutoFit/>
          </a:bodyPr>
          <a:lstStyle/>
          <a:p>
            <a:pPr>
              <a:spcBef>
                <a:spcPct val="50000"/>
              </a:spcBef>
            </a:pPr>
            <a:r>
              <a:rPr lang="zh-CN" altLang="en-US" b="1" dirty="0">
                <a:solidFill>
                  <a:srgbClr val="006666"/>
                </a:solidFill>
                <a:latin typeface="Times New Roman" panose="02020603050405020304" pitchFamily="18" charset="0"/>
              </a:rPr>
              <a:t>输出电压恒定</a:t>
            </a:r>
            <a:r>
              <a:rPr lang="en-US" altLang="zh-CN" b="1" dirty="0">
                <a:solidFill>
                  <a:srgbClr val="006666"/>
                </a:solidFill>
                <a:latin typeface="Times New Roman" panose="02020603050405020304" pitchFamily="18" charset="0"/>
              </a:rPr>
              <a:t>,  </a:t>
            </a:r>
            <a:r>
              <a:rPr lang="zh-CN" altLang="en-US" b="1" dirty="0">
                <a:solidFill>
                  <a:srgbClr val="006666"/>
                </a:solidFill>
                <a:latin typeface="Times New Roman" panose="02020603050405020304" pitchFamily="18" charset="0"/>
              </a:rPr>
              <a:t>即</a:t>
            </a:r>
          </a:p>
        </p:txBody>
      </p:sp>
      <p:sp>
        <p:nvSpPr>
          <p:cNvPr id="63530" name="AutoShape 42"/>
          <p:cNvSpPr/>
          <p:nvPr>
            <p:custDataLst>
              <p:tags r:id="rId10"/>
            </p:custDataLst>
          </p:nvPr>
        </p:nvSpPr>
        <p:spPr>
          <a:xfrm>
            <a:off x="8391525" y="2057400"/>
            <a:ext cx="381000" cy="685800"/>
          </a:xfrm>
          <a:prstGeom prst="curvedLeftArrow">
            <a:avLst>
              <a:gd name="adj1" fmla="val 16909"/>
              <a:gd name="adj2" fmla="val 85474"/>
              <a:gd name="adj3" fmla="val 42398"/>
            </a:avLst>
          </a:prstGeom>
          <a:solidFill>
            <a:schemeClr val="accent1"/>
          </a:solidFill>
          <a:ln w="952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63531" name="Line 43"/>
          <p:cNvSpPr/>
          <p:nvPr>
            <p:custDataLst>
              <p:tags r:id="rId11"/>
            </p:custDataLst>
          </p:nvPr>
        </p:nvSpPr>
        <p:spPr>
          <a:xfrm>
            <a:off x="7400925" y="2743200"/>
            <a:ext cx="914400" cy="0"/>
          </a:xfrm>
          <a:prstGeom prst="line">
            <a:avLst/>
          </a:prstGeom>
          <a:ln w="28575" cap="flat" cmpd="sng">
            <a:solidFill>
              <a:srgbClr val="CC0000"/>
            </a:solidFill>
            <a:prstDash val="solid"/>
            <a:miter/>
            <a:headEnd type="none" w="med" len="med"/>
            <a:tailEnd type="none" w="med" len="med"/>
          </a:ln>
        </p:spPr>
      </p:sp>
      <p:grpSp>
        <p:nvGrpSpPr>
          <p:cNvPr id="16" name="Group 44"/>
          <p:cNvGrpSpPr/>
          <p:nvPr/>
        </p:nvGrpSpPr>
        <p:grpSpPr>
          <a:xfrm>
            <a:off x="7019925" y="2084388"/>
            <a:ext cx="1828800" cy="1450975"/>
            <a:chOff x="4512" y="1313"/>
            <a:chExt cx="1152" cy="914"/>
          </a:xfrm>
        </p:grpSpPr>
        <p:sp>
          <p:nvSpPr>
            <p:cNvPr id="96289" name="WordArt 45"/>
            <p:cNvSpPr>
              <a:spLocks noTextEdit="1"/>
            </p:cNvSpPr>
            <p:nvPr>
              <p:custDataLst>
                <p:tags r:id="rId26"/>
              </p:custDataLst>
            </p:nvPr>
          </p:nvSpPr>
          <p:spPr>
            <a:xfrm>
              <a:off x="4824" y="1313"/>
              <a:ext cx="486" cy="162"/>
            </a:xfrm>
            <a:prstGeom prst="rect">
              <a:avLst/>
            </a:prstGeom>
          </p:spPr>
          <p:txBody>
            <a:bodyPr wrap="none" fromWordArt="1">
              <a:prstTxWarp prst="textArchUp">
                <a:avLst>
                  <a:gd name="adj" fmla="val 10800011"/>
                </a:avLst>
              </a:prstTxWarp>
              <a:normAutofit fontScale="62500" lnSpcReduction="20000"/>
            </a:bodyPr>
            <a:lstStyle/>
            <a:p>
              <a:pPr algn="ctr"/>
              <a:r>
                <a:rPr lang="zh-CN" altLang="en-US" sz="2000" b="1">
                  <a:ln w="9525" cap="flat" cmpd="sng">
                    <a:solidFill>
                      <a:srgbClr val="CC0000"/>
                    </a:solidFill>
                    <a:prstDash val="solid"/>
                    <a:miter/>
                    <a:headEnd type="none" w="med" len="med"/>
                    <a:tailEnd type="none" w="med" len="med"/>
                  </a:ln>
                  <a:solidFill>
                    <a:srgbClr val="000000"/>
                  </a:solidFill>
                  <a:latin typeface="宋体" panose="02010600030101010101" pitchFamily="2" charset="-122"/>
                  <a:ea typeface="宋体" panose="02010600030101010101" pitchFamily="2" charset="-122"/>
                </a:rPr>
                <a:t>外特性</a:t>
              </a:r>
            </a:p>
          </p:txBody>
        </p:sp>
        <p:sp>
          <p:nvSpPr>
            <p:cNvPr id="96290" name="Line 46"/>
            <p:cNvSpPr/>
            <p:nvPr>
              <p:custDataLst>
                <p:tags r:id="rId27"/>
              </p:custDataLst>
            </p:nvPr>
          </p:nvSpPr>
          <p:spPr>
            <a:xfrm flipV="1">
              <a:off x="4752" y="1505"/>
              <a:ext cx="0" cy="624"/>
            </a:xfrm>
            <a:prstGeom prst="line">
              <a:avLst/>
            </a:prstGeom>
            <a:ln w="9525" cap="flat" cmpd="sng">
              <a:solidFill>
                <a:schemeClr val="tx1"/>
              </a:solidFill>
              <a:prstDash val="solid"/>
              <a:miter/>
              <a:headEnd type="none" w="med" len="med"/>
              <a:tailEnd type="triangle" w="med" len="med"/>
            </a:ln>
          </p:spPr>
        </p:sp>
        <p:sp>
          <p:nvSpPr>
            <p:cNvPr id="96291" name="Line 47"/>
            <p:cNvSpPr/>
            <p:nvPr>
              <p:custDataLst>
                <p:tags r:id="rId28"/>
              </p:custDataLst>
            </p:nvPr>
          </p:nvSpPr>
          <p:spPr>
            <a:xfrm>
              <a:off x="4752" y="2129"/>
              <a:ext cx="720" cy="0"/>
            </a:xfrm>
            <a:prstGeom prst="line">
              <a:avLst/>
            </a:prstGeom>
            <a:ln w="9525" cap="flat" cmpd="sng">
              <a:solidFill>
                <a:schemeClr val="tx1"/>
              </a:solidFill>
              <a:prstDash val="solid"/>
              <a:miter/>
              <a:headEnd type="none" w="med" len="med"/>
              <a:tailEnd type="triangle" w="med" len="med"/>
            </a:ln>
          </p:spPr>
        </p:sp>
        <p:sp>
          <p:nvSpPr>
            <p:cNvPr id="96292" name="Text Box 48"/>
            <p:cNvSpPr txBox="1"/>
            <p:nvPr>
              <p:custDataLst>
                <p:tags r:id="rId29"/>
              </p:custDataLst>
            </p:nvPr>
          </p:nvSpPr>
          <p:spPr>
            <a:xfrm>
              <a:off x="4752" y="1409"/>
              <a:ext cx="192" cy="231"/>
            </a:xfrm>
            <a:prstGeom prst="rect">
              <a:avLst/>
            </a:prstGeom>
            <a:noFill/>
            <a:ln w="9525">
              <a:noFill/>
            </a:ln>
          </p:spPr>
          <p:txBody>
            <a:bodyPr>
              <a:spAutoFit/>
            </a:bodyPr>
            <a:lstStyle/>
            <a:p>
              <a:pPr>
                <a:spcBef>
                  <a:spcPct val="50000"/>
                </a:spcBef>
              </a:pPr>
              <a:r>
                <a:rPr lang="en-US" altLang="zh-CN" sz="1800" b="1" i="1" dirty="0">
                  <a:latin typeface="Times New Roman" panose="02020603050405020304" pitchFamily="18" charset="0"/>
                  <a:ea typeface="华文彩云" pitchFamily="2" charset="-122"/>
                </a:rPr>
                <a:t>u</a:t>
              </a:r>
            </a:p>
          </p:txBody>
        </p:sp>
        <p:sp>
          <p:nvSpPr>
            <p:cNvPr id="96293" name="Text Box 49"/>
            <p:cNvSpPr txBox="1"/>
            <p:nvPr>
              <p:custDataLst>
                <p:tags r:id="rId30"/>
              </p:custDataLst>
            </p:nvPr>
          </p:nvSpPr>
          <p:spPr>
            <a:xfrm>
              <a:off x="4512" y="1651"/>
              <a:ext cx="288" cy="231"/>
            </a:xfrm>
            <a:prstGeom prst="rect">
              <a:avLst/>
            </a:prstGeom>
            <a:noFill/>
            <a:ln w="9525">
              <a:noFill/>
            </a:ln>
          </p:spPr>
          <p:txBody>
            <a:bodyPr>
              <a:spAutoFit/>
            </a:bodyPr>
            <a:lstStyle/>
            <a:p>
              <a:pPr>
                <a:spcBef>
                  <a:spcPct val="50000"/>
                </a:spcBef>
              </a:pPr>
              <a:r>
                <a:rPr lang="en-US" altLang="zh-CN" sz="1800" b="1" i="1" dirty="0">
                  <a:latin typeface="Times New Roman" panose="02020603050405020304" pitchFamily="18" charset="0"/>
                  <a:ea typeface="华文彩云" pitchFamily="2" charset="-122"/>
                </a:rPr>
                <a:t>U</a:t>
              </a:r>
              <a:r>
                <a:rPr lang="en-US" altLang="zh-CN" sz="1200" b="1" i="1" dirty="0">
                  <a:latin typeface="Times New Roman" panose="02020603050405020304" pitchFamily="18" charset="0"/>
                  <a:ea typeface="华文彩云" pitchFamily="2" charset="-122"/>
                </a:rPr>
                <a:t>L</a:t>
              </a:r>
              <a:endParaRPr lang="en-US" altLang="zh-CN" sz="1800" b="1" i="1" dirty="0">
                <a:latin typeface="Times New Roman" panose="02020603050405020304" pitchFamily="18" charset="0"/>
                <a:ea typeface="华文彩云" pitchFamily="2" charset="-122"/>
              </a:endParaRPr>
            </a:p>
          </p:txBody>
        </p:sp>
        <p:sp>
          <p:nvSpPr>
            <p:cNvPr id="96294" name="Text Box 50"/>
            <p:cNvSpPr txBox="1"/>
            <p:nvPr>
              <p:custDataLst>
                <p:tags r:id="rId31"/>
              </p:custDataLst>
            </p:nvPr>
          </p:nvSpPr>
          <p:spPr>
            <a:xfrm>
              <a:off x="5472" y="1996"/>
              <a:ext cx="192" cy="231"/>
            </a:xfrm>
            <a:prstGeom prst="rect">
              <a:avLst/>
            </a:prstGeom>
            <a:noFill/>
            <a:ln w="9525">
              <a:noFill/>
            </a:ln>
          </p:spPr>
          <p:txBody>
            <a:bodyPr>
              <a:spAutoFit/>
            </a:bodyPr>
            <a:lstStyle/>
            <a:p>
              <a:pPr>
                <a:spcBef>
                  <a:spcPct val="50000"/>
                </a:spcBef>
              </a:pPr>
              <a:r>
                <a:rPr lang="en-US" altLang="zh-CN" sz="1800" b="1" i="1" dirty="0">
                  <a:latin typeface="Times New Roman" panose="02020603050405020304" pitchFamily="18" charset="0"/>
                  <a:ea typeface="华文彩云" pitchFamily="2" charset="-122"/>
                </a:rPr>
                <a:t>i</a:t>
              </a:r>
            </a:p>
          </p:txBody>
        </p:sp>
      </p:grpSp>
      <p:grpSp>
        <p:nvGrpSpPr>
          <p:cNvPr id="17" name="Group 51"/>
          <p:cNvGrpSpPr/>
          <p:nvPr/>
        </p:nvGrpSpPr>
        <p:grpSpPr>
          <a:xfrm>
            <a:off x="1627188" y="1676400"/>
            <a:ext cx="1524000" cy="393700"/>
            <a:chOff x="1392" y="376"/>
            <a:chExt cx="960" cy="248"/>
          </a:xfrm>
        </p:grpSpPr>
        <p:sp>
          <p:nvSpPr>
            <p:cNvPr id="96287" name="Freeform 52"/>
            <p:cNvSpPr/>
            <p:nvPr>
              <p:custDataLst>
                <p:tags r:id="rId24"/>
              </p:custDataLst>
            </p:nvPr>
          </p:nvSpPr>
          <p:spPr>
            <a:xfrm>
              <a:off x="1392" y="376"/>
              <a:ext cx="864" cy="200"/>
            </a:xfrm>
            <a:custGeom>
              <a:avLst/>
              <a:gdLst>
                <a:gd name="txL" fmla="*/ 0 w 912"/>
                <a:gd name="txT" fmla="*/ 0 h 248"/>
                <a:gd name="txR" fmla="*/ 912 w 912"/>
                <a:gd name="txB" fmla="*/ 248 h 248"/>
              </a:gdLst>
              <a:ahLst/>
              <a:cxnLst>
                <a:cxn ang="0">
                  <a:pos x="0" y="161"/>
                </a:cxn>
                <a:cxn ang="0">
                  <a:pos x="273" y="6"/>
                </a:cxn>
                <a:cxn ang="0">
                  <a:pos x="682" y="123"/>
                </a:cxn>
                <a:cxn ang="0">
                  <a:pos x="864" y="200"/>
                </a:cxn>
              </a:cxnLst>
              <a:rect l="txL" t="txT" r="txR" b="txB"/>
              <a:pathLst>
                <a:path w="912" h="248">
                  <a:moveTo>
                    <a:pt x="0" y="200"/>
                  </a:moveTo>
                  <a:cubicBezTo>
                    <a:pt x="84" y="108"/>
                    <a:pt x="168" y="16"/>
                    <a:pt x="288" y="8"/>
                  </a:cubicBezTo>
                  <a:cubicBezTo>
                    <a:pt x="408" y="0"/>
                    <a:pt x="616" y="112"/>
                    <a:pt x="720" y="152"/>
                  </a:cubicBezTo>
                  <a:cubicBezTo>
                    <a:pt x="824" y="192"/>
                    <a:pt x="880" y="232"/>
                    <a:pt x="912" y="248"/>
                  </a:cubicBezTo>
                </a:path>
              </a:pathLst>
            </a:custGeom>
            <a:noFill/>
            <a:ln w="9525" cap="flat" cmpd="sng">
              <a:solidFill>
                <a:schemeClr val="tx1"/>
              </a:solidFill>
              <a:prstDash val="solid"/>
              <a:miter/>
              <a:headEnd type="none" w="med" len="med"/>
              <a:tailEnd type="none" w="med" len="med"/>
            </a:ln>
          </p:spPr>
          <p:txBody>
            <a:bodyPr wrap="none"/>
            <a:lstStyle/>
            <a:p>
              <a:endParaRPr lang="zh-CN" altLang="en-US" dirty="0">
                <a:latin typeface="Times New Roman" panose="02020603050405020304" pitchFamily="18" charset="0"/>
              </a:endParaRPr>
            </a:p>
          </p:txBody>
        </p:sp>
        <p:sp>
          <p:nvSpPr>
            <p:cNvPr id="96288" name="Line 53"/>
            <p:cNvSpPr/>
            <p:nvPr>
              <p:custDataLst>
                <p:tags r:id="rId25"/>
              </p:custDataLst>
            </p:nvPr>
          </p:nvSpPr>
          <p:spPr>
            <a:xfrm>
              <a:off x="2256" y="576"/>
              <a:ext cx="96" cy="48"/>
            </a:xfrm>
            <a:prstGeom prst="line">
              <a:avLst/>
            </a:prstGeom>
            <a:ln w="57150" cap="flat" cmpd="sng">
              <a:solidFill>
                <a:srgbClr val="CC0000"/>
              </a:solidFill>
              <a:prstDash val="solid"/>
              <a:miter/>
              <a:headEnd type="none" w="med" len="med"/>
              <a:tailEnd type="triangle" w="med" len="med"/>
            </a:ln>
          </p:spPr>
        </p:sp>
      </p:grpSp>
      <p:grpSp>
        <p:nvGrpSpPr>
          <p:cNvPr id="18" name="Group 54"/>
          <p:cNvGrpSpPr/>
          <p:nvPr/>
        </p:nvGrpSpPr>
        <p:grpSpPr>
          <a:xfrm>
            <a:off x="1093788" y="1841500"/>
            <a:ext cx="762000" cy="1541463"/>
            <a:chOff x="1056" y="480"/>
            <a:chExt cx="480" cy="816"/>
          </a:xfrm>
        </p:grpSpPr>
        <p:sp>
          <p:nvSpPr>
            <p:cNvPr id="96283" name="Line 55"/>
            <p:cNvSpPr/>
            <p:nvPr>
              <p:custDataLst>
                <p:tags r:id="rId20"/>
              </p:custDataLst>
            </p:nvPr>
          </p:nvSpPr>
          <p:spPr>
            <a:xfrm>
              <a:off x="1056" y="480"/>
              <a:ext cx="0" cy="816"/>
            </a:xfrm>
            <a:prstGeom prst="line">
              <a:avLst/>
            </a:prstGeom>
            <a:ln w="9525" cap="rnd" cmpd="sng">
              <a:solidFill>
                <a:schemeClr val="tx1"/>
              </a:solidFill>
              <a:prstDash val="sysDot"/>
              <a:miter/>
              <a:headEnd type="none" w="med" len="med"/>
              <a:tailEnd type="none" w="med" len="med"/>
            </a:ln>
          </p:spPr>
        </p:sp>
        <p:sp>
          <p:nvSpPr>
            <p:cNvPr id="96284" name="Line 56"/>
            <p:cNvSpPr/>
            <p:nvPr>
              <p:custDataLst>
                <p:tags r:id="rId21"/>
              </p:custDataLst>
            </p:nvPr>
          </p:nvSpPr>
          <p:spPr>
            <a:xfrm>
              <a:off x="1056" y="480"/>
              <a:ext cx="432" cy="0"/>
            </a:xfrm>
            <a:prstGeom prst="line">
              <a:avLst/>
            </a:prstGeom>
            <a:ln w="9525" cap="rnd" cmpd="sng">
              <a:solidFill>
                <a:schemeClr val="tx1"/>
              </a:solidFill>
              <a:prstDash val="sysDot"/>
              <a:miter/>
              <a:headEnd type="none" w="med" len="med"/>
              <a:tailEnd type="none" w="med" len="med"/>
            </a:ln>
          </p:spPr>
        </p:sp>
        <p:sp>
          <p:nvSpPr>
            <p:cNvPr id="96285" name="Line 57"/>
            <p:cNvSpPr/>
            <p:nvPr>
              <p:custDataLst>
                <p:tags r:id="rId22"/>
              </p:custDataLst>
            </p:nvPr>
          </p:nvSpPr>
          <p:spPr>
            <a:xfrm>
              <a:off x="1056" y="1296"/>
              <a:ext cx="480" cy="0"/>
            </a:xfrm>
            <a:prstGeom prst="line">
              <a:avLst/>
            </a:prstGeom>
            <a:ln w="9525" cap="rnd" cmpd="sng">
              <a:solidFill>
                <a:schemeClr val="tx1"/>
              </a:solidFill>
              <a:prstDash val="sysDot"/>
              <a:miter/>
              <a:headEnd type="none" w="med" len="med"/>
              <a:tailEnd type="none" w="med" len="med"/>
            </a:ln>
          </p:spPr>
        </p:sp>
        <p:sp>
          <p:nvSpPr>
            <p:cNvPr id="96286" name="Line 58"/>
            <p:cNvSpPr/>
            <p:nvPr>
              <p:custDataLst>
                <p:tags r:id="rId23"/>
              </p:custDataLst>
            </p:nvPr>
          </p:nvSpPr>
          <p:spPr>
            <a:xfrm>
              <a:off x="1536" y="480"/>
              <a:ext cx="0" cy="816"/>
            </a:xfrm>
            <a:prstGeom prst="line">
              <a:avLst/>
            </a:prstGeom>
            <a:ln w="9525" cap="rnd" cmpd="sng">
              <a:solidFill>
                <a:schemeClr val="tx1"/>
              </a:solidFill>
              <a:prstDash val="sysDot"/>
              <a:miter/>
              <a:headEnd type="none" w="med" len="med"/>
              <a:tailEnd type="none" w="med" len="med"/>
            </a:ln>
          </p:spPr>
        </p:sp>
      </p:grpSp>
      <p:sp>
        <p:nvSpPr>
          <p:cNvPr id="96273" name="WordArt 59"/>
          <p:cNvSpPr>
            <a:spLocks noTextEdit="1"/>
          </p:cNvSpPr>
          <p:nvPr>
            <p:custDataLst>
              <p:tags r:id="rId12"/>
            </p:custDataLst>
          </p:nvPr>
        </p:nvSpPr>
        <p:spPr>
          <a:xfrm>
            <a:off x="2770188" y="2635250"/>
            <a:ext cx="704850" cy="747713"/>
          </a:xfrm>
          <a:prstGeom prst="rect">
            <a:avLst/>
          </a:prstGeom>
        </p:spPr>
        <p:txBody>
          <a:bodyPr wrap="none" fromWordArt="1">
            <a:prstTxWarp prst="textSlantUp">
              <a:avLst>
                <a:gd name="adj" fmla="val 52875"/>
              </a:avLst>
            </a:prstTxWarp>
            <a:normAutofit/>
          </a:bodyPr>
          <a:lstStyle/>
          <a:p>
            <a:pPr algn="ctr" eaLnBrk="0" hangingPunct="0"/>
            <a:r>
              <a:rPr lang="zh-CN" altLang="en-US" sz="2800" b="1">
                <a:ln w="9525" cap="flat" cmpd="sng">
                  <a:solidFill>
                    <a:srgbClr val="CC0000"/>
                  </a:solidFill>
                  <a:prstDash val="solid"/>
                  <a:miter/>
                  <a:headEnd type="none" w="med" len="med"/>
                  <a:tailEnd type="none" w="med" len="med"/>
                </a:ln>
                <a:solidFill>
                  <a:srgbClr val="000000"/>
                </a:solidFill>
                <a:latin typeface="宋体" panose="02010600030101010101" pitchFamily="2" charset="-122"/>
                <a:ea typeface="宋体" panose="02010600030101010101" pitchFamily="2" charset="-122"/>
              </a:rPr>
              <a:t>特点</a:t>
            </a:r>
          </a:p>
        </p:txBody>
      </p:sp>
      <p:sp>
        <p:nvSpPr>
          <p:cNvPr id="63548" name="Line 60"/>
          <p:cNvSpPr/>
          <p:nvPr>
            <p:custDataLst>
              <p:tags r:id="rId13"/>
            </p:custDataLst>
          </p:nvPr>
        </p:nvSpPr>
        <p:spPr>
          <a:xfrm>
            <a:off x="484188" y="3733800"/>
            <a:ext cx="8001000" cy="0"/>
          </a:xfrm>
          <a:prstGeom prst="line">
            <a:avLst/>
          </a:prstGeom>
          <a:ln w="9525" cap="flat" cmpd="sng">
            <a:solidFill>
              <a:schemeClr val="tx1"/>
            </a:solidFill>
            <a:prstDash val="lgDashDot"/>
            <a:miter/>
            <a:headEnd type="none" w="med" len="med"/>
            <a:tailEnd type="none" w="med" len="med"/>
          </a:ln>
        </p:spPr>
      </p:sp>
      <p:sp>
        <p:nvSpPr>
          <p:cNvPr id="63549" name="AutoShape 61"/>
          <p:cNvSpPr/>
          <p:nvPr>
            <p:custDataLst>
              <p:tags r:id="rId14"/>
            </p:custDataLst>
          </p:nvPr>
        </p:nvSpPr>
        <p:spPr>
          <a:xfrm>
            <a:off x="179388" y="1600200"/>
            <a:ext cx="685800" cy="1981200"/>
          </a:xfrm>
          <a:prstGeom prst="verticalScroll">
            <a:avLst>
              <a:gd name="adj" fmla="val 12500"/>
            </a:avLst>
          </a:prstGeom>
          <a:solidFill>
            <a:srgbClr val="00FFFF"/>
          </a:solidFill>
          <a:ln w="9525" cap="flat" cmpd="sng">
            <a:solidFill>
              <a:schemeClr val="tx1"/>
            </a:solidFill>
            <a:prstDash val="solid"/>
            <a:miter/>
            <a:headEnd type="none" w="med" len="med"/>
            <a:tailEnd type="none" w="med" len="med"/>
          </a:ln>
        </p:spPr>
        <p:txBody>
          <a:bodyPr wrap="none" anchor="ctr" anchorCtr="0"/>
          <a:lstStyle/>
          <a:p>
            <a:pPr algn="ctr"/>
            <a:r>
              <a:rPr lang="zh-CN" altLang="en-US" b="1" dirty="0">
                <a:solidFill>
                  <a:srgbClr val="000000"/>
                </a:solidFill>
                <a:latin typeface="Times New Roman" panose="02020603050405020304" pitchFamily="18" charset="0"/>
              </a:rPr>
              <a:t>理</a:t>
            </a:r>
          </a:p>
          <a:p>
            <a:pPr algn="ctr"/>
            <a:r>
              <a:rPr lang="zh-CN" altLang="en-US" b="1" dirty="0">
                <a:solidFill>
                  <a:srgbClr val="000000"/>
                </a:solidFill>
                <a:latin typeface="Times New Roman" panose="02020603050405020304" pitchFamily="18" charset="0"/>
              </a:rPr>
              <a:t>想</a:t>
            </a:r>
          </a:p>
          <a:p>
            <a:pPr algn="ctr"/>
            <a:r>
              <a:rPr lang="zh-CN" altLang="en-US" b="1" dirty="0">
                <a:solidFill>
                  <a:srgbClr val="000000"/>
                </a:solidFill>
                <a:latin typeface="Times New Roman" panose="02020603050405020304" pitchFamily="18" charset="0"/>
              </a:rPr>
              <a:t>电</a:t>
            </a:r>
          </a:p>
          <a:p>
            <a:pPr algn="ctr"/>
            <a:r>
              <a:rPr lang="zh-CN" altLang="en-US" b="1" dirty="0">
                <a:solidFill>
                  <a:srgbClr val="000000"/>
                </a:solidFill>
                <a:latin typeface="Times New Roman" panose="02020603050405020304" pitchFamily="18" charset="0"/>
              </a:rPr>
              <a:t>压</a:t>
            </a:r>
          </a:p>
          <a:p>
            <a:pPr algn="ctr"/>
            <a:r>
              <a:rPr lang="zh-CN" altLang="en-US" b="1" dirty="0">
                <a:solidFill>
                  <a:srgbClr val="000000"/>
                </a:solidFill>
                <a:latin typeface="Times New Roman" panose="02020603050405020304" pitchFamily="18" charset="0"/>
              </a:rPr>
              <a:t>源</a:t>
            </a:r>
          </a:p>
        </p:txBody>
      </p:sp>
      <p:sp>
        <p:nvSpPr>
          <p:cNvPr id="63550" name="Line 62"/>
          <p:cNvSpPr/>
          <p:nvPr>
            <p:custDataLst>
              <p:tags r:id="rId15"/>
            </p:custDataLst>
          </p:nvPr>
        </p:nvSpPr>
        <p:spPr>
          <a:xfrm>
            <a:off x="636588" y="1524000"/>
            <a:ext cx="8001000" cy="0"/>
          </a:xfrm>
          <a:prstGeom prst="line">
            <a:avLst/>
          </a:prstGeom>
          <a:ln w="9525" cap="flat" cmpd="sng">
            <a:solidFill>
              <a:schemeClr val="tx1"/>
            </a:solidFill>
            <a:prstDash val="lgDashDot"/>
            <a:miter/>
            <a:headEnd type="none" w="med" len="med"/>
            <a:tailEnd type="none" w="med" len="med"/>
          </a:ln>
        </p:spPr>
      </p:sp>
      <p:sp>
        <p:nvSpPr>
          <p:cNvPr id="63551" name="Text Box 63"/>
          <p:cNvSpPr txBox="1"/>
          <p:nvPr>
            <p:custDataLst>
              <p:tags r:id="rId16"/>
            </p:custDataLst>
          </p:nvPr>
        </p:nvSpPr>
        <p:spPr>
          <a:xfrm>
            <a:off x="3532188" y="3048000"/>
            <a:ext cx="4167187" cy="457200"/>
          </a:xfrm>
          <a:prstGeom prst="rect">
            <a:avLst/>
          </a:prstGeom>
          <a:noFill/>
          <a:ln w="9525">
            <a:noFill/>
          </a:ln>
        </p:spPr>
        <p:txBody>
          <a:bodyPr>
            <a:spAutoFit/>
          </a:bodyPr>
          <a:lstStyle/>
          <a:p>
            <a:pPr>
              <a:spcBef>
                <a:spcPct val="50000"/>
              </a:spcBef>
            </a:pPr>
            <a:r>
              <a:rPr lang="zh-CN" altLang="en-US" b="1" dirty="0">
                <a:solidFill>
                  <a:srgbClr val="006666"/>
                </a:solidFill>
                <a:latin typeface="Times New Roman" panose="02020603050405020304" pitchFamily="18" charset="0"/>
              </a:rPr>
              <a:t>输出电流任意（随</a:t>
            </a:r>
            <a:r>
              <a:rPr lang="en-US" altLang="zh-CN" b="1" dirty="0">
                <a:solidFill>
                  <a:srgbClr val="006666"/>
                </a:solidFill>
                <a:latin typeface="Times New Roman" panose="02020603050405020304" pitchFamily="18" charset="0"/>
              </a:rPr>
              <a:t>R</a:t>
            </a:r>
            <a:r>
              <a:rPr lang="en-US" altLang="zh-CN" sz="1800" b="1" dirty="0">
                <a:solidFill>
                  <a:srgbClr val="006666"/>
                </a:solidFill>
                <a:latin typeface="Times New Roman" panose="02020603050405020304" pitchFamily="18" charset="0"/>
              </a:rPr>
              <a:t>L</a:t>
            </a:r>
            <a:r>
              <a:rPr lang="en-US" altLang="zh-CN" b="1" dirty="0">
                <a:solidFill>
                  <a:srgbClr val="006666"/>
                </a:solidFill>
                <a:latin typeface="Times New Roman" panose="02020603050405020304" pitchFamily="18" charset="0"/>
              </a:rPr>
              <a:t> </a:t>
            </a:r>
            <a:r>
              <a:rPr lang="zh-CN" altLang="en-US" b="1" dirty="0">
                <a:solidFill>
                  <a:srgbClr val="006666"/>
                </a:solidFill>
                <a:latin typeface="Times New Roman" panose="02020603050405020304" pitchFamily="18" charset="0"/>
              </a:rPr>
              <a:t>而定）</a:t>
            </a:r>
          </a:p>
        </p:txBody>
      </p:sp>
      <p:pic>
        <p:nvPicPr>
          <p:cNvPr id="96280" name="Picture 66"/>
          <p:cNvPicPr>
            <a:picLocks noChangeAspect="1"/>
          </p:cNvPicPr>
          <p:nvPr>
            <p:custDataLst>
              <p:tags r:id="rId17"/>
            </p:custDataLst>
          </p:nvPr>
        </p:nvPicPr>
        <p:blipFill>
          <a:blip r:embed="rId64"/>
          <a:stretch>
            <a:fillRect/>
          </a:stretch>
        </p:blipFill>
        <p:spPr>
          <a:xfrm>
            <a:off x="2693988" y="2374900"/>
            <a:ext cx="279400" cy="300038"/>
          </a:xfrm>
          <a:prstGeom prst="rect">
            <a:avLst/>
          </a:prstGeom>
          <a:noFill/>
          <a:ln w="9525">
            <a:noFill/>
          </a:ln>
        </p:spPr>
      </p:pic>
      <p:pic>
        <p:nvPicPr>
          <p:cNvPr id="96281" name="Picture 67"/>
          <p:cNvPicPr>
            <a:picLocks noChangeAspect="1"/>
          </p:cNvPicPr>
          <p:nvPr>
            <p:custDataLst>
              <p:tags r:id="rId18"/>
            </p:custDataLst>
          </p:nvPr>
        </p:nvPicPr>
        <p:blipFill>
          <a:blip r:embed="rId65"/>
          <a:stretch>
            <a:fillRect/>
          </a:stretch>
        </p:blipFill>
        <p:spPr>
          <a:xfrm>
            <a:off x="6184900" y="2551113"/>
            <a:ext cx="700088" cy="298450"/>
          </a:xfrm>
          <a:prstGeom prst="rect">
            <a:avLst/>
          </a:prstGeom>
          <a:noFill/>
          <a:ln w="9525">
            <a:noFill/>
          </a:ln>
        </p:spPr>
      </p:pic>
      <p:pic>
        <p:nvPicPr>
          <p:cNvPr id="96282" name="Picture 68"/>
          <p:cNvPicPr>
            <a:picLocks noChangeAspect="1"/>
          </p:cNvPicPr>
          <p:nvPr>
            <p:custDataLst>
              <p:tags r:id="rId19"/>
            </p:custDataLst>
          </p:nvPr>
        </p:nvPicPr>
        <p:blipFill>
          <a:blip r:embed="rId66"/>
          <a:stretch>
            <a:fillRect/>
          </a:stretch>
        </p:blipFill>
        <p:spPr>
          <a:xfrm>
            <a:off x="1246188" y="1917700"/>
            <a:ext cx="1304925" cy="138906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62" name="camera.wav"/>
                                        </p:tgtEl>
                                      </p:cMediaNode>
                                    </p:audio>
                                  </p:sub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3490"/>
                                        </p:tgtEl>
                                        <p:attrNameLst>
                                          <p:attrName>style.visibility</p:attrName>
                                        </p:attrNameLst>
                                      </p:cBhvr>
                                      <p:to>
                                        <p:strVal val="visible"/>
                                      </p:to>
                                    </p:set>
                                    <p:animEffect transition="in" filter="wipe(up)">
                                      <p:cBhvr>
                                        <p:cTn id="11" dur="500"/>
                                        <p:tgtEl>
                                          <p:spTgt spid="63490"/>
                                        </p:tgtEl>
                                      </p:cBhvr>
                                    </p:animEffect>
                                  </p:childTnLst>
                                </p:cTn>
                              </p:par>
                            </p:childTnLst>
                          </p:cTn>
                        </p:par>
                      </p:childTnLst>
                    </p:cTn>
                  </p:par>
                  <p:par>
                    <p:cTn id="12" fill="hold">
                      <p:stCondLst>
                        <p:cond delay="indefinite"/>
                      </p:stCondLst>
                      <p:childTnLst>
                        <p:par>
                          <p:cTn id="13" fill="hold">
                            <p:stCondLst>
                              <p:cond delay="0"/>
                            </p:stCondLst>
                            <p:childTnLst>
                              <p:par>
                                <p:cTn id="14" presetID="4" presetClass="entr" presetSubtype="32"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ox(out)">
                                      <p:cBhvr>
                                        <p:cTn id="16" dur="500"/>
                                        <p:tgtEl>
                                          <p:spTgt spid="3"/>
                                        </p:tgtEl>
                                      </p:cBhvr>
                                    </p:animEffect>
                                  </p:childTnLst>
                                  <p:subTnLst>
                                    <p:audio>
                                      <p:cMediaNode>
                                        <p:cTn display="0" masterRel="sameClick">
                                          <p:stCondLst>
                                            <p:cond evt="begin" delay="0">
                                              <p:tn val="14"/>
                                            </p:cond>
                                          </p:stCondLst>
                                          <p:endCondLst>
                                            <p:cond evt="onStopAudio" delay="0">
                                              <p:tgtEl>
                                                <p:sldTgt/>
                                              </p:tgtEl>
                                            </p:cond>
                                          </p:endCondLst>
                                        </p:cTn>
                                        <p:tgtEl>
                                          <p:sndTgt r:embed="rId62" name="camera.wav"/>
                                        </p:tgtEl>
                                      </p:cMediaNode>
                                    </p:audio>
                                  </p:subTnLst>
                                </p:cTn>
                              </p:par>
                            </p:childTnLst>
                          </p:cTn>
                        </p:par>
                      </p:childTnLst>
                    </p:cTn>
                  </p:par>
                  <p:par>
                    <p:cTn id="17" fill="hold">
                      <p:stCondLst>
                        <p:cond delay="indefinite"/>
                      </p:stCondLst>
                      <p:childTnLst>
                        <p:par>
                          <p:cTn id="18" fill="hold">
                            <p:stCondLst>
                              <p:cond delay="0"/>
                            </p:stCondLst>
                            <p:childTnLst>
                              <p:par>
                                <p:cTn id="19" presetID="4" presetClass="entr" presetSubtype="32" fill="hold" grpId="0" nodeType="clickEffect">
                                  <p:stCondLst>
                                    <p:cond delay="0"/>
                                  </p:stCondLst>
                                  <p:childTnLst>
                                    <p:set>
                                      <p:cBhvr>
                                        <p:cTn id="20" dur="1" fill="hold">
                                          <p:stCondLst>
                                            <p:cond delay="0"/>
                                          </p:stCondLst>
                                        </p:cTn>
                                        <p:tgtEl>
                                          <p:spTgt spid="63525">
                                            <p:txEl>
                                              <p:pRg st="0" end="0"/>
                                            </p:txEl>
                                          </p:spTgt>
                                        </p:tgtEl>
                                        <p:attrNameLst>
                                          <p:attrName>style.visibility</p:attrName>
                                        </p:attrNameLst>
                                      </p:cBhvr>
                                      <p:to>
                                        <p:strVal val="visible"/>
                                      </p:to>
                                    </p:set>
                                    <p:animEffect transition="in" filter="box(out)">
                                      <p:cBhvr>
                                        <p:cTn id="21" dur="500"/>
                                        <p:tgtEl>
                                          <p:spTgt spid="63525">
                                            <p:txEl>
                                              <p:pRg st="0" end="0"/>
                                            </p:txEl>
                                          </p:spTgt>
                                        </p:tgtEl>
                                      </p:cBhvr>
                                    </p:animEffect>
                                  </p:childTnLst>
                                  <p:subTnLst>
                                    <p:audio>
                                      <p:cMediaNode>
                                        <p:cTn display="0" masterRel="sameClick">
                                          <p:stCondLst>
                                            <p:cond evt="begin" delay="0">
                                              <p:tn val="19"/>
                                            </p:cond>
                                          </p:stCondLst>
                                          <p:endCondLst>
                                            <p:cond evt="onStopAudio" delay="0">
                                              <p:tgtEl>
                                                <p:sldTgt/>
                                              </p:tgtEl>
                                            </p:cond>
                                          </p:endCondLst>
                                        </p:cTn>
                                        <p:tgtEl>
                                          <p:sndTgt r:embed="rId62" name="camera.wav"/>
                                        </p:tgtEl>
                                      </p:cMediaNode>
                                    </p:audio>
                                  </p:subTnLst>
                                </p:cTn>
                              </p:par>
                            </p:childTnLst>
                          </p:cTn>
                        </p:par>
                      </p:childTnLst>
                    </p:cTn>
                  </p:par>
                  <p:par>
                    <p:cTn id="22" fill="hold">
                      <p:stCondLst>
                        <p:cond delay="indefinite"/>
                      </p:stCondLst>
                      <p:childTnLst>
                        <p:par>
                          <p:cTn id="23" fill="hold">
                            <p:stCondLst>
                              <p:cond delay="0"/>
                            </p:stCondLst>
                            <p:childTnLst>
                              <p:par>
                                <p:cTn id="24" presetID="4" presetClass="entr" presetSubtype="32"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box(out)">
                                      <p:cBhvr>
                                        <p:cTn id="26" dur="500"/>
                                        <p:tgtEl>
                                          <p:spTgt spid="4"/>
                                        </p:tgtEl>
                                      </p:cBhvr>
                                    </p:animEffect>
                                  </p:childTnLst>
                                  <p:subTnLst>
                                    <p:audio>
                                      <p:cMediaNode>
                                        <p:cTn display="0" masterRel="sameClick">
                                          <p:stCondLst>
                                            <p:cond evt="begin" delay="0">
                                              <p:tn val="24"/>
                                            </p:cond>
                                          </p:stCondLst>
                                          <p:endCondLst>
                                            <p:cond evt="onStopAudio" delay="0">
                                              <p:tgtEl>
                                                <p:sldTgt/>
                                              </p:tgtEl>
                                            </p:cond>
                                          </p:endCondLst>
                                        </p:cTn>
                                        <p:tgtEl>
                                          <p:sndTgt r:embed="rId62" name="camera.wav"/>
                                        </p:tgtEl>
                                      </p:cMediaNode>
                                    </p:audio>
                                  </p:subTnLst>
                                </p:cTn>
                              </p:par>
                            </p:childTnLst>
                          </p:cTn>
                        </p:par>
                        <p:par>
                          <p:cTn id="27" fill="hold">
                            <p:stCondLst>
                              <p:cond delay="500"/>
                            </p:stCondLst>
                            <p:childTnLst>
                              <p:par>
                                <p:cTn id="28" presetID="22" presetClass="entr" presetSubtype="1" fill="hold" grpId="0" nodeType="afterEffect">
                                  <p:stCondLst>
                                    <p:cond delay="0"/>
                                  </p:stCondLst>
                                  <p:childTnLst>
                                    <p:set>
                                      <p:cBhvr>
                                        <p:cTn id="29" dur="1" fill="hold">
                                          <p:stCondLst>
                                            <p:cond delay="0"/>
                                          </p:stCondLst>
                                        </p:cTn>
                                        <p:tgtEl>
                                          <p:spTgt spid="63511"/>
                                        </p:tgtEl>
                                        <p:attrNameLst>
                                          <p:attrName>style.visibility</p:attrName>
                                        </p:attrNameLst>
                                      </p:cBhvr>
                                      <p:to>
                                        <p:strVal val="visible"/>
                                      </p:to>
                                    </p:set>
                                    <p:animEffect transition="in" filter="wipe(up)">
                                      <p:cBhvr>
                                        <p:cTn id="30" dur="500"/>
                                        <p:tgtEl>
                                          <p:spTgt spid="63511"/>
                                        </p:tgtEl>
                                      </p:cBhvr>
                                    </p:animEffect>
                                  </p:childTnLst>
                                </p:cTn>
                              </p:par>
                            </p:childTnLst>
                          </p:cTn>
                        </p:par>
                      </p:childTnLst>
                    </p:cTn>
                  </p:par>
                  <p:par>
                    <p:cTn id="31" fill="hold">
                      <p:stCondLst>
                        <p:cond delay="indefinite"/>
                      </p:stCondLst>
                      <p:childTnLst>
                        <p:par>
                          <p:cTn id="32" fill="hold">
                            <p:stCondLst>
                              <p:cond delay="0"/>
                            </p:stCondLst>
                            <p:childTnLst>
                              <p:par>
                                <p:cTn id="33" presetID="4" presetClass="entr" presetSubtype="32" fill="hold" grpId="0" nodeType="clickEffect">
                                  <p:stCondLst>
                                    <p:cond delay="0"/>
                                  </p:stCondLst>
                                  <p:childTnLst>
                                    <p:set>
                                      <p:cBhvr>
                                        <p:cTn id="34" dur="1" fill="hold">
                                          <p:stCondLst>
                                            <p:cond delay="0"/>
                                          </p:stCondLst>
                                        </p:cTn>
                                        <p:tgtEl>
                                          <p:spTgt spid="63526"/>
                                        </p:tgtEl>
                                        <p:attrNameLst>
                                          <p:attrName>style.visibility</p:attrName>
                                        </p:attrNameLst>
                                      </p:cBhvr>
                                      <p:to>
                                        <p:strVal val="visible"/>
                                      </p:to>
                                    </p:set>
                                    <p:animEffect transition="in" filter="box(out)">
                                      <p:cBhvr>
                                        <p:cTn id="35" dur="500"/>
                                        <p:tgtEl>
                                          <p:spTgt spid="63526"/>
                                        </p:tgtEl>
                                      </p:cBhvr>
                                    </p:animEffect>
                                  </p:childTnLst>
                                  <p:subTnLst>
                                    <p:audio>
                                      <p:cMediaNode>
                                        <p:cTn display="0" masterRel="sameClick">
                                          <p:stCondLst>
                                            <p:cond evt="begin" delay="0">
                                              <p:tn val="33"/>
                                            </p:cond>
                                          </p:stCondLst>
                                          <p:endCondLst>
                                            <p:cond evt="onStopAudio" delay="0">
                                              <p:tgtEl>
                                                <p:sldTgt/>
                                              </p:tgtEl>
                                            </p:cond>
                                          </p:endCondLst>
                                        </p:cTn>
                                        <p:tgtEl>
                                          <p:sndTgt r:embed="rId62" name="camera.wav"/>
                                        </p:tgtEl>
                                      </p:cMediaNode>
                                    </p:audio>
                                  </p:subTnLst>
                                </p:cTn>
                              </p:par>
                            </p:childTnLst>
                          </p:cTn>
                        </p:par>
                      </p:childTnLst>
                    </p:cTn>
                  </p:par>
                  <p:par>
                    <p:cTn id="36" fill="hold">
                      <p:stCondLst>
                        <p:cond delay="indefinite"/>
                      </p:stCondLst>
                      <p:childTnLst>
                        <p:par>
                          <p:cTn id="37" fill="hold">
                            <p:stCondLst>
                              <p:cond delay="0"/>
                            </p:stCondLst>
                            <p:childTnLst>
                              <p:par>
                                <p:cTn id="38" presetID="17" presetClass="entr" presetSubtype="8" fill="hold" nodeType="clickEffect">
                                  <p:stCondLst>
                                    <p:cond delay="0"/>
                                  </p:stCondLst>
                                  <p:childTnLst>
                                    <p:set>
                                      <p:cBhvr>
                                        <p:cTn id="39" dur="1" fill="hold">
                                          <p:stCondLst>
                                            <p:cond delay="0"/>
                                          </p:stCondLst>
                                        </p:cTn>
                                        <p:tgtEl>
                                          <p:spTgt spid="63550"/>
                                        </p:tgtEl>
                                        <p:attrNameLst>
                                          <p:attrName>style.visibility</p:attrName>
                                        </p:attrNameLst>
                                      </p:cBhvr>
                                      <p:to>
                                        <p:strVal val="visible"/>
                                      </p:to>
                                    </p:set>
                                    <p:anim calcmode="lin" valueType="num">
                                      <p:cBhvr>
                                        <p:cTn id="40" dur="500" fill="hold"/>
                                        <p:tgtEl>
                                          <p:spTgt spid="63550"/>
                                        </p:tgtEl>
                                        <p:attrNameLst>
                                          <p:attrName>ppt_x</p:attrName>
                                        </p:attrNameLst>
                                      </p:cBhvr>
                                      <p:tavLst>
                                        <p:tav tm="0">
                                          <p:val>
                                            <p:strVal val="#ppt_x-#ppt_w/2"/>
                                          </p:val>
                                        </p:tav>
                                        <p:tav tm="100000">
                                          <p:val>
                                            <p:strVal val="#ppt_x"/>
                                          </p:val>
                                        </p:tav>
                                      </p:tavLst>
                                    </p:anim>
                                    <p:anim calcmode="lin" valueType="num">
                                      <p:cBhvr>
                                        <p:cTn id="41" dur="500" fill="hold"/>
                                        <p:tgtEl>
                                          <p:spTgt spid="63550"/>
                                        </p:tgtEl>
                                        <p:attrNameLst>
                                          <p:attrName>ppt_y</p:attrName>
                                        </p:attrNameLst>
                                      </p:cBhvr>
                                      <p:tavLst>
                                        <p:tav tm="0">
                                          <p:val>
                                            <p:strVal val="#ppt_y"/>
                                          </p:val>
                                        </p:tav>
                                        <p:tav tm="100000">
                                          <p:val>
                                            <p:strVal val="#ppt_y"/>
                                          </p:val>
                                        </p:tav>
                                      </p:tavLst>
                                    </p:anim>
                                    <p:anim calcmode="lin" valueType="num">
                                      <p:cBhvr>
                                        <p:cTn id="42" dur="500" fill="hold"/>
                                        <p:tgtEl>
                                          <p:spTgt spid="63550"/>
                                        </p:tgtEl>
                                        <p:attrNameLst>
                                          <p:attrName>ppt_w</p:attrName>
                                        </p:attrNameLst>
                                      </p:cBhvr>
                                      <p:tavLst>
                                        <p:tav tm="0">
                                          <p:val>
                                            <p:fltVal val="0"/>
                                          </p:val>
                                        </p:tav>
                                        <p:tav tm="100000">
                                          <p:val>
                                            <p:strVal val="#ppt_w"/>
                                          </p:val>
                                        </p:tav>
                                      </p:tavLst>
                                    </p:anim>
                                    <p:anim calcmode="lin" valueType="num">
                                      <p:cBhvr>
                                        <p:cTn id="43" dur="500" fill="hold"/>
                                        <p:tgtEl>
                                          <p:spTgt spid="63550"/>
                                        </p:tgtEl>
                                        <p:attrNameLst>
                                          <p:attrName>ppt_h</p:attrName>
                                        </p:attrNameLst>
                                      </p:cBhvr>
                                      <p:tavLst>
                                        <p:tav tm="0">
                                          <p:val>
                                            <p:strVal val="#ppt_h"/>
                                          </p:val>
                                        </p:tav>
                                        <p:tav tm="100000">
                                          <p:val>
                                            <p:strVal val="#ppt_h"/>
                                          </p:val>
                                        </p:tav>
                                      </p:tavLst>
                                    </p:anim>
                                  </p:childTnLst>
                                </p:cTn>
                              </p:par>
                            </p:childTnLst>
                          </p:cTn>
                        </p:par>
                      </p:childTnLst>
                    </p:cTn>
                  </p:par>
                  <p:par>
                    <p:cTn id="44" fill="hold">
                      <p:stCondLst>
                        <p:cond delay="indefinite"/>
                      </p:stCondLst>
                      <p:childTnLst>
                        <p:par>
                          <p:cTn id="45" fill="hold">
                            <p:stCondLst>
                              <p:cond delay="0"/>
                            </p:stCondLst>
                            <p:childTnLst>
                              <p:par>
                                <p:cTn id="46" presetID="17" presetClass="entr" presetSubtype="1" fill="hold" grpId="0" nodeType="clickEffect">
                                  <p:stCondLst>
                                    <p:cond delay="0"/>
                                  </p:stCondLst>
                                  <p:childTnLst>
                                    <p:set>
                                      <p:cBhvr>
                                        <p:cTn id="47" dur="1" fill="hold">
                                          <p:stCondLst>
                                            <p:cond delay="0"/>
                                          </p:stCondLst>
                                        </p:cTn>
                                        <p:tgtEl>
                                          <p:spTgt spid="63549"/>
                                        </p:tgtEl>
                                        <p:attrNameLst>
                                          <p:attrName>style.visibility</p:attrName>
                                        </p:attrNameLst>
                                      </p:cBhvr>
                                      <p:to>
                                        <p:strVal val="visible"/>
                                      </p:to>
                                    </p:set>
                                    <p:anim calcmode="lin" valueType="num">
                                      <p:cBhvr>
                                        <p:cTn id="48" dur="500" fill="hold"/>
                                        <p:tgtEl>
                                          <p:spTgt spid="63549"/>
                                        </p:tgtEl>
                                        <p:attrNameLst>
                                          <p:attrName>ppt_x</p:attrName>
                                        </p:attrNameLst>
                                      </p:cBhvr>
                                      <p:tavLst>
                                        <p:tav tm="0">
                                          <p:val>
                                            <p:strVal val="#ppt_x"/>
                                          </p:val>
                                        </p:tav>
                                        <p:tav tm="100000">
                                          <p:val>
                                            <p:strVal val="#ppt_x"/>
                                          </p:val>
                                        </p:tav>
                                      </p:tavLst>
                                    </p:anim>
                                    <p:anim calcmode="lin" valueType="num">
                                      <p:cBhvr>
                                        <p:cTn id="49" dur="500" fill="hold"/>
                                        <p:tgtEl>
                                          <p:spTgt spid="63549"/>
                                        </p:tgtEl>
                                        <p:attrNameLst>
                                          <p:attrName>ppt_y</p:attrName>
                                        </p:attrNameLst>
                                      </p:cBhvr>
                                      <p:tavLst>
                                        <p:tav tm="0">
                                          <p:val>
                                            <p:strVal val="#ppt_y-#ppt_h/2"/>
                                          </p:val>
                                        </p:tav>
                                        <p:tav tm="100000">
                                          <p:val>
                                            <p:strVal val="#ppt_y"/>
                                          </p:val>
                                        </p:tav>
                                      </p:tavLst>
                                    </p:anim>
                                    <p:anim calcmode="lin" valueType="num">
                                      <p:cBhvr>
                                        <p:cTn id="50" dur="500" fill="hold"/>
                                        <p:tgtEl>
                                          <p:spTgt spid="63549"/>
                                        </p:tgtEl>
                                        <p:attrNameLst>
                                          <p:attrName>ppt_w</p:attrName>
                                        </p:attrNameLst>
                                      </p:cBhvr>
                                      <p:tavLst>
                                        <p:tav tm="0">
                                          <p:val>
                                            <p:strVal val="#ppt_w"/>
                                          </p:val>
                                        </p:tav>
                                        <p:tav tm="100000">
                                          <p:val>
                                            <p:strVal val="#ppt_w"/>
                                          </p:val>
                                        </p:tav>
                                      </p:tavLst>
                                    </p:anim>
                                    <p:anim calcmode="lin" valueType="num">
                                      <p:cBhvr>
                                        <p:cTn id="51" dur="500" fill="hold"/>
                                        <p:tgtEl>
                                          <p:spTgt spid="63549"/>
                                        </p:tgtEl>
                                        <p:attrNameLst>
                                          <p:attrName>ppt_h</p:attrName>
                                        </p:attrNameLst>
                                      </p:cBhvr>
                                      <p:tavLst>
                                        <p:tav tm="0">
                                          <p:val>
                                            <p:fltVal val="0"/>
                                          </p:val>
                                        </p:tav>
                                        <p:tav tm="100000">
                                          <p:val>
                                            <p:strVal val="#ppt_h"/>
                                          </p:val>
                                        </p:tav>
                                      </p:tavLst>
                                    </p:anim>
                                  </p:childTnLst>
                                </p:cTn>
                              </p:par>
                            </p:childTnLst>
                          </p:cTn>
                        </p:par>
                      </p:childTnLst>
                    </p:cTn>
                  </p:par>
                  <p:par>
                    <p:cTn id="52" fill="hold">
                      <p:stCondLst>
                        <p:cond delay="indefinite"/>
                      </p:stCondLst>
                      <p:childTnLst>
                        <p:par>
                          <p:cTn id="53" fill="hold">
                            <p:stCondLst>
                              <p:cond delay="0"/>
                            </p:stCondLst>
                            <p:childTnLst>
                              <p:par>
                                <p:cTn id="54" presetID="17" presetClass="entr" presetSubtype="1" fill="hold" nodeType="clickEffect">
                                  <p:stCondLst>
                                    <p:cond delay="0"/>
                                  </p:stCondLst>
                                  <p:childTnLst>
                                    <p:set>
                                      <p:cBhvr>
                                        <p:cTn id="55" dur="1" fill="hold">
                                          <p:stCondLst>
                                            <p:cond delay="0"/>
                                          </p:stCondLst>
                                        </p:cTn>
                                        <p:tgtEl>
                                          <p:spTgt spid="63527"/>
                                        </p:tgtEl>
                                        <p:attrNameLst>
                                          <p:attrName>style.visibility</p:attrName>
                                        </p:attrNameLst>
                                      </p:cBhvr>
                                      <p:to>
                                        <p:strVal val="visible"/>
                                      </p:to>
                                    </p:set>
                                    <p:anim calcmode="lin" valueType="num">
                                      <p:cBhvr>
                                        <p:cTn id="56" dur="500" fill="hold"/>
                                        <p:tgtEl>
                                          <p:spTgt spid="63527"/>
                                        </p:tgtEl>
                                        <p:attrNameLst>
                                          <p:attrName>ppt_x</p:attrName>
                                        </p:attrNameLst>
                                      </p:cBhvr>
                                      <p:tavLst>
                                        <p:tav tm="0">
                                          <p:val>
                                            <p:strVal val="#ppt_x"/>
                                          </p:val>
                                        </p:tav>
                                        <p:tav tm="100000">
                                          <p:val>
                                            <p:strVal val="#ppt_x"/>
                                          </p:val>
                                        </p:tav>
                                      </p:tavLst>
                                    </p:anim>
                                    <p:anim calcmode="lin" valueType="num">
                                      <p:cBhvr>
                                        <p:cTn id="57" dur="500" fill="hold"/>
                                        <p:tgtEl>
                                          <p:spTgt spid="63527"/>
                                        </p:tgtEl>
                                        <p:attrNameLst>
                                          <p:attrName>ppt_y</p:attrName>
                                        </p:attrNameLst>
                                      </p:cBhvr>
                                      <p:tavLst>
                                        <p:tav tm="0">
                                          <p:val>
                                            <p:strVal val="#ppt_y-#ppt_h/2"/>
                                          </p:val>
                                        </p:tav>
                                        <p:tav tm="100000">
                                          <p:val>
                                            <p:strVal val="#ppt_y"/>
                                          </p:val>
                                        </p:tav>
                                      </p:tavLst>
                                    </p:anim>
                                    <p:anim calcmode="lin" valueType="num">
                                      <p:cBhvr>
                                        <p:cTn id="58" dur="500" fill="hold"/>
                                        <p:tgtEl>
                                          <p:spTgt spid="63527"/>
                                        </p:tgtEl>
                                        <p:attrNameLst>
                                          <p:attrName>ppt_w</p:attrName>
                                        </p:attrNameLst>
                                      </p:cBhvr>
                                      <p:tavLst>
                                        <p:tav tm="0">
                                          <p:val>
                                            <p:strVal val="#ppt_w"/>
                                          </p:val>
                                        </p:tav>
                                        <p:tav tm="100000">
                                          <p:val>
                                            <p:strVal val="#ppt_w"/>
                                          </p:val>
                                        </p:tav>
                                      </p:tavLst>
                                    </p:anim>
                                    <p:anim calcmode="lin" valueType="num">
                                      <p:cBhvr>
                                        <p:cTn id="59" dur="500" fill="hold"/>
                                        <p:tgtEl>
                                          <p:spTgt spid="63527"/>
                                        </p:tgtEl>
                                        <p:attrNameLst>
                                          <p:attrName>ppt_h</p:attrName>
                                        </p:attrNameLst>
                                      </p:cBhvr>
                                      <p:tavLst>
                                        <p:tav tm="0">
                                          <p:val>
                                            <p:fltVal val="0"/>
                                          </p:val>
                                        </p:tav>
                                        <p:tav tm="100000">
                                          <p:val>
                                            <p:strVal val="#ppt_h"/>
                                          </p:val>
                                        </p:tav>
                                      </p:tavLst>
                                    </p:anim>
                                  </p:childTnLst>
                                </p:cTn>
                              </p:par>
                            </p:childTnLst>
                          </p:cTn>
                        </p:par>
                      </p:childTnLst>
                    </p:cTn>
                  </p:par>
                  <p:par>
                    <p:cTn id="60" fill="hold">
                      <p:stCondLst>
                        <p:cond delay="indefinite"/>
                      </p:stCondLst>
                      <p:childTnLst>
                        <p:par>
                          <p:cTn id="61" fill="hold">
                            <p:stCondLst>
                              <p:cond delay="0"/>
                            </p:stCondLst>
                            <p:childTnLst>
                              <p:par>
                                <p:cTn id="62" presetID="17" presetClass="entr" presetSubtype="10" fill="hold" nodeType="click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p:cTn id="64" dur="500" fill="hold"/>
                                        <p:tgtEl>
                                          <p:spTgt spid="18"/>
                                        </p:tgtEl>
                                        <p:attrNameLst>
                                          <p:attrName>ppt_w</p:attrName>
                                        </p:attrNameLst>
                                      </p:cBhvr>
                                      <p:tavLst>
                                        <p:tav tm="0">
                                          <p:val>
                                            <p:fltVal val="0"/>
                                          </p:val>
                                        </p:tav>
                                        <p:tav tm="100000">
                                          <p:val>
                                            <p:strVal val="#ppt_w"/>
                                          </p:val>
                                        </p:tav>
                                      </p:tavLst>
                                    </p:anim>
                                    <p:anim calcmode="lin" valueType="num">
                                      <p:cBhvr>
                                        <p:cTn id="65" dur="500" fill="hold"/>
                                        <p:tgtEl>
                                          <p:spTgt spid="18"/>
                                        </p:tgtEl>
                                        <p:attrNameLst>
                                          <p:attrName>ppt_h</p:attrName>
                                        </p:attrNameLst>
                                      </p:cBhvr>
                                      <p:tavLst>
                                        <p:tav tm="0">
                                          <p:val>
                                            <p:strVal val="#ppt_h"/>
                                          </p:val>
                                        </p:tav>
                                        <p:tav tm="100000">
                                          <p:val>
                                            <p:strVal val="#ppt_h"/>
                                          </p:val>
                                        </p:tav>
                                      </p:tavLst>
                                    </p:anim>
                                  </p:childTnLst>
                                </p:cTn>
                              </p:par>
                            </p:childTnLst>
                          </p:cTn>
                        </p:par>
                      </p:childTnLst>
                    </p:cTn>
                  </p:par>
                  <p:par>
                    <p:cTn id="66" fill="hold">
                      <p:stCondLst>
                        <p:cond delay="indefinite"/>
                      </p:stCondLst>
                      <p:childTnLst>
                        <p:par>
                          <p:cTn id="67" fill="hold">
                            <p:stCondLst>
                              <p:cond delay="0"/>
                            </p:stCondLst>
                            <p:childTnLst>
                              <p:par>
                                <p:cTn id="68" presetID="17" presetClass="entr" presetSubtype="10" fill="hold" nodeType="clickEffect">
                                  <p:stCondLst>
                                    <p:cond delay="0"/>
                                  </p:stCondLst>
                                  <p:childTnLst>
                                    <p:set>
                                      <p:cBhvr>
                                        <p:cTn id="69" dur="1" fill="hold">
                                          <p:stCondLst>
                                            <p:cond delay="0"/>
                                          </p:stCondLst>
                                        </p:cTn>
                                        <p:tgtEl>
                                          <p:spTgt spid="17"/>
                                        </p:tgtEl>
                                        <p:attrNameLst>
                                          <p:attrName>style.visibility</p:attrName>
                                        </p:attrNameLst>
                                      </p:cBhvr>
                                      <p:to>
                                        <p:strVal val="visible"/>
                                      </p:to>
                                    </p:set>
                                    <p:anim calcmode="lin" valueType="num">
                                      <p:cBhvr>
                                        <p:cTn id="70" dur="500" fill="hold"/>
                                        <p:tgtEl>
                                          <p:spTgt spid="17"/>
                                        </p:tgtEl>
                                        <p:attrNameLst>
                                          <p:attrName>ppt_w</p:attrName>
                                        </p:attrNameLst>
                                      </p:cBhvr>
                                      <p:tavLst>
                                        <p:tav tm="0">
                                          <p:val>
                                            <p:fltVal val="0"/>
                                          </p:val>
                                        </p:tav>
                                        <p:tav tm="100000">
                                          <p:val>
                                            <p:strVal val="#ppt_w"/>
                                          </p:val>
                                        </p:tav>
                                      </p:tavLst>
                                    </p:anim>
                                    <p:anim calcmode="lin" valueType="num">
                                      <p:cBhvr>
                                        <p:cTn id="71" dur="500" fill="hold"/>
                                        <p:tgtEl>
                                          <p:spTgt spid="17"/>
                                        </p:tgtEl>
                                        <p:attrNameLst>
                                          <p:attrName>ppt_h</p:attrName>
                                        </p:attrNameLst>
                                      </p:cBhvr>
                                      <p:tavLst>
                                        <p:tav tm="0">
                                          <p:val>
                                            <p:strVal val="#ppt_h"/>
                                          </p:val>
                                        </p:tav>
                                        <p:tav tm="100000">
                                          <p:val>
                                            <p:strVal val="#ppt_h"/>
                                          </p:val>
                                        </p:tav>
                                      </p:tavLst>
                                    </p:anim>
                                  </p:childTnLst>
                                </p:cTn>
                              </p:par>
                            </p:childTnLst>
                          </p:cTn>
                        </p:par>
                      </p:childTnLst>
                    </p:cTn>
                  </p:par>
                  <p:par>
                    <p:cTn id="72" fill="hold">
                      <p:stCondLst>
                        <p:cond delay="indefinite"/>
                      </p:stCondLst>
                      <p:childTnLst>
                        <p:par>
                          <p:cTn id="73" fill="hold">
                            <p:stCondLst>
                              <p:cond delay="0"/>
                            </p:stCondLst>
                            <p:childTnLst>
                              <p:par>
                                <p:cTn id="74" presetID="17" presetClass="entr" presetSubtype="10" fill="hold" grpId="0" nodeType="clickEffect">
                                  <p:stCondLst>
                                    <p:cond delay="0"/>
                                  </p:stCondLst>
                                  <p:childTnLst>
                                    <p:set>
                                      <p:cBhvr>
                                        <p:cTn id="75" dur="1" fill="hold">
                                          <p:stCondLst>
                                            <p:cond delay="0"/>
                                          </p:stCondLst>
                                        </p:cTn>
                                        <p:tgtEl>
                                          <p:spTgt spid="63528"/>
                                        </p:tgtEl>
                                        <p:attrNameLst>
                                          <p:attrName>style.visibility</p:attrName>
                                        </p:attrNameLst>
                                      </p:cBhvr>
                                      <p:to>
                                        <p:strVal val="visible"/>
                                      </p:to>
                                    </p:set>
                                    <p:anim calcmode="lin" valueType="num">
                                      <p:cBhvr>
                                        <p:cTn id="76" dur="500" fill="hold"/>
                                        <p:tgtEl>
                                          <p:spTgt spid="63528"/>
                                        </p:tgtEl>
                                        <p:attrNameLst>
                                          <p:attrName>ppt_w</p:attrName>
                                        </p:attrNameLst>
                                      </p:cBhvr>
                                      <p:tavLst>
                                        <p:tav tm="0">
                                          <p:val>
                                            <p:fltVal val="0"/>
                                          </p:val>
                                        </p:tav>
                                        <p:tav tm="100000">
                                          <p:val>
                                            <p:strVal val="#ppt_w"/>
                                          </p:val>
                                        </p:tav>
                                      </p:tavLst>
                                    </p:anim>
                                    <p:anim calcmode="lin" valueType="num">
                                      <p:cBhvr>
                                        <p:cTn id="77" dur="500" fill="hold"/>
                                        <p:tgtEl>
                                          <p:spTgt spid="63528"/>
                                        </p:tgtEl>
                                        <p:attrNameLst>
                                          <p:attrName>ppt_h</p:attrName>
                                        </p:attrNameLst>
                                      </p:cBhvr>
                                      <p:tavLst>
                                        <p:tav tm="0">
                                          <p:val>
                                            <p:strVal val="#ppt_h"/>
                                          </p:val>
                                        </p:tav>
                                        <p:tav tm="100000">
                                          <p:val>
                                            <p:strVal val="#ppt_h"/>
                                          </p:val>
                                        </p:tav>
                                      </p:tavLst>
                                    </p:anim>
                                  </p:childTnLst>
                                </p:cTn>
                              </p:par>
                            </p:childTnLst>
                          </p:cTn>
                        </p:par>
                      </p:childTnLst>
                    </p:cTn>
                  </p:par>
                  <p:par>
                    <p:cTn id="78" fill="hold">
                      <p:stCondLst>
                        <p:cond delay="indefinite"/>
                      </p:stCondLst>
                      <p:childTnLst>
                        <p:par>
                          <p:cTn id="79" fill="hold">
                            <p:stCondLst>
                              <p:cond delay="0"/>
                            </p:stCondLst>
                            <p:childTnLst>
                              <p:par>
                                <p:cTn id="80" presetID="17" presetClass="entr" presetSubtype="10" fill="hold" nodeType="clickEffect">
                                  <p:stCondLst>
                                    <p:cond delay="0"/>
                                  </p:stCondLst>
                                  <p:childTnLst>
                                    <p:set>
                                      <p:cBhvr>
                                        <p:cTn id="81" dur="1" fill="hold">
                                          <p:stCondLst>
                                            <p:cond delay="0"/>
                                          </p:stCondLst>
                                        </p:cTn>
                                        <p:tgtEl>
                                          <p:spTgt spid="96273"/>
                                        </p:tgtEl>
                                        <p:attrNameLst>
                                          <p:attrName>style.visibility</p:attrName>
                                        </p:attrNameLst>
                                      </p:cBhvr>
                                      <p:to>
                                        <p:strVal val="visible"/>
                                      </p:to>
                                    </p:set>
                                    <p:anim calcmode="lin" valueType="num">
                                      <p:cBhvr>
                                        <p:cTn id="82" dur="500" fill="hold"/>
                                        <p:tgtEl>
                                          <p:spTgt spid="96273"/>
                                        </p:tgtEl>
                                        <p:attrNameLst>
                                          <p:attrName>ppt_w</p:attrName>
                                        </p:attrNameLst>
                                      </p:cBhvr>
                                      <p:tavLst>
                                        <p:tav tm="0">
                                          <p:val>
                                            <p:fltVal val="0"/>
                                          </p:val>
                                        </p:tav>
                                        <p:tav tm="100000">
                                          <p:val>
                                            <p:strVal val="#ppt_w"/>
                                          </p:val>
                                        </p:tav>
                                      </p:tavLst>
                                    </p:anim>
                                    <p:anim calcmode="lin" valueType="num">
                                      <p:cBhvr>
                                        <p:cTn id="83" dur="500" fill="hold"/>
                                        <p:tgtEl>
                                          <p:spTgt spid="96273"/>
                                        </p:tgtEl>
                                        <p:attrNameLst>
                                          <p:attrName>ppt_h</p:attrName>
                                        </p:attrNameLst>
                                      </p:cBhvr>
                                      <p:tavLst>
                                        <p:tav tm="0">
                                          <p:val>
                                            <p:strVal val="#ppt_h"/>
                                          </p:val>
                                        </p:tav>
                                        <p:tav tm="100000">
                                          <p:val>
                                            <p:strVal val="#ppt_h"/>
                                          </p:val>
                                        </p:tav>
                                      </p:tavLst>
                                    </p:anim>
                                  </p:childTnLst>
                                </p:cTn>
                              </p:par>
                            </p:childTnLst>
                          </p:cTn>
                        </p:par>
                      </p:childTnLst>
                    </p:cTn>
                  </p:par>
                  <p:par>
                    <p:cTn id="84" fill="hold">
                      <p:stCondLst>
                        <p:cond delay="indefinite"/>
                      </p:stCondLst>
                      <p:childTnLst>
                        <p:par>
                          <p:cTn id="85" fill="hold">
                            <p:stCondLst>
                              <p:cond delay="0"/>
                            </p:stCondLst>
                            <p:childTnLst>
                              <p:par>
                                <p:cTn id="86" presetID="17" presetClass="entr" presetSubtype="10" fill="hold" grpId="0" nodeType="clickEffect">
                                  <p:stCondLst>
                                    <p:cond delay="0"/>
                                  </p:stCondLst>
                                  <p:childTnLst>
                                    <p:set>
                                      <p:cBhvr>
                                        <p:cTn id="87" dur="1" fill="hold">
                                          <p:stCondLst>
                                            <p:cond delay="0"/>
                                          </p:stCondLst>
                                        </p:cTn>
                                        <p:tgtEl>
                                          <p:spTgt spid="63529"/>
                                        </p:tgtEl>
                                        <p:attrNameLst>
                                          <p:attrName>style.visibility</p:attrName>
                                        </p:attrNameLst>
                                      </p:cBhvr>
                                      <p:to>
                                        <p:strVal val="visible"/>
                                      </p:to>
                                    </p:set>
                                    <p:anim calcmode="lin" valueType="num">
                                      <p:cBhvr>
                                        <p:cTn id="88" dur="500" fill="hold"/>
                                        <p:tgtEl>
                                          <p:spTgt spid="63529"/>
                                        </p:tgtEl>
                                        <p:attrNameLst>
                                          <p:attrName>ppt_w</p:attrName>
                                        </p:attrNameLst>
                                      </p:cBhvr>
                                      <p:tavLst>
                                        <p:tav tm="0">
                                          <p:val>
                                            <p:fltVal val="0"/>
                                          </p:val>
                                        </p:tav>
                                        <p:tav tm="100000">
                                          <p:val>
                                            <p:strVal val="#ppt_w"/>
                                          </p:val>
                                        </p:tav>
                                      </p:tavLst>
                                    </p:anim>
                                    <p:anim calcmode="lin" valueType="num">
                                      <p:cBhvr>
                                        <p:cTn id="89" dur="500" fill="hold"/>
                                        <p:tgtEl>
                                          <p:spTgt spid="63529"/>
                                        </p:tgtEl>
                                        <p:attrNameLst>
                                          <p:attrName>ppt_h</p:attrName>
                                        </p:attrNameLst>
                                      </p:cBhvr>
                                      <p:tavLst>
                                        <p:tav tm="0">
                                          <p:val>
                                            <p:strVal val="#ppt_h"/>
                                          </p:val>
                                        </p:tav>
                                        <p:tav tm="100000">
                                          <p:val>
                                            <p:strVal val="#ppt_h"/>
                                          </p:val>
                                        </p:tav>
                                      </p:tavLst>
                                    </p:anim>
                                  </p:childTnLst>
                                </p:cTn>
                              </p:par>
                            </p:childTnLst>
                          </p:cTn>
                        </p:par>
                      </p:childTnLst>
                    </p:cTn>
                  </p:par>
                  <p:par>
                    <p:cTn id="90" fill="hold">
                      <p:stCondLst>
                        <p:cond delay="indefinite"/>
                      </p:stCondLst>
                      <p:childTnLst>
                        <p:par>
                          <p:cTn id="91" fill="hold">
                            <p:stCondLst>
                              <p:cond delay="0"/>
                            </p:stCondLst>
                            <p:childTnLst>
                              <p:par>
                                <p:cTn id="92" presetID="18" presetClass="entr" presetSubtype="12" fill="hold" grpId="0" nodeType="clickEffect">
                                  <p:stCondLst>
                                    <p:cond delay="0"/>
                                  </p:stCondLst>
                                  <p:childTnLst>
                                    <p:set>
                                      <p:cBhvr>
                                        <p:cTn id="93" dur="1" fill="hold">
                                          <p:stCondLst>
                                            <p:cond delay="0"/>
                                          </p:stCondLst>
                                        </p:cTn>
                                        <p:tgtEl>
                                          <p:spTgt spid="63551"/>
                                        </p:tgtEl>
                                        <p:attrNameLst>
                                          <p:attrName>style.visibility</p:attrName>
                                        </p:attrNameLst>
                                      </p:cBhvr>
                                      <p:to>
                                        <p:strVal val="visible"/>
                                      </p:to>
                                    </p:set>
                                    <p:animEffect transition="in" filter="strips(downLeft)">
                                      <p:cBhvr>
                                        <p:cTn id="94" dur="500"/>
                                        <p:tgtEl>
                                          <p:spTgt spid="63551"/>
                                        </p:tgtEl>
                                      </p:cBhvr>
                                    </p:animEffect>
                                  </p:childTnLst>
                                </p:cTn>
                              </p:par>
                            </p:childTnLst>
                          </p:cTn>
                        </p:par>
                      </p:childTnLst>
                    </p:cTn>
                  </p:par>
                  <p:par>
                    <p:cTn id="95" fill="hold">
                      <p:stCondLst>
                        <p:cond delay="indefinite"/>
                      </p:stCondLst>
                      <p:childTnLst>
                        <p:par>
                          <p:cTn id="96" fill="hold">
                            <p:stCondLst>
                              <p:cond delay="0"/>
                            </p:stCondLst>
                            <p:childTnLst>
                              <p:par>
                                <p:cTn id="97" presetID="17" presetClass="entr" presetSubtype="10" fill="hold" nodeType="clickEffect">
                                  <p:stCondLst>
                                    <p:cond delay="0"/>
                                  </p:stCondLst>
                                  <p:childTnLst>
                                    <p:set>
                                      <p:cBhvr>
                                        <p:cTn id="98" dur="1" fill="hold">
                                          <p:stCondLst>
                                            <p:cond delay="0"/>
                                          </p:stCondLst>
                                        </p:cTn>
                                        <p:tgtEl>
                                          <p:spTgt spid="16"/>
                                        </p:tgtEl>
                                        <p:attrNameLst>
                                          <p:attrName>style.visibility</p:attrName>
                                        </p:attrNameLst>
                                      </p:cBhvr>
                                      <p:to>
                                        <p:strVal val="visible"/>
                                      </p:to>
                                    </p:set>
                                    <p:anim calcmode="lin" valueType="num">
                                      <p:cBhvr>
                                        <p:cTn id="99" dur="500" fill="hold"/>
                                        <p:tgtEl>
                                          <p:spTgt spid="16"/>
                                        </p:tgtEl>
                                        <p:attrNameLst>
                                          <p:attrName>ppt_w</p:attrName>
                                        </p:attrNameLst>
                                      </p:cBhvr>
                                      <p:tavLst>
                                        <p:tav tm="0">
                                          <p:val>
                                            <p:fltVal val="0"/>
                                          </p:val>
                                        </p:tav>
                                        <p:tav tm="100000">
                                          <p:val>
                                            <p:strVal val="#ppt_w"/>
                                          </p:val>
                                        </p:tav>
                                      </p:tavLst>
                                    </p:anim>
                                    <p:anim calcmode="lin" valueType="num">
                                      <p:cBhvr>
                                        <p:cTn id="100" dur="500" fill="hold"/>
                                        <p:tgtEl>
                                          <p:spTgt spid="16"/>
                                        </p:tgtEl>
                                        <p:attrNameLst>
                                          <p:attrName>ppt_h</p:attrName>
                                        </p:attrNameLst>
                                      </p:cBhvr>
                                      <p:tavLst>
                                        <p:tav tm="0">
                                          <p:val>
                                            <p:strVal val="#ppt_h"/>
                                          </p:val>
                                        </p:tav>
                                        <p:tav tm="100000">
                                          <p:val>
                                            <p:strVal val="#ppt_h"/>
                                          </p:val>
                                        </p:tav>
                                      </p:tavLst>
                                    </p:anim>
                                  </p:childTnLst>
                                </p:cTn>
                              </p:par>
                            </p:childTnLst>
                          </p:cTn>
                        </p:par>
                      </p:childTnLst>
                    </p:cTn>
                  </p:par>
                  <p:par>
                    <p:cTn id="101" fill="hold">
                      <p:stCondLst>
                        <p:cond delay="indefinite"/>
                      </p:stCondLst>
                      <p:childTnLst>
                        <p:par>
                          <p:cTn id="102" fill="hold">
                            <p:stCondLst>
                              <p:cond delay="0"/>
                            </p:stCondLst>
                            <p:childTnLst>
                              <p:par>
                                <p:cTn id="103" presetID="17" presetClass="entr" presetSubtype="1" fill="hold" grpId="0" nodeType="clickEffect">
                                  <p:stCondLst>
                                    <p:cond delay="0"/>
                                  </p:stCondLst>
                                  <p:childTnLst>
                                    <p:set>
                                      <p:cBhvr>
                                        <p:cTn id="104" dur="1" fill="hold">
                                          <p:stCondLst>
                                            <p:cond delay="0"/>
                                          </p:stCondLst>
                                        </p:cTn>
                                        <p:tgtEl>
                                          <p:spTgt spid="63530"/>
                                        </p:tgtEl>
                                        <p:attrNameLst>
                                          <p:attrName>style.visibility</p:attrName>
                                        </p:attrNameLst>
                                      </p:cBhvr>
                                      <p:to>
                                        <p:strVal val="visible"/>
                                      </p:to>
                                    </p:set>
                                    <p:anim calcmode="lin" valueType="num">
                                      <p:cBhvr>
                                        <p:cTn id="105" dur="500" fill="hold"/>
                                        <p:tgtEl>
                                          <p:spTgt spid="63530"/>
                                        </p:tgtEl>
                                        <p:attrNameLst>
                                          <p:attrName>ppt_x</p:attrName>
                                        </p:attrNameLst>
                                      </p:cBhvr>
                                      <p:tavLst>
                                        <p:tav tm="0">
                                          <p:val>
                                            <p:strVal val="#ppt_x"/>
                                          </p:val>
                                        </p:tav>
                                        <p:tav tm="100000">
                                          <p:val>
                                            <p:strVal val="#ppt_x"/>
                                          </p:val>
                                        </p:tav>
                                      </p:tavLst>
                                    </p:anim>
                                    <p:anim calcmode="lin" valueType="num">
                                      <p:cBhvr>
                                        <p:cTn id="106" dur="500" fill="hold"/>
                                        <p:tgtEl>
                                          <p:spTgt spid="63530"/>
                                        </p:tgtEl>
                                        <p:attrNameLst>
                                          <p:attrName>ppt_y</p:attrName>
                                        </p:attrNameLst>
                                      </p:cBhvr>
                                      <p:tavLst>
                                        <p:tav tm="0">
                                          <p:val>
                                            <p:strVal val="#ppt_y-#ppt_h/2"/>
                                          </p:val>
                                        </p:tav>
                                        <p:tav tm="100000">
                                          <p:val>
                                            <p:strVal val="#ppt_y"/>
                                          </p:val>
                                        </p:tav>
                                      </p:tavLst>
                                    </p:anim>
                                    <p:anim calcmode="lin" valueType="num">
                                      <p:cBhvr>
                                        <p:cTn id="107" dur="500" fill="hold"/>
                                        <p:tgtEl>
                                          <p:spTgt spid="63530"/>
                                        </p:tgtEl>
                                        <p:attrNameLst>
                                          <p:attrName>ppt_w</p:attrName>
                                        </p:attrNameLst>
                                      </p:cBhvr>
                                      <p:tavLst>
                                        <p:tav tm="0">
                                          <p:val>
                                            <p:strVal val="#ppt_w"/>
                                          </p:val>
                                        </p:tav>
                                        <p:tav tm="100000">
                                          <p:val>
                                            <p:strVal val="#ppt_w"/>
                                          </p:val>
                                        </p:tav>
                                      </p:tavLst>
                                    </p:anim>
                                    <p:anim calcmode="lin" valueType="num">
                                      <p:cBhvr>
                                        <p:cTn id="108" dur="500" fill="hold"/>
                                        <p:tgtEl>
                                          <p:spTgt spid="63530"/>
                                        </p:tgtEl>
                                        <p:attrNameLst>
                                          <p:attrName>ppt_h</p:attrName>
                                        </p:attrNameLst>
                                      </p:cBhvr>
                                      <p:tavLst>
                                        <p:tav tm="0">
                                          <p:val>
                                            <p:fltVal val="0"/>
                                          </p:val>
                                        </p:tav>
                                        <p:tav tm="100000">
                                          <p:val>
                                            <p:strVal val="#ppt_h"/>
                                          </p:val>
                                        </p:tav>
                                      </p:tavLst>
                                    </p:anim>
                                  </p:childTnLst>
                                </p:cTn>
                              </p:par>
                            </p:childTnLst>
                          </p:cTn>
                        </p:par>
                      </p:childTnLst>
                    </p:cTn>
                  </p:par>
                  <p:par>
                    <p:cTn id="109" fill="hold">
                      <p:stCondLst>
                        <p:cond delay="indefinite"/>
                      </p:stCondLst>
                      <p:childTnLst>
                        <p:par>
                          <p:cTn id="110" fill="hold">
                            <p:stCondLst>
                              <p:cond delay="0"/>
                            </p:stCondLst>
                            <p:childTnLst>
                              <p:par>
                                <p:cTn id="111" presetID="17" presetClass="entr" presetSubtype="8" fill="hold" nodeType="clickEffect">
                                  <p:stCondLst>
                                    <p:cond delay="0"/>
                                  </p:stCondLst>
                                  <p:childTnLst>
                                    <p:set>
                                      <p:cBhvr>
                                        <p:cTn id="112" dur="1" fill="hold">
                                          <p:stCondLst>
                                            <p:cond delay="0"/>
                                          </p:stCondLst>
                                        </p:cTn>
                                        <p:tgtEl>
                                          <p:spTgt spid="63531"/>
                                        </p:tgtEl>
                                        <p:attrNameLst>
                                          <p:attrName>style.visibility</p:attrName>
                                        </p:attrNameLst>
                                      </p:cBhvr>
                                      <p:to>
                                        <p:strVal val="visible"/>
                                      </p:to>
                                    </p:set>
                                    <p:anim calcmode="lin" valueType="num">
                                      <p:cBhvr>
                                        <p:cTn id="113" dur="500" fill="hold"/>
                                        <p:tgtEl>
                                          <p:spTgt spid="63531"/>
                                        </p:tgtEl>
                                        <p:attrNameLst>
                                          <p:attrName>ppt_x</p:attrName>
                                        </p:attrNameLst>
                                      </p:cBhvr>
                                      <p:tavLst>
                                        <p:tav tm="0">
                                          <p:val>
                                            <p:strVal val="#ppt_x-#ppt_w/2"/>
                                          </p:val>
                                        </p:tav>
                                        <p:tav tm="100000">
                                          <p:val>
                                            <p:strVal val="#ppt_x"/>
                                          </p:val>
                                        </p:tav>
                                      </p:tavLst>
                                    </p:anim>
                                    <p:anim calcmode="lin" valueType="num">
                                      <p:cBhvr>
                                        <p:cTn id="114" dur="500" fill="hold"/>
                                        <p:tgtEl>
                                          <p:spTgt spid="63531"/>
                                        </p:tgtEl>
                                        <p:attrNameLst>
                                          <p:attrName>ppt_y</p:attrName>
                                        </p:attrNameLst>
                                      </p:cBhvr>
                                      <p:tavLst>
                                        <p:tav tm="0">
                                          <p:val>
                                            <p:strVal val="#ppt_y"/>
                                          </p:val>
                                        </p:tav>
                                        <p:tav tm="100000">
                                          <p:val>
                                            <p:strVal val="#ppt_y"/>
                                          </p:val>
                                        </p:tav>
                                      </p:tavLst>
                                    </p:anim>
                                    <p:anim calcmode="lin" valueType="num">
                                      <p:cBhvr>
                                        <p:cTn id="115" dur="500" fill="hold"/>
                                        <p:tgtEl>
                                          <p:spTgt spid="63531"/>
                                        </p:tgtEl>
                                        <p:attrNameLst>
                                          <p:attrName>ppt_w</p:attrName>
                                        </p:attrNameLst>
                                      </p:cBhvr>
                                      <p:tavLst>
                                        <p:tav tm="0">
                                          <p:val>
                                            <p:fltVal val="0"/>
                                          </p:val>
                                        </p:tav>
                                        <p:tav tm="100000">
                                          <p:val>
                                            <p:strVal val="#ppt_w"/>
                                          </p:val>
                                        </p:tav>
                                      </p:tavLst>
                                    </p:anim>
                                    <p:anim calcmode="lin" valueType="num">
                                      <p:cBhvr>
                                        <p:cTn id="116" dur="500" fill="hold"/>
                                        <p:tgtEl>
                                          <p:spTgt spid="63531"/>
                                        </p:tgtEl>
                                        <p:attrNameLst>
                                          <p:attrName>ppt_h</p:attrName>
                                        </p:attrNameLst>
                                      </p:cBhvr>
                                      <p:tavLst>
                                        <p:tav tm="0">
                                          <p:val>
                                            <p:strVal val="#ppt_h"/>
                                          </p:val>
                                        </p:tav>
                                        <p:tav tm="100000">
                                          <p:val>
                                            <p:strVal val="#ppt_h"/>
                                          </p:val>
                                        </p:tav>
                                      </p:tavLst>
                                    </p:anim>
                                  </p:childTnLst>
                                </p:cTn>
                              </p:par>
                            </p:childTnLst>
                          </p:cTn>
                        </p:par>
                      </p:childTnLst>
                    </p:cTn>
                  </p:par>
                  <p:par>
                    <p:cTn id="117" fill="hold">
                      <p:stCondLst>
                        <p:cond delay="indefinite"/>
                      </p:stCondLst>
                      <p:childTnLst>
                        <p:par>
                          <p:cTn id="118" fill="hold">
                            <p:stCondLst>
                              <p:cond delay="0"/>
                            </p:stCondLst>
                            <p:childTnLst>
                              <p:par>
                                <p:cTn id="119" presetID="17" presetClass="entr" presetSubtype="8" fill="hold" nodeType="clickEffect">
                                  <p:stCondLst>
                                    <p:cond delay="0"/>
                                  </p:stCondLst>
                                  <p:childTnLst>
                                    <p:set>
                                      <p:cBhvr>
                                        <p:cTn id="120" dur="1" fill="hold">
                                          <p:stCondLst>
                                            <p:cond delay="0"/>
                                          </p:stCondLst>
                                        </p:cTn>
                                        <p:tgtEl>
                                          <p:spTgt spid="63548"/>
                                        </p:tgtEl>
                                        <p:attrNameLst>
                                          <p:attrName>style.visibility</p:attrName>
                                        </p:attrNameLst>
                                      </p:cBhvr>
                                      <p:to>
                                        <p:strVal val="visible"/>
                                      </p:to>
                                    </p:set>
                                    <p:anim calcmode="lin" valueType="num">
                                      <p:cBhvr>
                                        <p:cTn id="121" dur="500" fill="hold"/>
                                        <p:tgtEl>
                                          <p:spTgt spid="63548"/>
                                        </p:tgtEl>
                                        <p:attrNameLst>
                                          <p:attrName>ppt_x</p:attrName>
                                        </p:attrNameLst>
                                      </p:cBhvr>
                                      <p:tavLst>
                                        <p:tav tm="0">
                                          <p:val>
                                            <p:strVal val="#ppt_x-#ppt_w/2"/>
                                          </p:val>
                                        </p:tav>
                                        <p:tav tm="100000">
                                          <p:val>
                                            <p:strVal val="#ppt_x"/>
                                          </p:val>
                                        </p:tav>
                                      </p:tavLst>
                                    </p:anim>
                                    <p:anim calcmode="lin" valueType="num">
                                      <p:cBhvr>
                                        <p:cTn id="122" dur="500" fill="hold"/>
                                        <p:tgtEl>
                                          <p:spTgt spid="63548"/>
                                        </p:tgtEl>
                                        <p:attrNameLst>
                                          <p:attrName>ppt_y</p:attrName>
                                        </p:attrNameLst>
                                      </p:cBhvr>
                                      <p:tavLst>
                                        <p:tav tm="0">
                                          <p:val>
                                            <p:strVal val="#ppt_y"/>
                                          </p:val>
                                        </p:tav>
                                        <p:tav tm="100000">
                                          <p:val>
                                            <p:strVal val="#ppt_y"/>
                                          </p:val>
                                        </p:tav>
                                      </p:tavLst>
                                    </p:anim>
                                    <p:anim calcmode="lin" valueType="num">
                                      <p:cBhvr>
                                        <p:cTn id="123" dur="500" fill="hold"/>
                                        <p:tgtEl>
                                          <p:spTgt spid="63548"/>
                                        </p:tgtEl>
                                        <p:attrNameLst>
                                          <p:attrName>ppt_w</p:attrName>
                                        </p:attrNameLst>
                                      </p:cBhvr>
                                      <p:tavLst>
                                        <p:tav tm="0">
                                          <p:val>
                                            <p:fltVal val="0"/>
                                          </p:val>
                                        </p:tav>
                                        <p:tav tm="100000">
                                          <p:val>
                                            <p:strVal val="#ppt_w"/>
                                          </p:val>
                                        </p:tav>
                                      </p:tavLst>
                                    </p:anim>
                                    <p:anim calcmode="lin" valueType="num">
                                      <p:cBhvr>
                                        <p:cTn id="124" dur="500" fill="hold"/>
                                        <p:tgtEl>
                                          <p:spTgt spid="6354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0" grpId="0"/>
      <p:bldP spid="63511" grpId="0"/>
      <p:bldP spid="63525" grpId="0" build="p"/>
      <p:bldP spid="63526" grpId="0"/>
      <p:bldP spid="63528" grpId="0"/>
      <p:bldP spid="63529" grpId="0"/>
      <p:bldP spid="63530" grpId="0" bldLvl="0" animBg="1"/>
      <p:bldP spid="63549" grpId="0" bldLvl="0" animBg="1"/>
      <p:bldP spid="6355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7" name="Line 11"/>
          <p:cNvSpPr/>
          <p:nvPr>
            <p:custDataLst>
              <p:tags r:id="rId2"/>
            </p:custDataLst>
          </p:nvPr>
        </p:nvSpPr>
        <p:spPr>
          <a:xfrm flipV="1">
            <a:off x="1289050" y="2073275"/>
            <a:ext cx="1588" cy="609600"/>
          </a:xfrm>
          <a:prstGeom prst="line">
            <a:avLst/>
          </a:prstGeom>
          <a:ln w="25400" cap="flat" cmpd="sng">
            <a:solidFill>
              <a:schemeClr val="tx1"/>
            </a:solidFill>
            <a:prstDash val="solid"/>
            <a:headEnd type="none" w="med" len="med"/>
            <a:tailEnd type="none" w="med" len="med"/>
          </a:ln>
        </p:spPr>
      </p:sp>
      <p:sp>
        <p:nvSpPr>
          <p:cNvPr id="14348" name="Line 12"/>
          <p:cNvSpPr/>
          <p:nvPr>
            <p:custDataLst>
              <p:tags r:id="rId3"/>
            </p:custDataLst>
          </p:nvPr>
        </p:nvSpPr>
        <p:spPr>
          <a:xfrm flipV="1">
            <a:off x="1289050" y="3063875"/>
            <a:ext cx="1588" cy="609600"/>
          </a:xfrm>
          <a:prstGeom prst="line">
            <a:avLst/>
          </a:prstGeom>
          <a:ln w="25400" cap="flat" cmpd="sng">
            <a:solidFill>
              <a:schemeClr val="tx1"/>
            </a:solidFill>
            <a:prstDash val="solid"/>
            <a:headEnd type="none" w="med" len="med"/>
            <a:tailEnd type="none" w="med" len="med"/>
          </a:ln>
        </p:spPr>
      </p:sp>
      <p:sp>
        <p:nvSpPr>
          <p:cNvPr id="14349" name="Line 13"/>
          <p:cNvSpPr/>
          <p:nvPr>
            <p:custDataLst>
              <p:tags r:id="rId4"/>
            </p:custDataLst>
          </p:nvPr>
        </p:nvSpPr>
        <p:spPr>
          <a:xfrm>
            <a:off x="1289050" y="3673475"/>
            <a:ext cx="6781800" cy="1588"/>
          </a:xfrm>
          <a:prstGeom prst="line">
            <a:avLst/>
          </a:prstGeom>
          <a:ln w="25400" cap="flat" cmpd="sng">
            <a:solidFill>
              <a:schemeClr val="tx1"/>
            </a:solidFill>
            <a:prstDash val="solid"/>
            <a:headEnd type="none" w="med" len="med"/>
            <a:tailEnd type="none" w="med" len="med"/>
          </a:ln>
        </p:spPr>
      </p:sp>
      <p:sp>
        <p:nvSpPr>
          <p:cNvPr id="14350" name="Line 14"/>
          <p:cNvSpPr/>
          <p:nvPr>
            <p:custDataLst>
              <p:tags r:id="rId5"/>
            </p:custDataLst>
          </p:nvPr>
        </p:nvSpPr>
        <p:spPr>
          <a:xfrm>
            <a:off x="2279650" y="2073275"/>
            <a:ext cx="2362200" cy="1588"/>
          </a:xfrm>
          <a:prstGeom prst="line">
            <a:avLst/>
          </a:prstGeom>
          <a:ln w="25400" cap="flat" cmpd="sng">
            <a:solidFill>
              <a:schemeClr val="tx1"/>
            </a:solidFill>
            <a:prstDash val="solid"/>
            <a:headEnd type="none" w="med" len="med"/>
            <a:tailEnd type="none" w="med" len="med"/>
          </a:ln>
        </p:spPr>
      </p:sp>
      <p:sp>
        <p:nvSpPr>
          <p:cNvPr id="14351" name="Line 15"/>
          <p:cNvSpPr/>
          <p:nvPr>
            <p:custDataLst>
              <p:tags r:id="rId6"/>
            </p:custDataLst>
          </p:nvPr>
        </p:nvSpPr>
        <p:spPr>
          <a:xfrm>
            <a:off x="4641850" y="2073275"/>
            <a:ext cx="1588" cy="762000"/>
          </a:xfrm>
          <a:prstGeom prst="line">
            <a:avLst/>
          </a:prstGeom>
          <a:ln w="25400" cap="flat" cmpd="sng">
            <a:solidFill>
              <a:schemeClr val="tx1"/>
            </a:solidFill>
            <a:prstDash val="solid"/>
            <a:headEnd type="none" w="med" len="med"/>
            <a:tailEnd type="none" w="med" len="med"/>
          </a:ln>
        </p:spPr>
      </p:sp>
      <p:sp>
        <p:nvSpPr>
          <p:cNvPr id="14352" name="Line 16"/>
          <p:cNvSpPr/>
          <p:nvPr>
            <p:custDataLst>
              <p:tags r:id="rId7"/>
            </p:custDataLst>
          </p:nvPr>
        </p:nvSpPr>
        <p:spPr>
          <a:xfrm flipH="1">
            <a:off x="4413250" y="2835275"/>
            <a:ext cx="228600" cy="1588"/>
          </a:xfrm>
          <a:prstGeom prst="line">
            <a:avLst/>
          </a:prstGeom>
          <a:ln w="25400" cap="flat" cmpd="sng">
            <a:solidFill>
              <a:schemeClr val="tx1"/>
            </a:solidFill>
            <a:prstDash val="solid"/>
            <a:headEnd type="none" w="med" len="med"/>
            <a:tailEnd type="none" w="med" len="med"/>
          </a:ln>
        </p:spPr>
      </p:sp>
      <p:sp>
        <p:nvSpPr>
          <p:cNvPr id="14353" name="Line 17"/>
          <p:cNvSpPr/>
          <p:nvPr>
            <p:custDataLst>
              <p:tags r:id="rId8"/>
            </p:custDataLst>
          </p:nvPr>
        </p:nvSpPr>
        <p:spPr>
          <a:xfrm flipH="1">
            <a:off x="4413250" y="2911475"/>
            <a:ext cx="609600" cy="1588"/>
          </a:xfrm>
          <a:prstGeom prst="line">
            <a:avLst/>
          </a:prstGeom>
          <a:ln w="25400" cap="flat" cmpd="sng">
            <a:solidFill>
              <a:schemeClr val="tx1"/>
            </a:solidFill>
            <a:prstDash val="solid"/>
            <a:headEnd type="none" w="med" len="med"/>
            <a:tailEnd type="none" w="med" len="med"/>
          </a:ln>
        </p:spPr>
      </p:sp>
      <p:sp>
        <p:nvSpPr>
          <p:cNvPr id="14354" name="Line 18"/>
          <p:cNvSpPr/>
          <p:nvPr>
            <p:custDataLst>
              <p:tags r:id="rId9"/>
            </p:custDataLst>
          </p:nvPr>
        </p:nvSpPr>
        <p:spPr>
          <a:xfrm flipH="1">
            <a:off x="4870450" y="2835275"/>
            <a:ext cx="152400" cy="1588"/>
          </a:xfrm>
          <a:prstGeom prst="line">
            <a:avLst/>
          </a:prstGeom>
          <a:ln w="25400" cap="flat" cmpd="sng">
            <a:solidFill>
              <a:schemeClr val="tx1"/>
            </a:solidFill>
            <a:prstDash val="solid"/>
            <a:headEnd type="none" w="med" len="med"/>
            <a:tailEnd type="none" w="med" len="med"/>
          </a:ln>
        </p:spPr>
      </p:sp>
      <p:sp>
        <p:nvSpPr>
          <p:cNvPr id="14355" name="Line 19"/>
          <p:cNvSpPr/>
          <p:nvPr>
            <p:custDataLst>
              <p:tags r:id="rId10"/>
            </p:custDataLst>
          </p:nvPr>
        </p:nvSpPr>
        <p:spPr>
          <a:xfrm flipV="1">
            <a:off x="4870450" y="2073275"/>
            <a:ext cx="1588" cy="762000"/>
          </a:xfrm>
          <a:prstGeom prst="line">
            <a:avLst/>
          </a:prstGeom>
          <a:ln w="25400" cap="flat" cmpd="sng">
            <a:solidFill>
              <a:schemeClr val="tx1"/>
            </a:solidFill>
            <a:prstDash val="solid"/>
            <a:headEnd type="none" w="med" len="med"/>
            <a:tailEnd type="none" w="med" len="med"/>
          </a:ln>
        </p:spPr>
      </p:sp>
      <p:sp>
        <p:nvSpPr>
          <p:cNvPr id="14356" name="Line 20"/>
          <p:cNvSpPr/>
          <p:nvPr>
            <p:custDataLst>
              <p:tags r:id="rId11"/>
            </p:custDataLst>
          </p:nvPr>
        </p:nvSpPr>
        <p:spPr>
          <a:xfrm>
            <a:off x="4870450" y="2073275"/>
            <a:ext cx="1219200" cy="1588"/>
          </a:xfrm>
          <a:prstGeom prst="line">
            <a:avLst/>
          </a:prstGeom>
          <a:ln w="25400" cap="flat" cmpd="sng">
            <a:solidFill>
              <a:schemeClr val="tx1"/>
            </a:solidFill>
            <a:prstDash val="solid"/>
            <a:headEnd type="none" w="med" len="med"/>
            <a:tailEnd type="none" w="med" len="med"/>
          </a:ln>
        </p:spPr>
      </p:sp>
      <p:sp>
        <p:nvSpPr>
          <p:cNvPr id="14357" name="Line 21"/>
          <p:cNvSpPr/>
          <p:nvPr>
            <p:custDataLst>
              <p:tags r:id="rId12"/>
            </p:custDataLst>
          </p:nvPr>
        </p:nvSpPr>
        <p:spPr>
          <a:xfrm>
            <a:off x="6394450" y="2073275"/>
            <a:ext cx="1676400" cy="1588"/>
          </a:xfrm>
          <a:prstGeom prst="line">
            <a:avLst/>
          </a:prstGeom>
          <a:ln w="25400" cap="flat" cmpd="sng">
            <a:solidFill>
              <a:schemeClr val="tx1"/>
            </a:solidFill>
            <a:prstDash val="solid"/>
            <a:headEnd type="none" w="med" len="med"/>
            <a:tailEnd type="none" w="med" len="med"/>
          </a:ln>
        </p:spPr>
      </p:sp>
      <p:sp>
        <p:nvSpPr>
          <p:cNvPr id="14358" name="Line 22"/>
          <p:cNvSpPr/>
          <p:nvPr>
            <p:custDataLst>
              <p:tags r:id="rId13"/>
            </p:custDataLst>
          </p:nvPr>
        </p:nvSpPr>
        <p:spPr>
          <a:xfrm>
            <a:off x="8070850" y="2073275"/>
            <a:ext cx="1588" cy="762000"/>
          </a:xfrm>
          <a:prstGeom prst="line">
            <a:avLst/>
          </a:prstGeom>
          <a:ln w="25400" cap="flat" cmpd="sng">
            <a:solidFill>
              <a:schemeClr val="tx1"/>
            </a:solidFill>
            <a:prstDash val="solid"/>
            <a:headEnd type="none" w="med" len="med"/>
            <a:tailEnd type="none" w="med" len="med"/>
          </a:ln>
        </p:spPr>
      </p:sp>
      <p:sp>
        <p:nvSpPr>
          <p:cNvPr id="14359" name="Line 23"/>
          <p:cNvSpPr/>
          <p:nvPr>
            <p:custDataLst>
              <p:tags r:id="rId14"/>
            </p:custDataLst>
          </p:nvPr>
        </p:nvSpPr>
        <p:spPr>
          <a:xfrm flipH="1">
            <a:off x="7766050" y="2835275"/>
            <a:ext cx="304800" cy="1588"/>
          </a:xfrm>
          <a:prstGeom prst="line">
            <a:avLst/>
          </a:prstGeom>
          <a:ln w="25400" cap="flat" cmpd="sng">
            <a:solidFill>
              <a:schemeClr val="tx1"/>
            </a:solidFill>
            <a:prstDash val="solid"/>
            <a:headEnd type="none" w="med" len="med"/>
            <a:tailEnd type="none" w="med" len="med"/>
          </a:ln>
        </p:spPr>
      </p:sp>
      <p:sp>
        <p:nvSpPr>
          <p:cNvPr id="14360" name="Line 24"/>
          <p:cNvSpPr/>
          <p:nvPr>
            <p:custDataLst>
              <p:tags r:id="rId15"/>
            </p:custDataLst>
          </p:nvPr>
        </p:nvSpPr>
        <p:spPr>
          <a:xfrm flipH="1">
            <a:off x="7766050" y="2911475"/>
            <a:ext cx="304800" cy="1588"/>
          </a:xfrm>
          <a:prstGeom prst="line">
            <a:avLst/>
          </a:prstGeom>
          <a:ln w="25400" cap="flat" cmpd="sng">
            <a:solidFill>
              <a:schemeClr val="tx1"/>
            </a:solidFill>
            <a:prstDash val="solid"/>
            <a:headEnd type="none" w="med" len="med"/>
            <a:tailEnd type="none" w="med" len="med"/>
          </a:ln>
        </p:spPr>
      </p:sp>
      <p:sp>
        <p:nvSpPr>
          <p:cNvPr id="14361" name="Line 25"/>
          <p:cNvSpPr/>
          <p:nvPr>
            <p:custDataLst>
              <p:tags r:id="rId16"/>
            </p:custDataLst>
          </p:nvPr>
        </p:nvSpPr>
        <p:spPr>
          <a:xfrm>
            <a:off x="8070850" y="2911475"/>
            <a:ext cx="1588" cy="762000"/>
          </a:xfrm>
          <a:prstGeom prst="line">
            <a:avLst/>
          </a:prstGeom>
          <a:ln w="25400" cap="flat" cmpd="sng">
            <a:solidFill>
              <a:schemeClr val="tx1"/>
            </a:solidFill>
            <a:prstDash val="solid"/>
            <a:headEnd type="none" w="med" len="med"/>
            <a:tailEnd type="none" w="med" len="med"/>
          </a:ln>
        </p:spPr>
      </p:sp>
      <p:grpSp>
        <p:nvGrpSpPr>
          <p:cNvPr id="5" name="Group 26"/>
          <p:cNvGrpSpPr/>
          <p:nvPr/>
        </p:nvGrpSpPr>
        <p:grpSpPr>
          <a:xfrm>
            <a:off x="1123950" y="1592263"/>
            <a:ext cx="1231900" cy="633412"/>
            <a:chOff x="760" y="2433"/>
            <a:chExt cx="776" cy="399"/>
          </a:xfrm>
        </p:grpSpPr>
        <p:sp>
          <p:nvSpPr>
            <p:cNvPr id="71737" name="Line 27"/>
            <p:cNvSpPr/>
            <p:nvPr>
              <p:custDataLst>
                <p:tags r:id="rId60"/>
              </p:custDataLst>
            </p:nvPr>
          </p:nvSpPr>
          <p:spPr>
            <a:xfrm>
              <a:off x="864" y="2736"/>
              <a:ext cx="480" cy="0"/>
            </a:xfrm>
            <a:prstGeom prst="line">
              <a:avLst/>
            </a:prstGeom>
            <a:ln w="25400" cap="flat" cmpd="sng">
              <a:solidFill>
                <a:schemeClr val="tx1"/>
              </a:solidFill>
              <a:prstDash val="solid"/>
              <a:headEnd type="none" w="med" len="med"/>
              <a:tailEnd type="none" w="med" len="med"/>
            </a:ln>
          </p:spPr>
        </p:sp>
        <p:sp>
          <p:nvSpPr>
            <p:cNvPr id="71738" name="Oval 28"/>
            <p:cNvSpPr/>
            <p:nvPr>
              <p:custDataLst>
                <p:tags r:id="rId61"/>
              </p:custDataLst>
            </p:nvPr>
          </p:nvSpPr>
          <p:spPr>
            <a:xfrm>
              <a:off x="1296" y="2592"/>
              <a:ext cx="240" cy="240"/>
            </a:xfrm>
            <a:prstGeom prst="ellipse">
              <a:avLst/>
            </a:prstGeom>
            <a:noFill/>
            <a:ln w="254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71739" name="Line 29"/>
            <p:cNvSpPr/>
            <p:nvPr>
              <p:custDataLst>
                <p:tags r:id="rId62"/>
              </p:custDataLst>
            </p:nvPr>
          </p:nvSpPr>
          <p:spPr>
            <a:xfrm flipV="1">
              <a:off x="1344" y="2688"/>
              <a:ext cx="144" cy="48"/>
            </a:xfrm>
            <a:prstGeom prst="line">
              <a:avLst/>
            </a:prstGeom>
            <a:ln w="38100" cap="flat" cmpd="sng">
              <a:solidFill>
                <a:schemeClr val="tx1"/>
              </a:solidFill>
              <a:prstDash val="solid"/>
              <a:headEnd type="none" w="med" len="med"/>
              <a:tailEnd type="none" w="med" len="med"/>
            </a:ln>
          </p:spPr>
        </p:sp>
        <p:sp>
          <p:nvSpPr>
            <p:cNvPr id="71740" name="Text Box 30"/>
            <p:cNvSpPr txBox="1"/>
            <p:nvPr>
              <p:custDataLst>
                <p:tags r:id="rId63"/>
              </p:custDataLst>
            </p:nvPr>
          </p:nvSpPr>
          <p:spPr>
            <a:xfrm>
              <a:off x="760" y="2433"/>
              <a:ext cx="527" cy="250"/>
            </a:xfrm>
            <a:prstGeom prst="rect">
              <a:avLst/>
            </a:prstGeom>
            <a:noFill/>
            <a:ln w="25400">
              <a:noFill/>
            </a:ln>
          </p:spPr>
          <p:txBody>
            <a:bodyPr wrap="none">
              <a:spAutoFit/>
            </a:bodyPr>
            <a:lstStyle/>
            <a:p>
              <a:pPr algn="ctr" eaLnBrk="0" hangingPunct="0"/>
              <a:r>
                <a:rPr lang="zh-CN" altLang="en-US" sz="2000" b="1" dirty="0">
                  <a:solidFill>
                    <a:srgbClr val="993300"/>
                  </a:solidFill>
                  <a:latin typeface="Times New Roman" panose="02020603050405020304" pitchFamily="18" charset="0"/>
                </a:rPr>
                <a:t>开关</a:t>
              </a:r>
              <a:r>
                <a:rPr lang="en-US" altLang="zh-CN" sz="2000" b="1" dirty="0">
                  <a:solidFill>
                    <a:srgbClr val="993300"/>
                  </a:solidFill>
                  <a:latin typeface="Times New Roman" panose="02020603050405020304" pitchFamily="18" charset="0"/>
                </a:rPr>
                <a:t>S</a:t>
              </a:r>
            </a:p>
          </p:txBody>
        </p:sp>
      </p:grpSp>
      <p:grpSp>
        <p:nvGrpSpPr>
          <p:cNvPr id="6" name="Group 31"/>
          <p:cNvGrpSpPr/>
          <p:nvPr/>
        </p:nvGrpSpPr>
        <p:grpSpPr>
          <a:xfrm>
            <a:off x="3381375" y="2270125"/>
            <a:ext cx="1184275" cy="793750"/>
            <a:chOff x="2182" y="2860"/>
            <a:chExt cx="746" cy="500"/>
          </a:xfrm>
        </p:grpSpPr>
        <p:grpSp>
          <p:nvGrpSpPr>
            <p:cNvPr id="71733" name="Group 32"/>
            <p:cNvGrpSpPr/>
            <p:nvPr/>
          </p:nvGrpSpPr>
          <p:grpSpPr>
            <a:xfrm>
              <a:off x="2400" y="3168"/>
              <a:ext cx="528" cy="192"/>
              <a:chOff x="2208" y="3216"/>
              <a:chExt cx="528" cy="192"/>
            </a:xfrm>
          </p:grpSpPr>
          <p:sp>
            <p:nvSpPr>
              <p:cNvPr id="71735" name="AutoShape 33"/>
              <p:cNvSpPr/>
              <p:nvPr>
                <p:custDataLst>
                  <p:tags r:id="rId58"/>
                </p:custDataLst>
              </p:nvPr>
            </p:nvSpPr>
            <p:spPr>
              <a:xfrm>
                <a:off x="2304" y="3216"/>
                <a:ext cx="336" cy="192"/>
              </a:xfrm>
              <a:prstGeom prst="cube">
                <a:avLst>
                  <a:gd name="adj" fmla="val 25000"/>
                </a:avLst>
              </a:prstGeom>
              <a:solidFill>
                <a:srgbClr val="7FD5E1">
                  <a:alpha val="50195"/>
                </a:srgbClr>
              </a:solidFill>
              <a:ln w="254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71736" name="AutoShape 34"/>
              <p:cNvSpPr/>
              <p:nvPr>
                <p:custDataLst>
                  <p:tags r:id="rId59"/>
                </p:custDataLst>
              </p:nvPr>
            </p:nvSpPr>
            <p:spPr>
              <a:xfrm>
                <a:off x="2208" y="3360"/>
                <a:ext cx="528" cy="48"/>
              </a:xfrm>
              <a:prstGeom prst="flowChartInputOutput">
                <a:avLst/>
              </a:prstGeom>
              <a:solidFill>
                <a:srgbClr val="7FD5E1">
                  <a:alpha val="50195"/>
                </a:srgbClr>
              </a:solidFill>
              <a:ln w="254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sp>
          <p:nvSpPr>
            <p:cNvPr id="71734" name="Text Box 35"/>
            <p:cNvSpPr txBox="1"/>
            <p:nvPr>
              <p:custDataLst>
                <p:tags r:id="rId57"/>
              </p:custDataLst>
            </p:nvPr>
          </p:nvSpPr>
          <p:spPr>
            <a:xfrm>
              <a:off x="2182" y="2860"/>
              <a:ext cx="736" cy="327"/>
            </a:xfrm>
            <a:prstGeom prst="rect">
              <a:avLst/>
            </a:prstGeom>
            <a:noFill/>
            <a:ln w="25400">
              <a:noFill/>
            </a:ln>
          </p:spPr>
          <p:txBody>
            <a:bodyPr wrap="none">
              <a:spAutoFit/>
            </a:bodyPr>
            <a:lstStyle/>
            <a:p>
              <a:pPr algn="ctr" eaLnBrk="0" hangingPunct="0"/>
              <a:r>
                <a:rPr lang="zh-CN" altLang="en-US" sz="2000" b="1" dirty="0">
                  <a:solidFill>
                    <a:srgbClr val="6600FF"/>
                  </a:solidFill>
                  <a:latin typeface="Times New Roman" panose="02020603050405020304" pitchFamily="18" charset="0"/>
                </a:rPr>
                <a:t>镇流器</a:t>
              </a:r>
              <a:r>
                <a:rPr lang="en-US" altLang="zh-CN" sz="2800" b="1" i="1" dirty="0">
                  <a:solidFill>
                    <a:srgbClr val="6600FF"/>
                  </a:solidFill>
                  <a:latin typeface="Times New Roman" panose="02020603050405020304" pitchFamily="18" charset="0"/>
                </a:rPr>
                <a:t>L</a:t>
              </a:r>
            </a:p>
          </p:txBody>
        </p:sp>
      </p:grpSp>
      <p:grpSp>
        <p:nvGrpSpPr>
          <p:cNvPr id="7" name="Group 36"/>
          <p:cNvGrpSpPr/>
          <p:nvPr/>
        </p:nvGrpSpPr>
        <p:grpSpPr>
          <a:xfrm>
            <a:off x="6089650" y="1565275"/>
            <a:ext cx="1376363" cy="584200"/>
            <a:chOff x="3888" y="2416"/>
            <a:chExt cx="867" cy="368"/>
          </a:xfrm>
        </p:grpSpPr>
        <p:sp>
          <p:nvSpPr>
            <p:cNvPr id="71730" name="AutoShape 37"/>
            <p:cNvSpPr/>
            <p:nvPr>
              <p:custDataLst>
                <p:tags r:id="rId54"/>
              </p:custDataLst>
            </p:nvPr>
          </p:nvSpPr>
          <p:spPr>
            <a:xfrm>
              <a:off x="3936" y="2520"/>
              <a:ext cx="96" cy="240"/>
            </a:xfrm>
            <a:prstGeom prst="can">
              <a:avLst>
                <a:gd name="adj" fmla="val 62500"/>
              </a:avLst>
            </a:prstGeom>
            <a:solidFill>
              <a:srgbClr val="F1F1EF"/>
            </a:solidFill>
            <a:ln w="28575"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71731" name="AutoShape 38"/>
            <p:cNvSpPr/>
            <p:nvPr>
              <p:custDataLst>
                <p:tags r:id="rId55"/>
              </p:custDataLst>
            </p:nvPr>
          </p:nvSpPr>
          <p:spPr>
            <a:xfrm>
              <a:off x="3888" y="2712"/>
              <a:ext cx="192" cy="72"/>
            </a:xfrm>
            <a:prstGeom prst="can">
              <a:avLst>
                <a:gd name="adj" fmla="val 25000"/>
              </a:avLst>
            </a:prstGeom>
            <a:solidFill>
              <a:srgbClr val="C0C1C2"/>
            </a:solidFill>
            <a:ln w="254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71732" name="Text Box 39"/>
            <p:cNvSpPr txBox="1"/>
            <p:nvPr>
              <p:custDataLst>
                <p:tags r:id="rId56"/>
              </p:custDataLst>
            </p:nvPr>
          </p:nvSpPr>
          <p:spPr>
            <a:xfrm>
              <a:off x="4156" y="2416"/>
              <a:ext cx="599" cy="250"/>
            </a:xfrm>
            <a:prstGeom prst="rect">
              <a:avLst/>
            </a:prstGeom>
            <a:noFill/>
            <a:ln w="25400">
              <a:noFill/>
            </a:ln>
          </p:spPr>
          <p:txBody>
            <a:bodyPr wrap="none">
              <a:spAutoFit/>
            </a:bodyPr>
            <a:lstStyle/>
            <a:p>
              <a:pPr algn="ctr" eaLnBrk="0" hangingPunct="0"/>
              <a:r>
                <a:rPr lang="zh-CN" altLang="en-US" sz="2000" b="1" dirty="0">
                  <a:solidFill>
                    <a:srgbClr val="339966"/>
                  </a:solidFill>
                  <a:latin typeface="Times New Roman" panose="02020603050405020304" pitchFamily="18" charset="0"/>
                </a:rPr>
                <a:t>启辉器</a:t>
              </a:r>
            </a:p>
          </p:txBody>
        </p:sp>
      </p:grpSp>
      <p:grpSp>
        <p:nvGrpSpPr>
          <p:cNvPr id="8" name="Group 40"/>
          <p:cNvGrpSpPr/>
          <p:nvPr/>
        </p:nvGrpSpPr>
        <p:grpSpPr>
          <a:xfrm>
            <a:off x="4946650" y="2759075"/>
            <a:ext cx="2903538" cy="693738"/>
            <a:chOff x="3168" y="3168"/>
            <a:chExt cx="1829" cy="437"/>
          </a:xfrm>
        </p:grpSpPr>
        <p:grpSp>
          <p:nvGrpSpPr>
            <p:cNvPr id="71721" name="Group 41"/>
            <p:cNvGrpSpPr/>
            <p:nvPr/>
          </p:nvGrpSpPr>
          <p:grpSpPr>
            <a:xfrm>
              <a:off x="3168" y="3168"/>
              <a:ext cx="1829" cy="113"/>
              <a:chOff x="3007" y="3439"/>
              <a:chExt cx="1829" cy="113"/>
            </a:xfrm>
          </p:grpSpPr>
          <p:sp>
            <p:nvSpPr>
              <p:cNvPr id="71723" name="Line 42"/>
              <p:cNvSpPr/>
              <p:nvPr>
                <p:custDataLst>
                  <p:tags r:id="rId47"/>
                </p:custDataLst>
              </p:nvPr>
            </p:nvSpPr>
            <p:spPr>
              <a:xfrm>
                <a:off x="3072" y="3456"/>
                <a:ext cx="1728" cy="0"/>
              </a:xfrm>
              <a:prstGeom prst="line">
                <a:avLst/>
              </a:prstGeom>
              <a:ln w="25400" cap="flat" cmpd="sng">
                <a:solidFill>
                  <a:schemeClr val="tx1"/>
                </a:solidFill>
                <a:prstDash val="solid"/>
                <a:headEnd type="none" w="med" len="med"/>
                <a:tailEnd type="none" w="med" len="med"/>
              </a:ln>
            </p:spPr>
          </p:sp>
          <p:sp>
            <p:nvSpPr>
              <p:cNvPr id="71724" name="Line 43"/>
              <p:cNvSpPr/>
              <p:nvPr>
                <p:custDataLst>
                  <p:tags r:id="rId48"/>
                </p:custDataLst>
              </p:nvPr>
            </p:nvSpPr>
            <p:spPr>
              <a:xfrm>
                <a:off x="3072" y="3552"/>
                <a:ext cx="1728" cy="0"/>
              </a:xfrm>
              <a:prstGeom prst="line">
                <a:avLst/>
              </a:prstGeom>
              <a:ln w="25400" cap="flat" cmpd="sng">
                <a:solidFill>
                  <a:schemeClr val="tx1"/>
                </a:solidFill>
                <a:prstDash val="solid"/>
                <a:headEnd type="none" w="med" len="med"/>
                <a:tailEnd type="none" w="med" len="med"/>
              </a:ln>
            </p:spPr>
          </p:sp>
          <p:sp>
            <p:nvSpPr>
              <p:cNvPr id="71725" name="Freeform 44"/>
              <p:cNvSpPr/>
              <p:nvPr>
                <p:custDataLst>
                  <p:tags r:id="rId49"/>
                </p:custDataLst>
              </p:nvPr>
            </p:nvSpPr>
            <p:spPr>
              <a:xfrm>
                <a:off x="4757" y="3439"/>
                <a:ext cx="37" cy="110"/>
              </a:xfrm>
              <a:custGeom>
                <a:avLst/>
                <a:gdLst>
                  <a:gd name="txL" fmla="*/ 0 w 37"/>
                  <a:gd name="txT" fmla="*/ 0 h 110"/>
                  <a:gd name="txR" fmla="*/ 37 w 37"/>
                  <a:gd name="txB" fmla="*/ 110 h 110"/>
                </a:gdLst>
                <a:ahLst/>
                <a:cxnLst>
                  <a:cxn ang="0">
                    <a:pos x="37" y="0"/>
                  </a:cxn>
                  <a:cxn ang="0">
                    <a:pos x="12" y="76"/>
                  </a:cxn>
                  <a:cxn ang="0">
                    <a:pos x="29" y="110"/>
                  </a:cxn>
                </a:cxnLst>
                <a:rect l="txL" t="txT" r="txR" b="txB"/>
                <a:pathLst>
                  <a:path w="37" h="110">
                    <a:moveTo>
                      <a:pt x="37" y="0"/>
                    </a:moveTo>
                    <a:cubicBezTo>
                      <a:pt x="1" y="24"/>
                      <a:pt x="0" y="34"/>
                      <a:pt x="12" y="76"/>
                    </a:cubicBezTo>
                    <a:cubicBezTo>
                      <a:pt x="20" y="105"/>
                      <a:pt x="14" y="96"/>
                      <a:pt x="29" y="110"/>
                    </a:cubicBezTo>
                  </a:path>
                </a:pathLst>
              </a:custGeom>
              <a:solidFill>
                <a:srgbClr val="CCFFFF"/>
              </a:solidFill>
              <a:ln w="25400"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71726" name="Freeform 45"/>
              <p:cNvSpPr/>
              <p:nvPr>
                <p:custDataLst>
                  <p:tags r:id="rId50"/>
                </p:custDataLst>
              </p:nvPr>
            </p:nvSpPr>
            <p:spPr>
              <a:xfrm>
                <a:off x="4794" y="3448"/>
                <a:ext cx="42" cy="93"/>
              </a:xfrm>
              <a:custGeom>
                <a:avLst/>
                <a:gdLst>
                  <a:gd name="txL" fmla="*/ 0 w 42"/>
                  <a:gd name="txT" fmla="*/ 0 h 93"/>
                  <a:gd name="txR" fmla="*/ 42 w 42"/>
                  <a:gd name="txB" fmla="*/ 93 h 93"/>
                </a:gdLst>
                <a:ahLst/>
                <a:cxnLst>
                  <a:cxn ang="0">
                    <a:pos x="0" y="0"/>
                  </a:cxn>
                  <a:cxn ang="0">
                    <a:pos x="26" y="8"/>
                  </a:cxn>
                  <a:cxn ang="0">
                    <a:pos x="26" y="84"/>
                  </a:cxn>
                  <a:cxn ang="0">
                    <a:pos x="0" y="93"/>
                  </a:cxn>
                </a:cxnLst>
                <a:rect l="txL" t="txT" r="txR" b="txB"/>
                <a:pathLst>
                  <a:path w="42" h="93">
                    <a:moveTo>
                      <a:pt x="0" y="0"/>
                    </a:moveTo>
                    <a:cubicBezTo>
                      <a:pt x="9" y="3"/>
                      <a:pt x="19" y="2"/>
                      <a:pt x="26" y="8"/>
                    </a:cubicBezTo>
                    <a:cubicBezTo>
                      <a:pt x="42" y="23"/>
                      <a:pt x="31" y="76"/>
                      <a:pt x="26" y="84"/>
                    </a:cubicBezTo>
                    <a:cubicBezTo>
                      <a:pt x="21" y="92"/>
                      <a:pt x="0" y="93"/>
                      <a:pt x="0" y="93"/>
                    </a:cubicBezTo>
                  </a:path>
                </a:pathLst>
              </a:custGeom>
              <a:solidFill>
                <a:srgbClr val="CCFFFF"/>
              </a:solidFill>
              <a:ln w="25400"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71727" name="Freeform 46"/>
              <p:cNvSpPr/>
              <p:nvPr>
                <p:custDataLst>
                  <p:tags r:id="rId51"/>
                </p:custDataLst>
              </p:nvPr>
            </p:nvSpPr>
            <p:spPr>
              <a:xfrm>
                <a:off x="3007" y="3439"/>
                <a:ext cx="76" cy="110"/>
              </a:xfrm>
              <a:custGeom>
                <a:avLst/>
                <a:gdLst>
                  <a:gd name="txL" fmla="*/ 0 w 76"/>
                  <a:gd name="txT" fmla="*/ 0 h 110"/>
                  <a:gd name="txR" fmla="*/ 76 w 76"/>
                  <a:gd name="txB" fmla="*/ 110 h 110"/>
                </a:gdLst>
                <a:ahLst/>
                <a:cxnLst>
                  <a:cxn ang="0">
                    <a:pos x="68" y="110"/>
                  </a:cxn>
                  <a:cxn ang="0">
                    <a:pos x="76" y="0"/>
                  </a:cxn>
                </a:cxnLst>
                <a:rect l="txL" t="txT" r="txR" b="txB"/>
                <a:pathLst>
                  <a:path w="76" h="110">
                    <a:moveTo>
                      <a:pt x="68" y="110"/>
                    </a:moveTo>
                    <a:cubicBezTo>
                      <a:pt x="0" y="89"/>
                      <a:pt x="47" y="33"/>
                      <a:pt x="76" y="0"/>
                    </a:cubicBezTo>
                  </a:path>
                </a:pathLst>
              </a:custGeom>
              <a:solidFill>
                <a:srgbClr val="CCFFFF"/>
              </a:solidFill>
              <a:ln w="25400"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71728" name="Freeform 47"/>
              <p:cNvSpPr/>
              <p:nvPr>
                <p:custDataLst>
                  <p:tags r:id="rId52"/>
                </p:custDataLst>
              </p:nvPr>
            </p:nvSpPr>
            <p:spPr>
              <a:xfrm>
                <a:off x="3090" y="3448"/>
                <a:ext cx="36" cy="101"/>
              </a:xfrm>
              <a:custGeom>
                <a:avLst/>
                <a:gdLst>
                  <a:gd name="txL" fmla="*/ 0 w 36"/>
                  <a:gd name="txT" fmla="*/ 0 h 101"/>
                  <a:gd name="txR" fmla="*/ 36 w 36"/>
                  <a:gd name="txB" fmla="*/ 101 h 101"/>
                </a:gdLst>
                <a:ahLst/>
                <a:cxnLst>
                  <a:cxn ang="0">
                    <a:pos x="36" y="0"/>
                  </a:cxn>
                  <a:cxn ang="0">
                    <a:pos x="19" y="101"/>
                  </a:cxn>
                </a:cxnLst>
                <a:rect l="txL" t="txT" r="txR" b="txB"/>
                <a:pathLst>
                  <a:path w="36" h="101">
                    <a:moveTo>
                      <a:pt x="36" y="0"/>
                    </a:moveTo>
                    <a:cubicBezTo>
                      <a:pt x="0" y="53"/>
                      <a:pt x="19" y="40"/>
                      <a:pt x="19" y="101"/>
                    </a:cubicBezTo>
                  </a:path>
                </a:pathLst>
              </a:custGeom>
              <a:solidFill>
                <a:srgbClr val="CCFFFF"/>
              </a:solidFill>
              <a:ln w="25400"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71729" name="Freeform 48"/>
              <p:cNvSpPr/>
              <p:nvPr>
                <p:custDataLst>
                  <p:tags r:id="rId53"/>
                </p:custDataLst>
              </p:nvPr>
            </p:nvSpPr>
            <p:spPr>
              <a:xfrm>
                <a:off x="4686" y="3456"/>
                <a:ext cx="49" cy="85"/>
              </a:xfrm>
              <a:custGeom>
                <a:avLst/>
                <a:gdLst>
                  <a:gd name="txL" fmla="*/ 0 w 49"/>
                  <a:gd name="txT" fmla="*/ 0 h 85"/>
                  <a:gd name="txR" fmla="*/ 49 w 49"/>
                  <a:gd name="txB" fmla="*/ 85 h 85"/>
                </a:gdLst>
                <a:ahLst/>
                <a:cxnLst>
                  <a:cxn ang="0">
                    <a:pos x="49" y="0"/>
                  </a:cxn>
                  <a:cxn ang="0">
                    <a:pos x="49" y="85"/>
                  </a:cxn>
                </a:cxnLst>
                <a:rect l="txL" t="txT" r="txR" b="txB"/>
                <a:pathLst>
                  <a:path w="49" h="85">
                    <a:moveTo>
                      <a:pt x="49" y="0"/>
                    </a:moveTo>
                    <a:cubicBezTo>
                      <a:pt x="37" y="17"/>
                      <a:pt x="0" y="85"/>
                      <a:pt x="49" y="85"/>
                    </a:cubicBezTo>
                  </a:path>
                </a:pathLst>
              </a:custGeom>
              <a:solidFill>
                <a:srgbClr val="CCFFFF"/>
              </a:solidFill>
              <a:ln w="25400"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sp>
          <p:nvSpPr>
            <p:cNvPr id="71722" name="Text Box 49"/>
            <p:cNvSpPr txBox="1"/>
            <p:nvPr>
              <p:custDataLst>
                <p:tags r:id="rId46"/>
              </p:custDataLst>
            </p:nvPr>
          </p:nvSpPr>
          <p:spPr>
            <a:xfrm>
              <a:off x="3670" y="3355"/>
              <a:ext cx="867" cy="250"/>
            </a:xfrm>
            <a:prstGeom prst="rect">
              <a:avLst/>
            </a:prstGeom>
            <a:noFill/>
            <a:ln w="25400">
              <a:noFill/>
            </a:ln>
          </p:spPr>
          <p:txBody>
            <a:bodyPr wrap="none">
              <a:spAutoFit/>
            </a:bodyPr>
            <a:lstStyle/>
            <a:p>
              <a:pPr algn="ctr" eaLnBrk="0" hangingPunct="0"/>
              <a:r>
                <a:rPr lang="zh-CN" altLang="en-US" sz="2000" b="1" dirty="0">
                  <a:solidFill>
                    <a:srgbClr val="CC66FF"/>
                  </a:solidFill>
                  <a:latin typeface="Times New Roman" panose="02020603050405020304" pitchFamily="18" charset="0"/>
                </a:rPr>
                <a:t>日光灯管</a:t>
              </a:r>
              <a:r>
                <a:rPr lang="en-US" altLang="zh-CN" sz="2000" b="1" i="1" dirty="0">
                  <a:solidFill>
                    <a:srgbClr val="CC66FF"/>
                  </a:solidFill>
                  <a:latin typeface="Times New Roman" panose="02020603050405020304" pitchFamily="18" charset="0"/>
                </a:rPr>
                <a:t>R</a:t>
              </a:r>
            </a:p>
          </p:txBody>
        </p:sp>
      </p:grpSp>
      <p:sp>
        <p:nvSpPr>
          <p:cNvPr id="14386" name="Text Box 50"/>
          <p:cNvSpPr txBox="1"/>
          <p:nvPr>
            <p:custDataLst>
              <p:tags r:id="rId17"/>
            </p:custDataLst>
          </p:nvPr>
        </p:nvSpPr>
        <p:spPr>
          <a:xfrm>
            <a:off x="3348038" y="3935095"/>
            <a:ext cx="3040062" cy="579438"/>
          </a:xfrm>
          <a:prstGeom prst="rect">
            <a:avLst/>
          </a:prstGeom>
          <a:noFill/>
          <a:ln w="25400">
            <a:noFill/>
          </a:ln>
        </p:spPr>
        <p:txBody>
          <a:bodyPr wrap="none">
            <a:spAutoFit/>
          </a:bodyPr>
          <a:lstStyle/>
          <a:p>
            <a:pPr algn="ctr" eaLnBrk="0" hangingPunct="0"/>
            <a:r>
              <a:rPr lang="zh-CN" altLang="en-US" sz="3200" b="1" dirty="0">
                <a:solidFill>
                  <a:srgbClr val="0000FF"/>
                </a:solidFill>
                <a:latin typeface="Times New Roman" panose="02020603050405020304" pitchFamily="18" charset="0"/>
                <a:ea typeface="隶书" pitchFamily="49" charset="-122"/>
              </a:rPr>
              <a:t>日光灯实际电路</a:t>
            </a:r>
          </a:p>
        </p:txBody>
      </p:sp>
      <p:grpSp>
        <p:nvGrpSpPr>
          <p:cNvPr id="9" name="Group 51"/>
          <p:cNvGrpSpPr/>
          <p:nvPr/>
        </p:nvGrpSpPr>
        <p:grpSpPr>
          <a:xfrm>
            <a:off x="5022850" y="2778125"/>
            <a:ext cx="2819400" cy="152400"/>
            <a:chOff x="2928" y="2832"/>
            <a:chExt cx="1776" cy="96"/>
          </a:xfrm>
        </p:grpSpPr>
        <p:sp>
          <p:nvSpPr>
            <p:cNvPr id="71718" name="Rectangle 52"/>
            <p:cNvSpPr/>
            <p:nvPr>
              <p:custDataLst>
                <p:tags r:id="rId43"/>
              </p:custDataLst>
            </p:nvPr>
          </p:nvSpPr>
          <p:spPr>
            <a:xfrm>
              <a:off x="2976" y="2832"/>
              <a:ext cx="1680" cy="96"/>
            </a:xfrm>
            <a:prstGeom prst="rect">
              <a:avLst/>
            </a:prstGeom>
            <a:solidFill>
              <a:srgbClr val="FF6600"/>
            </a:solidFill>
            <a:ln w="25400" cap="flat" cmpd="sng">
              <a:solidFill>
                <a:srgbClr val="FF66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71719" name="Oval 53"/>
            <p:cNvSpPr/>
            <p:nvPr>
              <p:custDataLst>
                <p:tags r:id="rId44"/>
              </p:custDataLst>
            </p:nvPr>
          </p:nvSpPr>
          <p:spPr>
            <a:xfrm>
              <a:off x="2928" y="2832"/>
              <a:ext cx="48" cy="96"/>
            </a:xfrm>
            <a:prstGeom prst="ellipse">
              <a:avLst/>
            </a:prstGeom>
            <a:solidFill>
              <a:srgbClr val="FF6600"/>
            </a:solidFill>
            <a:ln w="25400" cap="flat" cmpd="sng">
              <a:solidFill>
                <a:srgbClr val="FF660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71720" name="Oval 54"/>
            <p:cNvSpPr/>
            <p:nvPr>
              <p:custDataLst>
                <p:tags r:id="rId45"/>
              </p:custDataLst>
            </p:nvPr>
          </p:nvSpPr>
          <p:spPr>
            <a:xfrm>
              <a:off x="4656" y="2832"/>
              <a:ext cx="48" cy="96"/>
            </a:xfrm>
            <a:prstGeom prst="ellipse">
              <a:avLst/>
            </a:prstGeom>
            <a:solidFill>
              <a:srgbClr val="FF6600"/>
            </a:solidFill>
            <a:ln w="25400" cap="flat" cmpd="sng">
              <a:solidFill>
                <a:srgbClr val="FF660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grpSp>
        <p:nvGrpSpPr>
          <p:cNvPr id="11" name="Group 55"/>
          <p:cNvGrpSpPr/>
          <p:nvPr/>
        </p:nvGrpSpPr>
        <p:grpSpPr>
          <a:xfrm>
            <a:off x="5480050" y="2282825"/>
            <a:ext cx="2247900" cy="438150"/>
            <a:chOff x="576" y="1488"/>
            <a:chExt cx="1272" cy="684"/>
          </a:xfrm>
        </p:grpSpPr>
        <p:sp>
          <p:nvSpPr>
            <p:cNvPr id="71711" name="Line 56"/>
            <p:cNvSpPr/>
            <p:nvPr>
              <p:custDataLst>
                <p:tags r:id="rId36"/>
              </p:custDataLst>
            </p:nvPr>
          </p:nvSpPr>
          <p:spPr>
            <a:xfrm>
              <a:off x="1212" y="1488"/>
              <a:ext cx="0" cy="336"/>
            </a:xfrm>
            <a:prstGeom prst="line">
              <a:avLst/>
            </a:prstGeom>
            <a:ln w="9525" cap="flat" cmpd="sng">
              <a:solidFill>
                <a:srgbClr val="FF0066"/>
              </a:solidFill>
              <a:prstDash val="solid"/>
              <a:headEnd type="none" w="med" len="med"/>
              <a:tailEnd type="none" w="med" len="med"/>
            </a:ln>
          </p:spPr>
        </p:sp>
        <p:sp>
          <p:nvSpPr>
            <p:cNvPr id="71712" name="Line 57"/>
            <p:cNvSpPr/>
            <p:nvPr>
              <p:custDataLst>
                <p:tags r:id="rId37"/>
              </p:custDataLst>
            </p:nvPr>
          </p:nvSpPr>
          <p:spPr>
            <a:xfrm>
              <a:off x="912" y="1584"/>
              <a:ext cx="96" cy="288"/>
            </a:xfrm>
            <a:prstGeom prst="line">
              <a:avLst/>
            </a:prstGeom>
            <a:ln w="9525" cap="flat" cmpd="sng">
              <a:solidFill>
                <a:srgbClr val="FF0066"/>
              </a:solidFill>
              <a:prstDash val="solid"/>
              <a:headEnd type="none" w="med" len="med"/>
              <a:tailEnd type="none" w="med" len="med"/>
            </a:ln>
          </p:spPr>
        </p:sp>
        <p:sp>
          <p:nvSpPr>
            <p:cNvPr id="71713" name="Line 58"/>
            <p:cNvSpPr/>
            <p:nvPr>
              <p:custDataLst>
                <p:tags r:id="rId38"/>
              </p:custDataLst>
            </p:nvPr>
          </p:nvSpPr>
          <p:spPr>
            <a:xfrm>
              <a:off x="672" y="1776"/>
              <a:ext cx="192" cy="192"/>
            </a:xfrm>
            <a:prstGeom prst="line">
              <a:avLst/>
            </a:prstGeom>
            <a:ln w="9525" cap="flat" cmpd="sng">
              <a:solidFill>
                <a:srgbClr val="FF0066"/>
              </a:solidFill>
              <a:prstDash val="solid"/>
              <a:headEnd type="none" w="med" len="med"/>
              <a:tailEnd type="none" w="med" len="med"/>
            </a:ln>
          </p:spPr>
        </p:sp>
        <p:sp>
          <p:nvSpPr>
            <p:cNvPr id="71714" name="Line 59"/>
            <p:cNvSpPr/>
            <p:nvPr>
              <p:custDataLst>
                <p:tags r:id="rId39"/>
              </p:custDataLst>
            </p:nvPr>
          </p:nvSpPr>
          <p:spPr>
            <a:xfrm>
              <a:off x="576" y="2016"/>
              <a:ext cx="192" cy="144"/>
            </a:xfrm>
            <a:prstGeom prst="line">
              <a:avLst/>
            </a:prstGeom>
            <a:ln w="9525" cap="flat" cmpd="sng">
              <a:solidFill>
                <a:srgbClr val="FF0066"/>
              </a:solidFill>
              <a:prstDash val="solid"/>
              <a:headEnd type="none" w="med" len="med"/>
              <a:tailEnd type="none" w="med" len="med"/>
            </a:ln>
          </p:spPr>
        </p:sp>
        <p:sp>
          <p:nvSpPr>
            <p:cNvPr id="71715" name="Line 60"/>
            <p:cNvSpPr/>
            <p:nvPr>
              <p:custDataLst>
                <p:tags r:id="rId40"/>
              </p:custDataLst>
            </p:nvPr>
          </p:nvSpPr>
          <p:spPr>
            <a:xfrm flipH="1">
              <a:off x="1392" y="1584"/>
              <a:ext cx="96" cy="288"/>
            </a:xfrm>
            <a:prstGeom prst="line">
              <a:avLst/>
            </a:prstGeom>
            <a:ln w="9525" cap="flat" cmpd="sng">
              <a:solidFill>
                <a:srgbClr val="FF0066"/>
              </a:solidFill>
              <a:prstDash val="solid"/>
              <a:headEnd type="none" w="med" len="med"/>
              <a:tailEnd type="none" w="med" len="med"/>
            </a:ln>
          </p:spPr>
        </p:sp>
        <p:sp>
          <p:nvSpPr>
            <p:cNvPr id="71716" name="Line 61"/>
            <p:cNvSpPr/>
            <p:nvPr>
              <p:custDataLst>
                <p:tags r:id="rId41"/>
              </p:custDataLst>
            </p:nvPr>
          </p:nvSpPr>
          <p:spPr>
            <a:xfrm flipH="1">
              <a:off x="1572" y="1776"/>
              <a:ext cx="192" cy="192"/>
            </a:xfrm>
            <a:prstGeom prst="line">
              <a:avLst/>
            </a:prstGeom>
            <a:ln w="9525" cap="flat" cmpd="sng">
              <a:solidFill>
                <a:srgbClr val="FF0066"/>
              </a:solidFill>
              <a:prstDash val="solid"/>
              <a:headEnd type="none" w="med" len="med"/>
              <a:tailEnd type="none" w="med" len="med"/>
            </a:ln>
          </p:spPr>
        </p:sp>
        <p:sp>
          <p:nvSpPr>
            <p:cNvPr id="71717" name="Line 62"/>
            <p:cNvSpPr/>
            <p:nvPr>
              <p:custDataLst>
                <p:tags r:id="rId42"/>
              </p:custDataLst>
            </p:nvPr>
          </p:nvSpPr>
          <p:spPr>
            <a:xfrm flipH="1">
              <a:off x="1656" y="2028"/>
              <a:ext cx="192" cy="144"/>
            </a:xfrm>
            <a:prstGeom prst="line">
              <a:avLst/>
            </a:prstGeom>
            <a:ln w="9525" cap="flat" cmpd="sng">
              <a:solidFill>
                <a:srgbClr val="FF0066"/>
              </a:solidFill>
              <a:prstDash val="solid"/>
              <a:headEnd type="none" w="med" len="med"/>
              <a:tailEnd type="none" w="med" len="med"/>
            </a:ln>
          </p:spPr>
        </p:sp>
      </p:grpSp>
      <p:grpSp>
        <p:nvGrpSpPr>
          <p:cNvPr id="12" name="Group 63"/>
          <p:cNvGrpSpPr/>
          <p:nvPr/>
        </p:nvGrpSpPr>
        <p:grpSpPr>
          <a:xfrm>
            <a:off x="1979613" y="1844675"/>
            <a:ext cx="381000" cy="381000"/>
            <a:chOff x="1731" y="1932"/>
            <a:chExt cx="240" cy="240"/>
          </a:xfrm>
        </p:grpSpPr>
        <p:sp>
          <p:nvSpPr>
            <p:cNvPr id="71706" name="Oval 64"/>
            <p:cNvSpPr/>
            <p:nvPr>
              <p:custDataLst>
                <p:tags r:id="rId32"/>
              </p:custDataLst>
            </p:nvPr>
          </p:nvSpPr>
          <p:spPr>
            <a:xfrm>
              <a:off x="1731" y="1932"/>
              <a:ext cx="240" cy="240"/>
            </a:xfrm>
            <a:prstGeom prst="ellipse">
              <a:avLst/>
            </a:prstGeom>
            <a:solidFill>
              <a:schemeClr val="bg1"/>
            </a:solidFill>
            <a:ln w="254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nvGrpSpPr>
            <p:cNvPr id="71707" name="Group 65"/>
            <p:cNvGrpSpPr/>
            <p:nvPr/>
          </p:nvGrpSpPr>
          <p:grpSpPr>
            <a:xfrm>
              <a:off x="1731" y="2052"/>
              <a:ext cx="240" cy="48"/>
              <a:chOff x="1536" y="2544"/>
              <a:chExt cx="240" cy="48"/>
            </a:xfrm>
          </p:grpSpPr>
          <p:sp>
            <p:nvSpPr>
              <p:cNvPr id="71708" name="Line 66"/>
              <p:cNvSpPr/>
              <p:nvPr>
                <p:custDataLst>
                  <p:tags r:id="rId33"/>
                </p:custDataLst>
              </p:nvPr>
            </p:nvSpPr>
            <p:spPr>
              <a:xfrm flipV="1">
                <a:off x="1536" y="2544"/>
                <a:ext cx="240" cy="1"/>
              </a:xfrm>
              <a:prstGeom prst="line">
                <a:avLst/>
              </a:prstGeom>
              <a:ln w="38100" cap="flat" cmpd="sng">
                <a:solidFill>
                  <a:srgbClr val="FF6600"/>
                </a:solidFill>
                <a:prstDash val="solid"/>
                <a:headEnd type="none" w="med" len="med"/>
                <a:tailEnd type="none" w="med" len="med"/>
              </a:ln>
            </p:spPr>
          </p:sp>
          <p:sp>
            <p:nvSpPr>
              <p:cNvPr id="71709" name="Oval 67"/>
              <p:cNvSpPr/>
              <p:nvPr>
                <p:custDataLst>
                  <p:tags r:id="rId34"/>
                </p:custDataLst>
              </p:nvPr>
            </p:nvSpPr>
            <p:spPr>
              <a:xfrm>
                <a:off x="1536" y="2544"/>
                <a:ext cx="48" cy="48"/>
              </a:xfrm>
              <a:prstGeom prst="ellipse">
                <a:avLst/>
              </a:prstGeom>
              <a:solidFill>
                <a:srgbClr val="FF6600"/>
              </a:solidFill>
              <a:ln w="25400" cap="flat" cmpd="sng">
                <a:solidFill>
                  <a:srgbClr val="FF660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71710" name="Oval 68"/>
              <p:cNvSpPr/>
              <p:nvPr>
                <p:custDataLst>
                  <p:tags r:id="rId35"/>
                </p:custDataLst>
              </p:nvPr>
            </p:nvSpPr>
            <p:spPr>
              <a:xfrm>
                <a:off x="1728" y="2544"/>
                <a:ext cx="48" cy="48"/>
              </a:xfrm>
              <a:prstGeom prst="ellipse">
                <a:avLst/>
              </a:prstGeom>
              <a:solidFill>
                <a:srgbClr val="FF6600"/>
              </a:solidFill>
              <a:ln w="25400" cap="flat" cmpd="sng">
                <a:solidFill>
                  <a:srgbClr val="FF660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grpSp>
      <p:sp>
        <p:nvSpPr>
          <p:cNvPr id="15" name="Line 20"/>
          <p:cNvSpPr/>
          <p:nvPr>
            <p:custDataLst>
              <p:tags r:id="rId18"/>
            </p:custDataLst>
          </p:nvPr>
        </p:nvSpPr>
        <p:spPr>
          <a:xfrm>
            <a:off x="4870450" y="2111375"/>
            <a:ext cx="1219200" cy="1588"/>
          </a:xfrm>
          <a:prstGeom prst="line">
            <a:avLst/>
          </a:prstGeom>
          <a:ln w="25400" cap="flat" cmpd="sng">
            <a:solidFill>
              <a:schemeClr val="tx1"/>
            </a:solidFill>
            <a:prstDash val="solid"/>
            <a:headEnd type="none" w="med" len="med"/>
            <a:tailEnd type="none" w="med" len="med"/>
          </a:ln>
        </p:spPr>
      </p:sp>
      <p:grpSp>
        <p:nvGrpSpPr>
          <p:cNvPr id="21" name="Group 31"/>
          <p:cNvGrpSpPr/>
          <p:nvPr/>
        </p:nvGrpSpPr>
        <p:grpSpPr>
          <a:xfrm>
            <a:off x="3381375" y="2258060"/>
            <a:ext cx="1184275" cy="819150"/>
            <a:chOff x="2182" y="2844"/>
            <a:chExt cx="746" cy="516"/>
          </a:xfrm>
        </p:grpSpPr>
        <p:grpSp>
          <p:nvGrpSpPr>
            <p:cNvPr id="22" name="Group 32"/>
            <p:cNvGrpSpPr/>
            <p:nvPr/>
          </p:nvGrpSpPr>
          <p:grpSpPr>
            <a:xfrm>
              <a:off x="2400" y="3168"/>
              <a:ext cx="528" cy="192"/>
              <a:chOff x="2208" y="3216"/>
              <a:chExt cx="528" cy="192"/>
            </a:xfrm>
          </p:grpSpPr>
          <p:sp>
            <p:nvSpPr>
              <p:cNvPr id="23" name="AutoShape 33"/>
              <p:cNvSpPr/>
              <p:nvPr>
                <p:custDataLst>
                  <p:tags r:id="rId30"/>
                </p:custDataLst>
              </p:nvPr>
            </p:nvSpPr>
            <p:spPr>
              <a:xfrm>
                <a:off x="2304" y="3216"/>
                <a:ext cx="336" cy="192"/>
              </a:xfrm>
              <a:prstGeom prst="cube">
                <a:avLst>
                  <a:gd name="adj" fmla="val 25000"/>
                </a:avLst>
              </a:prstGeom>
              <a:solidFill>
                <a:srgbClr val="7FD5E1">
                  <a:alpha val="50195"/>
                </a:srgbClr>
              </a:solidFill>
              <a:ln w="254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4" name="AutoShape 34"/>
              <p:cNvSpPr/>
              <p:nvPr>
                <p:custDataLst>
                  <p:tags r:id="rId31"/>
                </p:custDataLst>
              </p:nvPr>
            </p:nvSpPr>
            <p:spPr>
              <a:xfrm>
                <a:off x="2208" y="3360"/>
                <a:ext cx="528" cy="48"/>
              </a:xfrm>
              <a:prstGeom prst="flowChartInputOutput">
                <a:avLst/>
              </a:prstGeom>
              <a:solidFill>
                <a:srgbClr val="7FD5E1">
                  <a:alpha val="50195"/>
                </a:srgbClr>
              </a:solidFill>
              <a:ln w="254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sp>
          <p:nvSpPr>
            <p:cNvPr id="25" name="Text Box 35"/>
            <p:cNvSpPr txBox="1"/>
            <p:nvPr>
              <p:custDataLst>
                <p:tags r:id="rId29"/>
              </p:custDataLst>
            </p:nvPr>
          </p:nvSpPr>
          <p:spPr>
            <a:xfrm>
              <a:off x="2182" y="2844"/>
              <a:ext cx="736" cy="327"/>
            </a:xfrm>
            <a:prstGeom prst="rect">
              <a:avLst/>
            </a:prstGeom>
            <a:noFill/>
            <a:ln w="25400">
              <a:noFill/>
            </a:ln>
          </p:spPr>
          <p:txBody>
            <a:bodyPr wrap="none">
              <a:spAutoFit/>
            </a:bodyPr>
            <a:lstStyle/>
            <a:p>
              <a:pPr algn="ctr" eaLnBrk="0" hangingPunct="0"/>
              <a:r>
                <a:rPr lang="zh-CN" altLang="en-US" sz="2000" b="1" dirty="0">
                  <a:solidFill>
                    <a:srgbClr val="6600FF"/>
                  </a:solidFill>
                  <a:latin typeface="Times New Roman" panose="02020603050405020304" pitchFamily="18" charset="0"/>
                </a:rPr>
                <a:t>镇流器</a:t>
              </a:r>
              <a:r>
                <a:rPr lang="en-US" altLang="zh-CN" sz="2800" b="1" i="1" dirty="0">
                  <a:solidFill>
                    <a:srgbClr val="6600FF"/>
                  </a:solidFill>
                  <a:latin typeface="Times New Roman" panose="02020603050405020304" pitchFamily="18" charset="0"/>
                </a:rPr>
                <a:t>L</a:t>
              </a:r>
            </a:p>
          </p:txBody>
        </p:sp>
      </p:grpSp>
      <p:grpSp>
        <p:nvGrpSpPr>
          <p:cNvPr id="26" name="Group 36"/>
          <p:cNvGrpSpPr/>
          <p:nvPr/>
        </p:nvGrpSpPr>
        <p:grpSpPr>
          <a:xfrm>
            <a:off x="6089650" y="1571625"/>
            <a:ext cx="1376363" cy="615950"/>
            <a:chOff x="3888" y="2396"/>
            <a:chExt cx="867" cy="388"/>
          </a:xfrm>
        </p:grpSpPr>
        <p:sp>
          <p:nvSpPr>
            <p:cNvPr id="27" name="AutoShape 37"/>
            <p:cNvSpPr/>
            <p:nvPr>
              <p:custDataLst>
                <p:tags r:id="rId26"/>
              </p:custDataLst>
            </p:nvPr>
          </p:nvSpPr>
          <p:spPr>
            <a:xfrm>
              <a:off x="3936" y="2520"/>
              <a:ext cx="96" cy="240"/>
            </a:xfrm>
            <a:prstGeom prst="can">
              <a:avLst>
                <a:gd name="adj" fmla="val 62500"/>
              </a:avLst>
            </a:prstGeom>
            <a:solidFill>
              <a:srgbClr val="F1F1EF"/>
            </a:solidFill>
            <a:ln w="28575"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8" name="AutoShape 38"/>
            <p:cNvSpPr/>
            <p:nvPr>
              <p:custDataLst>
                <p:tags r:id="rId27"/>
              </p:custDataLst>
            </p:nvPr>
          </p:nvSpPr>
          <p:spPr>
            <a:xfrm>
              <a:off x="3888" y="2712"/>
              <a:ext cx="192" cy="72"/>
            </a:xfrm>
            <a:prstGeom prst="can">
              <a:avLst>
                <a:gd name="adj" fmla="val 25000"/>
              </a:avLst>
            </a:prstGeom>
            <a:solidFill>
              <a:srgbClr val="C0C1C2"/>
            </a:solidFill>
            <a:ln w="254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9" name="Text Box 39"/>
            <p:cNvSpPr txBox="1"/>
            <p:nvPr>
              <p:custDataLst>
                <p:tags r:id="rId28"/>
              </p:custDataLst>
            </p:nvPr>
          </p:nvSpPr>
          <p:spPr>
            <a:xfrm>
              <a:off x="4156" y="2396"/>
              <a:ext cx="599" cy="250"/>
            </a:xfrm>
            <a:prstGeom prst="rect">
              <a:avLst/>
            </a:prstGeom>
            <a:noFill/>
            <a:ln w="25400">
              <a:noFill/>
            </a:ln>
          </p:spPr>
          <p:txBody>
            <a:bodyPr wrap="none">
              <a:spAutoFit/>
            </a:bodyPr>
            <a:lstStyle/>
            <a:p>
              <a:pPr algn="ctr" eaLnBrk="0" hangingPunct="0"/>
              <a:r>
                <a:rPr lang="zh-CN" altLang="en-US" sz="2000" b="1" dirty="0">
                  <a:solidFill>
                    <a:srgbClr val="339966"/>
                  </a:solidFill>
                  <a:latin typeface="Times New Roman" panose="02020603050405020304" pitchFamily="18" charset="0"/>
                </a:rPr>
                <a:t>启辉器</a:t>
              </a:r>
            </a:p>
          </p:txBody>
        </p:sp>
      </p:grpSp>
      <p:grpSp>
        <p:nvGrpSpPr>
          <p:cNvPr id="30" name="Group 51"/>
          <p:cNvGrpSpPr/>
          <p:nvPr/>
        </p:nvGrpSpPr>
        <p:grpSpPr>
          <a:xfrm>
            <a:off x="5022850" y="2816225"/>
            <a:ext cx="2819400" cy="152400"/>
            <a:chOff x="2928" y="2832"/>
            <a:chExt cx="1776" cy="96"/>
          </a:xfrm>
        </p:grpSpPr>
        <p:sp>
          <p:nvSpPr>
            <p:cNvPr id="31" name="Rectangle 52"/>
            <p:cNvSpPr/>
            <p:nvPr>
              <p:custDataLst>
                <p:tags r:id="rId23"/>
              </p:custDataLst>
            </p:nvPr>
          </p:nvSpPr>
          <p:spPr>
            <a:xfrm>
              <a:off x="2976" y="2832"/>
              <a:ext cx="1680" cy="96"/>
            </a:xfrm>
            <a:prstGeom prst="rect">
              <a:avLst/>
            </a:prstGeom>
            <a:solidFill>
              <a:srgbClr val="FF6600"/>
            </a:solidFill>
            <a:ln w="25400" cap="flat" cmpd="sng">
              <a:solidFill>
                <a:srgbClr val="FF66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2" name="Oval 53"/>
            <p:cNvSpPr/>
            <p:nvPr>
              <p:custDataLst>
                <p:tags r:id="rId24"/>
              </p:custDataLst>
            </p:nvPr>
          </p:nvSpPr>
          <p:spPr>
            <a:xfrm>
              <a:off x="2928" y="2832"/>
              <a:ext cx="48" cy="96"/>
            </a:xfrm>
            <a:prstGeom prst="ellipse">
              <a:avLst/>
            </a:prstGeom>
            <a:solidFill>
              <a:srgbClr val="FF6600"/>
            </a:solidFill>
            <a:ln w="25400" cap="flat" cmpd="sng">
              <a:solidFill>
                <a:srgbClr val="FF660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3" name="Oval 54"/>
            <p:cNvSpPr/>
            <p:nvPr>
              <p:custDataLst>
                <p:tags r:id="rId25"/>
              </p:custDataLst>
            </p:nvPr>
          </p:nvSpPr>
          <p:spPr>
            <a:xfrm>
              <a:off x="4656" y="2832"/>
              <a:ext cx="48" cy="96"/>
            </a:xfrm>
            <a:prstGeom prst="ellipse">
              <a:avLst/>
            </a:prstGeom>
            <a:solidFill>
              <a:srgbClr val="FF6600"/>
            </a:solidFill>
            <a:ln w="25400" cap="flat" cmpd="sng">
              <a:solidFill>
                <a:srgbClr val="FF660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sp>
        <p:nvSpPr>
          <p:cNvPr id="14341" name="AutoShape 5">
            <a:hlinkClick r:id="rId66" action="ppaction://hlinksldjump"/>
          </p:cNvPr>
          <p:cNvSpPr>
            <a:spLocks noChangeArrowheads="1"/>
          </p:cNvSpPr>
          <p:nvPr>
            <p:custDataLst>
              <p:tags r:id="rId19"/>
            </p:custDataLst>
          </p:nvPr>
        </p:nvSpPr>
        <p:spPr bwMode="auto">
          <a:xfrm>
            <a:off x="3016250" y="495935"/>
            <a:ext cx="3047365" cy="714962"/>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实际电路示例</a:t>
            </a:r>
          </a:p>
        </p:txBody>
      </p:sp>
      <p:grpSp>
        <p:nvGrpSpPr>
          <p:cNvPr id="13" name="Group 6"/>
          <p:cNvGrpSpPr/>
          <p:nvPr/>
        </p:nvGrpSpPr>
        <p:grpSpPr>
          <a:xfrm>
            <a:off x="227013" y="2720975"/>
            <a:ext cx="1214437" cy="396875"/>
            <a:chOff x="195" y="3120"/>
            <a:chExt cx="765" cy="250"/>
          </a:xfrm>
        </p:grpSpPr>
        <p:sp>
          <p:nvSpPr>
            <p:cNvPr id="14" name="Text Box 7"/>
            <p:cNvSpPr txBox="1"/>
            <p:nvPr>
              <p:custDataLst>
                <p:tags r:id="rId20"/>
              </p:custDataLst>
            </p:nvPr>
          </p:nvSpPr>
          <p:spPr>
            <a:xfrm>
              <a:off x="195" y="3120"/>
              <a:ext cx="472" cy="250"/>
            </a:xfrm>
            <a:prstGeom prst="rect">
              <a:avLst/>
            </a:prstGeom>
            <a:noFill/>
            <a:ln w="25400">
              <a:noFill/>
            </a:ln>
          </p:spPr>
          <p:txBody>
            <a:bodyPr wrap="none">
              <a:spAutoFit/>
            </a:bodyPr>
            <a:lstStyle/>
            <a:p>
              <a:pPr algn="ctr" eaLnBrk="0" hangingPunct="0"/>
              <a:r>
                <a:rPr lang="en-US" altLang="zh-CN" sz="2000" b="1" dirty="0">
                  <a:solidFill>
                    <a:srgbClr val="FF0066"/>
                  </a:solidFill>
                  <a:latin typeface="Times New Roman" panose="02020603050405020304" pitchFamily="18" charset="0"/>
                </a:rPr>
                <a:t>220V</a:t>
              </a:r>
            </a:p>
          </p:txBody>
        </p:sp>
        <p:grpSp>
          <p:nvGrpSpPr>
            <p:cNvPr id="34" name="Group 8"/>
            <p:cNvGrpSpPr/>
            <p:nvPr/>
          </p:nvGrpSpPr>
          <p:grpSpPr>
            <a:xfrm>
              <a:off x="720" y="3120"/>
              <a:ext cx="240" cy="240"/>
              <a:chOff x="624" y="2832"/>
              <a:chExt cx="240" cy="240"/>
            </a:xfrm>
          </p:grpSpPr>
          <p:sp>
            <p:nvSpPr>
              <p:cNvPr id="35" name="Oval 9"/>
              <p:cNvSpPr/>
              <p:nvPr>
                <p:custDataLst>
                  <p:tags r:id="rId21"/>
                </p:custDataLst>
              </p:nvPr>
            </p:nvSpPr>
            <p:spPr>
              <a:xfrm>
                <a:off x="624" y="2832"/>
                <a:ext cx="240" cy="240"/>
              </a:xfrm>
              <a:prstGeom prst="ellipse">
                <a:avLst/>
              </a:prstGeom>
              <a:solidFill>
                <a:srgbClr val="FF0066"/>
              </a:solidFill>
              <a:ln w="254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6" name="Freeform 10"/>
              <p:cNvSpPr/>
              <p:nvPr>
                <p:custDataLst>
                  <p:tags r:id="rId22"/>
                </p:custDataLst>
              </p:nvPr>
            </p:nvSpPr>
            <p:spPr>
              <a:xfrm>
                <a:off x="646" y="2915"/>
                <a:ext cx="193" cy="84"/>
              </a:xfrm>
              <a:custGeom>
                <a:avLst/>
                <a:gdLst>
                  <a:gd name="txL" fmla="*/ 0 w 193"/>
                  <a:gd name="txT" fmla="*/ 0 h 84"/>
                  <a:gd name="txR" fmla="*/ 193 w 193"/>
                  <a:gd name="txB" fmla="*/ 84 h 84"/>
                </a:gdLst>
                <a:ahLst/>
                <a:cxnLst>
                  <a:cxn ang="0">
                    <a:pos x="6" y="50"/>
                  </a:cxn>
                  <a:cxn ang="0">
                    <a:pos x="91" y="16"/>
                  </a:cxn>
                  <a:cxn ang="0">
                    <a:pos x="150" y="84"/>
                  </a:cxn>
                  <a:cxn ang="0">
                    <a:pos x="193" y="58"/>
                  </a:cxn>
                </a:cxnLst>
                <a:rect l="txL" t="txT" r="txR" b="txB"/>
                <a:pathLst>
                  <a:path w="193" h="84">
                    <a:moveTo>
                      <a:pt x="6" y="50"/>
                    </a:moveTo>
                    <a:cubicBezTo>
                      <a:pt x="69" y="9"/>
                      <a:pt x="0" y="0"/>
                      <a:pt x="91" y="16"/>
                    </a:cubicBezTo>
                    <a:cubicBezTo>
                      <a:pt x="102" y="50"/>
                      <a:pt x="121" y="64"/>
                      <a:pt x="150" y="84"/>
                    </a:cubicBezTo>
                    <a:cubicBezTo>
                      <a:pt x="181" y="63"/>
                      <a:pt x="167" y="72"/>
                      <a:pt x="193" y="58"/>
                    </a:cubicBezTo>
                  </a:path>
                </a:pathLst>
              </a:custGeom>
              <a:solidFill>
                <a:srgbClr val="FF0066"/>
              </a:solidFill>
              <a:ln w="25400"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4386">
                                            <p:txEl>
                                              <p:pRg st="0" end="0"/>
                                            </p:txEl>
                                          </p:spTgt>
                                        </p:tgtEl>
                                        <p:attrNameLst>
                                          <p:attrName>style.visibility</p:attrName>
                                        </p:attrNameLst>
                                      </p:cBhvr>
                                      <p:to>
                                        <p:strVal val="visible"/>
                                      </p:to>
                                    </p:set>
                                    <p:animEffect transition="in" filter="box(out)">
                                      <p:cBhvr>
                                        <p:cTn id="7" dur="500"/>
                                        <p:tgtEl>
                                          <p:spTgt spid="14386">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65" name="camera.wav"/>
                                        </p:tgtEl>
                                      </p:cMediaNode>
                                    </p:audio>
                                  </p:sub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ox(out)">
                                      <p:cBhvr>
                                        <p:cTn id="11" dur="500"/>
                                        <p:tgtEl>
                                          <p:spTgt spid="8"/>
                                        </p:tgtEl>
                                      </p:cBhvr>
                                    </p:animEffect>
                                  </p:childTnLst>
                                  <p:subTnLst>
                                    <p:audio>
                                      <p:cMediaNode>
                                        <p:cTn display="0" masterRel="sameClick">
                                          <p:stCondLst>
                                            <p:cond evt="begin" delay="0">
                                              <p:tn val="9"/>
                                            </p:cond>
                                          </p:stCondLst>
                                          <p:endCondLst>
                                            <p:cond evt="onStopAudio" delay="0">
                                              <p:tgtEl>
                                                <p:sldTgt/>
                                              </p:tgtEl>
                                            </p:cond>
                                          </p:endCondLst>
                                        </p:cTn>
                                        <p:tgtEl>
                                          <p:sndTgt r:embed="rId65" name="camera.wav"/>
                                        </p:tgtEl>
                                      </p:cMediaNode>
                                    </p:audio>
                                  </p:subTnLst>
                                </p:cTn>
                              </p:par>
                            </p:childTnLst>
                          </p:cTn>
                        </p:par>
                        <p:par>
                          <p:cTn id="12" fill="hold">
                            <p:stCondLst>
                              <p:cond delay="1000"/>
                            </p:stCondLst>
                            <p:childTnLst>
                              <p:par>
                                <p:cTn id="13" presetID="4" presetClass="entr" presetSubtype="32"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ox(out)">
                                      <p:cBhvr>
                                        <p:cTn id="15" dur="500"/>
                                        <p:tgtEl>
                                          <p:spTgt spid="7"/>
                                        </p:tgtEl>
                                      </p:cBhvr>
                                    </p:animEffect>
                                  </p:childTnLst>
                                  <p:subTnLst>
                                    <p:audio>
                                      <p:cMediaNode>
                                        <p:cTn display="0" masterRel="sameClick">
                                          <p:stCondLst>
                                            <p:cond evt="begin" delay="0">
                                              <p:tn val="13"/>
                                            </p:cond>
                                          </p:stCondLst>
                                          <p:endCondLst>
                                            <p:cond evt="onStopAudio" delay="0">
                                              <p:tgtEl>
                                                <p:sldTgt/>
                                              </p:tgtEl>
                                            </p:cond>
                                          </p:endCondLst>
                                        </p:cTn>
                                        <p:tgtEl>
                                          <p:sndTgt r:embed="rId65" name="camera.wav"/>
                                        </p:tgtEl>
                                      </p:cMediaNode>
                                    </p:audio>
                                  </p:subTnLst>
                                </p:cTn>
                              </p:par>
                            </p:childTnLst>
                          </p:cTn>
                        </p:par>
                        <p:par>
                          <p:cTn id="16" fill="hold">
                            <p:stCondLst>
                              <p:cond delay="1500"/>
                            </p:stCondLst>
                            <p:childTnLst>
                              <p:par>
                                <p:cTn id="17" presetID="4" presetClass="entr" presetSubtype="32"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ox(out)">
                                      <p:cBhvr>
                                        <p:cTn id="19" dur="500"/>
                                        <p:tgtEl>
                                          <p:spTgt spid="6"/>
                                        </p:tgtEl>
                                      </p:cBhvr>
                                    </p:animEffect>
                                  </p:childTnLst>
                                  <p:subTnLst>
                                    <p:audio>
                                      <p:cMediaNode>
                                        <p:cTn display="0" masterRel="sameClick">
                                          <p:stCondLst>
                                            <p:cond evt="begin" delay="0">
                                              <p:tn val="17"/>
                                            </p:cond>
                                          </p:stCondLst>
                                          <p:endCondLst>
                                            <p:cond evt="onStopAudio" delay="0">
                                              <p:tgtEl>
                                                <p:sldTgt/>
                                              </p:tgtEl>
                                            </p:cond>
                                          </p:endCondLst>
                                        </p:cTn>
                                        <p:tgtEl>
                                          <p:sndTgt r:embed="rId65" name="camera.wav"/>
                                        </p:tgtEl>
                                      </p:cMediaNode>
                                    </p:audio>
                                  </p:subTnLst>
                                </p:cTn>
                              </p:par>
                            </p:childTnLst>
                          </p:cTn>
                        </p:par>
                        <p:par>
                          <p:cTn id="20" fill="hold">
                            <p:stCondLst>
                              <p:cond delay="2000"/>
                            </p:stCondLst>
                            <p:childTnLst>
                              <p:par>
                                <p:cTn id="21" presetID="4" presetClass="entr" presetSubtype="32"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ox(out)">
                                      <p:cBhvr>
                                        <p:cTn id="23" dur="500"/>
                                        <p:tgtEl>
                                          <p:spTgt spid="5"/>
                                        </p:tgtEl>
                                      </p:cBhvr>
                                    </p:animEffect>
                                  </p:childTnLst>
                                  <p:subTnLst>
                                    <p:audio>
                                      <p:cMediaNode>
                                        <p:cTn display="0" masterRel="sameClick">
                                          <p:stCondLst>
                                            <p:cond evt="begin" delay="0">
                                              <p:tn val="21"/>
                                            </p:cond>
                                          </p:stCondLst>
                                          <p:endCondLst>
                                            <p:cond evt="onStopAudio" delay="0">
                                              <p:tgtEl>
                                                <p:sldTgt/>
                                              </p:tgtEl>
                                            </p:cond>
                                          </p:endCondLst>
                                        </p:cTn>
                                        <p:tgtEl>
                                          <p:sndTgt r:embed="rId65" name="camera.wav"/>
                                        </p:tgtEl>
                                      </p:cMediaNode>
                                    </p:audio>
                                  </p:subTnLst>
                                </p:cTn>
                              </p:par>
                            </p:childTnLst>
                          </p:cTn>
                        </p:par>
                      </p:childTnLst>
                    </p:cTn>
                  </p:par>
                  <p:par>
                    <p:cTn id="24" fill="hold">
                      <p:stCondLst>
                        <p:cond delay="indefinite"/>
                      </p:stCondLst>
                      <p:childTnLst>
                        <p:par>
                          <p:cTn id="25" fill="hold">
                            <p:stCondLst>
                              <p:cond delay="0"/>
                            </p:stCondLst>
                            <p:childTnLst>
                              <p:par>
                                <p:cTn id="26" presetID="4" presetClass="entr" presetSubtype="32" fill="hold" nodeType="clickEffect">
                                  <p:stCondLst>
                                    <p:cond delay="0"/>
                                  </p:stCondLst>
                                  <p:childTnLst>
                                    <p:set>
                                      <p:cBhvr>
                                        <p:cTn id="27" dur="1" fill="hold">
                                          <p:stCondLst>
                                            <p:cond delay="0"/>
                                          </p:stCondLst>
                                        </p:cTn>
                                        <p:tgtEl>
                                          <p:spTgt spid="14347"/>
                                        </p:tgtEl>
                                        <p:attrNameLst>
                                          <p:attrName>style.visibility</p:attrName>
                                        </p:attrNameLst>
                                      </p:cBhvr>
                                      <p:to>
                                        <p:strVal val="visible"/>
                                      </p:to>
                                    </p:set>
                                    <p:animEffect transition="in" filter="box(out)">
                                      <p:cBhvr>
                                        <p:cTn id="28" dur="500"/>
                                        <p:tgtEl>
                                          <p:spTgt spid="14347"/>
                                        </p:tgtEl>
                                      </p:cBhvr>
                                    </p:animEffect>
                                  </p:childTnLst>
                                  <p:subTnLst>
                                    <p:audio>
                                      <p:cMediaNode>
                                        <p:cTn display="0" masterRel="sameClick">
                                          <p:stCondLst>
                                            <p:cond evt="begin" delay="0">
                                              <p:tn val="26"/>
                                            </p:cond>
                                          </p:stCondLst>
                                          <p:endCondLst>
                                            <p:cond evt="onStopAudio" delay="0">
                                              <p:tgtEl>
                                                <p:sldTgt/>
                                              </p:tgtEl>
                                            </p:cond>
                                          </p:endCondLst>
                                        </p:cTn>
                                        <p:tgtEl>
                                          <p:sndTgt r:embed="rId65" name="camera.wav"/>
                                        </p:tgtEl>
                                      </p:cMediaNode>
                                    </p:audio>
                                  </p:subTnLst>
                                </p:cTn>
                              </p:par>
                            </p:childTnLst>
                          </p:cTn>
                        </p:par>
                        <p:par>
                          <p:cTn id="29" fill="hold">
                            <p:stCondLst>
                              <p:cond delay="500"/>
                            </p:stCondLst>
                            <p:childTnLst>
                              <p:par>
                                <p:cTn id="30" presetID="22" presetClass="entr" presetSubtype="8" fill="hold" nodeType="afterEffect">
                                  <p:stCondLst>
                                    <p:cond delay="0"/>
                                  </p:stCondLst>
                                  <p:childTnLst>
                                    <p:set>
                                      <p:cBhvr>
                                        <p:cTn id="31" dur="1" fill="hold">
                                          <p:stCondLst>
                                            <p:cond delay="0"/>
                                          </p:stCondLst>
                                        </p:cTn>
                                        <p:tgtEl>
                                          <p:spTgt spid="14350"/>
                                        </p:tgtEl>
                                        <p:attrNameLst>
                                          <p:attrName>style.visibility</p:attrName>
                                        </p:attrNameLst>
                                      </p:cBhvr>
                                      <p:to>
                                        <p:strVal val="visible"/>
                                      </p:to>
                                    </p:set>
                                    <p:animEffect transition="in" filter="wipe(left)">
                                      <p:cBhvr>
                                        <p:cTn id="32" dur="500"/>
                                        <p:tgtEl>
                                          <p:spTgt spid="14350"/>
                                        </p:tgtEl>
                                      </p:cBhvr>
                                    </p:animEffect>
                                  </p:childTnLst>
                                  <p:subTnLst>
                                    <p:audio>
                                      <p:cMediaNode>
                                        <p:cTn display="0" masterRel="sameClick">
                                          <p:stCondLst>
                                            <p:cond evt="begin" delay="0">
                                              <p:tn val="30"/>
                                            </p:cond>
                                          </p:stCondLst>
                                          <p:endCondLst>
                                            <p:cond evt="onStopAudio" delay="0">
                                              <p:tgtEl>
                                                <p:sldTgt/>
                                              </p:tgtEl>
                                            </p:cond>
                                          </p:endCondLst>
                                        </p:cTn>
                                        <p:tgtEl>
                                          <p:sndTgt r:embed="rId65" name="camera.wav"/>
                                        </p:tgtEl>
                                      </p:cMediaNode>
                                    </p:audio>
                                  </p:subTnLst>
                                </p:cTn>
                              </p:par>
                            </p:childTnLst>
                          </p:cTn>
                        </p:par>
                        <p:par>
                          <p:cTn id="33" fill="hold">
                            <p:stCondLst>
                              <p:cond delay="1000"/>
                            </p:stCondLst>
                            <p:childTnLst>
                              <p:par>
                                <p:cTn id="34" presetID="22" presetClass="entr" presetSubtype="1" fill="hold" nodeType="afterEffect">
                                  <p:stCondLst>
                                    <p:cond delay="0"/>
                                  </p:stCondLst>
                                  <p:childTnLst>
                                    <p:set>
                                      <p:cBhvr>
                                        <p:cTn id="35" dur="1" fill="hold">
                                          <p:stCondLst>
                                            <p:cond delay="0"/>
                                          </p:stCondLst>
                                        </p:cTn>
                                        <p:tgtEl>
                                          <p:spTgt spid="14351"/>
                                        </p:tgtEl>
                                        <p:attrNameLst>
                                          <p:attrName>style.visibility</p:attrName>
                                        </p:attrNameLst>
                                      </p:cBhvr>
                                      <p:to>
                                        <p:strVal val="visible"/>
                                      </p:to>
                                    </p:set>
                                    <p:animEffect transition="in" filter="wipe(up)">
                                      <p:cBhvr>
                                        <p:cTn id="36" dur="500"/>
                                        <p:tgtEl>
                                          <p:spTgt spid="14351"/>
                                        </p:tgtEl>
                                      </p:cBhvr>
                                    </p:animEffect>
                                  </p:childTnLst>
                                  <p:subTnLst>
                                    <p:audio>
                                      <p:cMediaNode>
                                        <p:cTn display="0" masterRel="sameClick">
                                          <p:stCondLst>
                                            <p:cond evt="begin" delay="0">
                                              <p:tn val="34"/>
                                            </p:cond>
                                          </p:stCondLst>
                                          <p:endCondLst>
                                            <p:cond evt="onStopAudio" delay="0">
                                              <p:tgtEl>
                                                <p:sldTgt/>
                                              </p:tgtEl>
                                            </p:cond>
                                          </p:endCondLst>
                                        </p:cTn>
                                        <p:tgtEl>
                                          <p:sndTgt r:embed="rId65" name="camera.wav"/>
                                        </p:tgtEl>
                                      </p:cMediaNode>
                                    </p:audio>
                                  </p:subTnLst>
                                </p:cTn>
                              </p:par>
                            </p:childTnLst>
                          </p:cTn>
                        </p:par>
                        <p:par>
                          <p:cTn id="37" fill="hold">
                            <p:stCondLst>
                              <p:cond delay="1500"/>
                            </p:stCondLst>
                            <p:childTnLst>
                              <p:par>
                                <p:cTn id="38" presetID="4" presetClass="entr" presetSubtype="32" fill="hold" nodeType="afterEffect">
                                  <p:stCondLst>
                                    <p:cond delay="0"/>
                                  </p:stCondLst>
                                  <p:childTnLst>
                                    <p:set>
                                      <p:cBhvr>
                                        <p:cTn id="39" dur="1" fill="hold">
                                          <p:stCondLst>
                                            <p:cond delay="0"/>
                                          </p:stCondLst>
                                        </p:cTn>
                                        <p:tgtEl>
                                          <p:spTgt spid="14352"/>
                                        </p:tgtEl>
                                        <p:attrNameLst>
                                          <p:attrName>style.visibility</p:attrName>
                                        </p:attrNameLst>
                                      </p:cBhvr>
                                      <p:to>
                                        <p:strVal val="visible"/>
                                      </p:to>
                                    </p:set>
                                    <p:animEffect transition="in" filter="box(out)">
                                      <p:cBhvr>
                                        <p:cTn id="40" dur="500"/>
                                        <p:tgtEl>
                                          <p:spTgt spid="14352"/>
                                        </p:tgtEl>
                                      </p:cBhvr>
                                    </p:animEffect>
                                  </p:childTnLst>
                                  <p:subTnLst>
                                    <p:audio>
                                      <p:cMediaNode>
                                        <p:cTn display="0" masterRel="sameClick">
                                          <p:stCondLst>
                                            <p:cond evt="begin" delay="0">
                                              <p:tn val="38"/>
                                            </p:cond>
                                          </p:stCondLst>
                                          <p:endCondLst>
                                            <p:cond evt="onStopAudio" delay="0">
                                              <p:tgtEl>
                                                <p:sldTgt/>
                                              </p:tgtEl>
                                            </p:cond>
                                          </p:endCondLst>
                                        </p:cTn>
                                        <p:tgtEl>
                                          <p:sndTgt r:embed="rId65" name="camera.wav"/>
                                        </p:tgtEl>
                                      </p:cMediaNode>
                                    </p:audio>
                                  </p:subTnLst>
                                </p:cTn>
                              </p:par>
                            </p:childTnLst>
                          </p:cTn>
                        </p:par>
                        <p:par>
                          <p:cTn id="41" fill="hold">
                            <p:stCondLst>
                              <p:cond delay="2000"/>
                            </p:stCondLst>
                            <p:childTnLst>
                              <p:par>
                                <p:cTn id="42" presetID="4" presetClass="entr" presetSubtype="32" fill="hold" nodeType="afterEffect">
                                  <p:stCondLst>
                                    <p:cond delay="0"/>
                                  </p:stCondLst>
                                  <p:childTnLst>
                                    <p:set>
                                      <p:cBhvr>
                                        <p:cTn id="43" dur="1" fill="hold">
                                          <p:stCondLst>
                                            <p:cond delay="0"/>
                                          </p:stCondLst>
                                        </p:cTn>
                                        <p:tgtEl>
                                          <p:spTgt spid="14353"/>
                                        </p:tgtEl>
                                        <p:attrNameLst>
                                          <p:attrName>style.visibility</p:attrName>
                                        </p:attrNameLst>
                                      </p:cBhvr>
                                      <p:to>
                                        <p:strVal val="visible"/>
                                      </p:to>
                                    </p:set>
                                    <p:animEffect transition="in" filter="box(out)">
                                      <p:cBhvr>
                                        <p:cTn id="44" dur="500"/>
                                        <p:tgtEl>
                                          <p:spTgt spid="14353"/>
                                        </p:tgtEl>
                                      </p:cBhvr>
                                    </p:animEffect>
                                  </p:childTnLst>
                                  <p:subTnLst>
                                    <p:audio>
                                      <p:cMediaNode>
                                        <p:cTn display="0" masterRel="sameClick">
                                          <p:stCondLst>
                                            <p:cond evt="begin" delay="0">
                                              <p:tn val="42"/>
                                            </p:cond>
                                          </p:stCondLst>
                                          <p:endCondLst>
                                            <p:cond evt="onStopAudio" delay="0">
                                              <p:tgtEl>
                                                <p:sldTgt/>
                                              </p:tgtEl>
                                            </p:cond>
                                          </p:endCondLst>
                                        </p:cTn>
                                        <p:tgtEl>
                                          <p:sndTgt r:embed="rId65" name="camera.wav"/>
                                        </p:tgtEl>
                                      </p:cMediaNode>
                                    </p:audio>
                                  </p:subTnLst>
                                </p:cTn>
                              </p:par>
                            </p:childTnLst>
                          </p:cTn>
                        </p:par>
                        <p:par>
                          <p:cTn id="45" fill="hold">
                            <p:stCondLst>
                              <p:cond delay="2500"/>
                            </p:stCondLst>
                            <p:childTnLst>
                              <p:par>
                                <p:cTn id="46" presetID="4" presetClass="entr" presetSubtype="32" fill="hold" nodeType="afterEffect">
                                  <p:stCondLst>
                                    <p:cond delay="0"/>
                                  </p:stCondLst>
                                  <p:childTnLst>
                                    <p:set>
                                      <p:cBhvr>
                                        <p:cTn id="47" dur="1" fill="hold">
                                          <p:stCondLst>
                                            <p:cond delay="0"/>
                                          </p:stCondLst>
                                        </p:cTn>
                                        <p:tgtEl>
                                          <p:spTgt spid="14354"/>
                                        </p:tgtEl>
                                        <p:attrNameLst>
                                          <p:attrName>style.visibility</p:attrName>
                                        </p:attrNameLst>
                                      </p:cBhvr>
                                      <p:to>
                                        <p:strVal val="visible"/>
                                      </p:to>
                                    </p:set>
                                    <p:animEffect transition="in" filter="box(out)">
                                      <p:cBhvr>
                                        <p:cTn id="48" dur="500"/>
                                        <p:tgtEl>
                                          <p:spTgt spid="14354"/>
                                        </p:tgtEl>
                                      </p:cBhvr>
                                    </p:animEffect>
                                  </p:childTnLst>
                                  <p:subTnLst>
                                    <p:audio>
                                      <p:cMediaNode>
                                        <p:cTn display="0" masterRel="sameClick">
                                          <p:stCondLst>
                                            <p:cond evt="begin" delay="0">
                                              <p:tn val="46"/>
                                            </p:cond>
                                          </p:stCondLst>
                                          <p:endCondLst>
                                            <p:cond evt="onStopAudio" delay="0">
                                              <p:tgtEl>
                                                <p:sldTgt/>
                                              </p:tgtEl>
                                            </p:cond>
                                          </p:endCondLst>
                                        </p:cTn>
                                        <p:tgtEl>
                                          <p:sndTgt r:embed="rId65" name="camera.wav"/>
                                        </p:tgtEl>
                                      </p:cMediaNode>
                                    </p:audio>
                                  </p:subTnLst>
                                </p:cTn>
                              </p:par>
                            </p:childTnLst>
                          </p:cTn>
                        </p:par>
                        <p:par>
                          <p:cTn id="49" fill="hold">
                            <p:stCondLst>
                              <p:cond delay="3000"/>
                            </p:stCondLst>
                            <p:childTnLst>
                              <p:par>
                                <p:cTn id="50" presetID="22" presetClass="entr" presetSubtype="4" fill="hold" nodeType="afterEffect">
                                  <p:stCondLst>
                                    <p:cond delay="0"/>
                                  </p:stCondLst>
                                  <p:childTnLst>
                                    <p:set>
                                      <p:cBhvr>
                                        <p:cTn id="51" dur="1" fill="hold">
                                          <p:stCondLst>
                                            <p:cond delay="0"/>
                                          </p:stCondLst>
                                        </p:cTn>
                                        <p:tgtEl>
                                          <p:spTgt spid="14355"/>
                                        </p:tgtEl>
                                        <p:attrNameLst>
                                          <p:attrName>style.visibility</p:attrName>
                                        </p:attrNameLst>
                                      </p:cBhvr>
                                      <p:to>
                                        <p:strVal val="visible"/>
                                      </p:to>
                                    </p:set>
                                    <p:animEffect transition="in" filter="wipe(down)">
                                      <p:cBhvr>
                                        <p:cTn id="52" dur="500"/>
                                        <p:tgtEl>
                                          <p:spTgt spid="14355"/>
                                        </p:tgtEl>
                                      </p:cBhvr>
                                    </p:animEffect>
                                  </p:childTnLst>
                                  <p:subTnLst>
                                    <p:audio>
                                      <p:cMediaNode>
                                        <p:cTn display="0" masterRel="sameClick">
                                          <p:stCondLst>
                                            <p:cond evt="begin" delay="0">
                                              <p:tn val="50"/>
                                            </p:cond>
                                          </p:stCondLst>
                                          <p:endCondLst>
                                            <p:cond evt="onStopAudio" delay="0">
                                              <p:tgtEl>
                                                <p:sldTgt/>
                                              </p:tgtEl>
                                            </p:cond>
                                          </p:endCondLst>
                                        </p:cTn>
                                        <p:tgtEl>
                                          <p:sndTgt r:embed="rId65" name="camera.wav"/>
                                        </p:tgtEl>
                                      </p:cMediaNode>
                                    </p:audio>
                                  </p:subTnLst>
                                </p:cTn>
                              </p:par>
                            </p:childTnLst>
                          </p:cTn>
                        </p:par>
                        <p:par>
                          <p:cTn id="53" fill="hold">
                            <p:stCondLst>
                              <p:cond delay="3500"/>
                            </p:stCondLst>
                            <p:childTnLst>
                              <p:par>
                                <p:cTn id="54" presetID="22" presetClass="entr" presetSubtype="8" fill="hold" nodeType="afterEffect">
                                  <p:stCondLst>
                                    <p:cond delay="0"/>
                                  </p:stCondLst>
                                  <p:childTnLst>
                                    <p:set>
                                      <p:cBhvr>
                                        <p:cTn id="55" dur="1" fill="hold">
                                          <p:stCondLst>
                                            <p:cond delay="0"/>
                                          </p:stCondLst>
                                        </p:cTn>
                                        <p:tgtEl>
                                          <p:spTgt spid="14356"/>
                                        </p:tgtEl>
                                        <p:attrNameLst>
                                          <p:attrName>style.visibility</p:attrName>
                                        </p:attrNameLst>
                                      </p:cBhvr>
                                      <p:to>
                                        <p:strVal val="visible"/>
                                      </p:to>
                                    </p:set>
                                    <p:animEffect transition="in" filter="wipe(left)">
                                      <p:cBhvr>
                                        <p:cTn id="56" dur="500"/>
                                        <p:tgtEl>
                                          <p:spTgt spid="14356"/>
                                        </p:tgtEl>
                                      </p:cBhvr>
                                    </p:animEffect>
                                  </p:childTnLst>
                                </p:cTn>
                              </p:par>
                            </p:childTnLst>
                          </p:cTn>
                        </p:par>
                        <p:par>
                          <p:cTn id="57" fill="hold">
                            <p:stCondLst>
                              <p:cond delay="4000"/>
                            </p:stCondLst>
                            <p:childTnLst>
                              <p:par>
                                <p:cTn id="58" presetID="22" presetClass="entr" presetSubtype="8" fill="hold" nodeType="afterEffect">
                                  <p:stCondLst>
                                    <p:cond delay="0"/>
                                  </p:stCondLst>
                                  <p:childTnLst>
                                    <p:set>
                                      <p:cBhvr>
                                        <p:cTn id="59" dur="1" fill="hold">
                                          <p:stCondLst>
                                            <p:cond delay="0"/>
                                          </p:stCondLst>
                                        </p:cTn>
                                        <p:tgtEl>
                                          <p:spTgt spid="14357"/>
                                        </p:tgtEl>
                                        <p:attrNameLst>
                                          <p:attrName>style.visibility</p:attrName>
                                        </p:attrNameLst>
                                      </p:cBhvr>
                                      <p:to>
                                        <p:strVal val="visible"/>
                                      </p:to>
                                    </p:set>
                                    <p:animEffect transition="in" filter="wipe(left)">
                                      <p:cBhvr>
                                        <p:cTn id="60" dur="500"/>
                                        <p:tgtEl>
                                          <p:spTgt spid="14357"/>
                                        </p:tgtEl>
                                      </p:cBhvr>
                                    </p:animEffect>
                                  </p:childTnLst>
                                  <p:subTnLst>
                                    <p:audio>
                                      <p:cMediaNode>
                                        <p:cTn display="0" masterRel="sameClick">
                                          <p:stCondLst>
                                            <p:cond evt="begin" delay="0">
                                              <p:tn val="58"/>
                                            </p:cond>
                                          </p:stCondLst>
                                          <p:endCondLst>
                                            <p:cond evt="onStopAudio" delay="0">
                                              <p:tgtEl>
                                                <p:sldTgt/>
                                              </p:tgtEl>
                                            </p:cond>
                                          </p:endCondLst>
                                        </p:cTn>
                                        <p:tgtEl>
                                          <p:sndTgt r:embed="rId65" name="camera.wav"/>
                                        </p:tgtEl>
                                      </p:cMediaNode>
                                    </p:audio>
                                  </p:subTnLst>
                                </p:cTn>
                              </p:par>
                            </p:childTnLst>
                          </p:cTn>
                        </p:par>
                        <p:par>
                          <p:cTn id="61" fill="hold">
                            <p:stCondLst>
                              <p:cond delay="4500"/>
                            </p:stCondLst>
                            <p:childTnLst>
                              <p:par>
                                <p:cTn id="62" presetID="22" presetClass="entr" presetSubtype="1" fill="hold" nodeType="afterEffect">
                                  <p:stCondLst>
                                    <p:cond delay="0"/>
                                  </p:stCondLst>
                                  <p:childTnLst>
                                    <p:set>
                                      <p:cBhvr>
                                        <p:cTn id="63" dur="1" fill="hold">
                                          <p:stCondLst>
                                            <p:cond delay="0"/>
                                          </p:stCondLst>
                                        </p:cTn>
                                        <p:tgtEl>
                                          <p:spTgt spid="14358"/>
                                        </p:tgtEl>
                                        <p:attrNameLst>
                                          <p:attrName>style.visibility</p:attrName>
                                        </p:attrNameLst>
                                      </p:cBhvr>
                                      <p:to>
                                        <p:strVal val="visible"/>
                                      </p:to>
                                    </p:set>
                                    <p:animEffect transition="in" filter="wipe(up)">
                                      <p:cBhvr>
                                        <p:cTn id="64" dur="500"/>
                                        <p:tgtEl>
                                          <p:spTgt spid="14358"/>
                                        </p:tgtEl>
                                      </p:cBhvr>
                                    </p:animEffect>
                                  </p:childTnLst>
                                  <p:subTnLst>
                                    <p:audio>
                                      <p:cMediaNode>
                                        <p:cTn display="0" masterRel="sameClick">
                                          <p:stCondLst>
                                            <p:cond evt="begin" delay="0">
                                              <p:tn val="62"/>
                                            </p:cond>
                                          </p:stCondLst>
                                          <p:endCondLst>
                                            <p:cond evt="onStopAudio" delay="0">
                                              <p:tgtEl>
                                                <p:sldTgt/>
                                              </p:tgtEl>
                                            </p:cond>
                                          </p:endCondLst>
                                        </p:cTn>
                                        <p:tgtEl>
                                          <p:sndTgt r:embed="rId65" name="camera.wav"/>
                                        </p:tgtEl>
                                      </p:cMediaNode>
                                    </p:audio>
                                  </p:subTnLst>
                                </p:cTn>
                              </p:par>
                            </p:childTnLst>
                          </p:cTn>
                        </p:par>
                        <p:par>
                          <p:cTn id="65" fill="hold">
                            <p:stCondLst>
                              <p:cond delay="5000"/>
                            </p:stCondLst>
                            <p:childTnLst>
                              <p:par>
                                <p:cTn id="66" presetID="4" presetClass="entr" presetSubtype="32" fill="hold" nodeType="afterEffect">
                                  <p:stCondLst>
                                    <p:cond delay="0"/>
                                  </p:stCondLst>
                                  <p:childTnLst>
                                    <p:set>
                                      <p:cBhvr>
                                        <p:cTn id="67" dur="1" fill="hold">
                                          <p:stCondLst>
                                            <p:cond delay="0"/>
                                          </p:stCondLst>
                                        </p:cTn>
                                        <p:tgtEl>
                                          <p:spTgt spid="14359"/>
                                        </p:tgtEl>
                                        <p:attrNameLst>
                                          <p:attrName>style.visibility</p:attrName>
                                        </p:attrNameLst>
                                      </p:cBhvr>
                                      <p:to>
                                        <p:strVal val="visible"/>
                                      </p:to>
                                    </p:set>
                                    <p:animEffect transition="in" filter="box(out)">
                                      <p:cBhvr>
                                        <p:cTn id="68" dur="500"/>
                                        <p:tgtEl>
                                          <p:spTgt spid="14359"/>
                                        </p:tgtEl>
                                      </p:cBhvr>
                                    </p:animEffect>
                                  </p:childTnLst>
                                  <p:subTnLst>
                                    <p:audio>
                                      <p:cMediaNode>
                                        <p:cTn display="0" masterRel="sameClick">
                                          <p:stCondLst>
                                            <p:cond evt="begin" delay="0">
                                              <p:tn val="66"/>
                                            </p:cond>
                                          </p:stCondLst>
                                          <p:endCondLst>
                                            <p:cond evt="onStopAudio" delay="0">
                                              <p:tgtEl>
                                                <p:sldTgt/>
                                              </p:tgtEl>
                                            </p:cond>
                                          </p:endCondLst>
                                        </p:cTn>
                                        <p:tgtEl>
                                          <p:sndTgt r:embed="rId65" name="camera.wav"/>
                                        </p:tgtEl>
                                      </p:cMediaNode>
                                    </p:audio>
                                  </p:subTnLst>
                                </p:cTn>
                              </p:par>
                            </p:childTnLst>
                          </p:cTn>
                        </p:par>
                        <p:par>
                          <p:cTn id="69" fill="hold">
                            <p:stCondLst>
                              <p:cond delay="5500"/>
                            </p:stCondLst>
                            <p:childTnLst>
                              <p:par>
                                <p:cTn id="70" presetID="4" presetClass="entr" presetSubtype="32" fill="hold" nodeType="afterEffect">
                                  <p:stCondLst>
                                    <p:cond delay="0"/>
                                  </p:stCondLst>
                                  <p:childTnLst>
                                    <p:set>
                                      <p:cBhvr>
                                        <p:cTn id="71" dur="1" fill="hold">
                                          <p:stCondLst>
                                            <p:cond delay="0"/>
                                          </p:stCondLst>
                                        </p:cTn>
                                        <p:tgtEl>
                                          <p:spTgt spid="14360"/>
                                        </p:tgtEl>
                                        <p:attrNameLst>
                                          <p:attrName>style.visibility</p:attrName>
                                        </p:attrNameLst>
                                      </p:cBhvr>
                                      <p:to>
                                        <p:strVal val="visible"/>
                                      </p:to>
                                    </p:set>
                                    <p:animEffect transition="in" filter="box(out)">
                                      <p:cBhvr>
                                        <p:cTn id="72" dur="500"/>
                                        <p:tgtEl>
                                          <p:spTgt spid="14360"/>
                                        </p:tgtEl>
                                      </p:cBhvr>
                                    </p:animEffect>
                                  </p:childTnLst>
                                  <p:subTnLst>
                                    <p:audio>
                                      <p:cMediaNode>
                                        <p:cTn display="0" masterRel="sameClick">
                                          <p:stCondLst>
                                            <p:cond evt="begin" delay="0">
                                              <p:tn val="70"/>
                                            </p:cond>
                                          </p:stCondLst>
                                          <p:endCondLst>
                                            <p:cond evt="onStopAudio" delay="0">
                                              <p:tgtEl>
                                                <p:sldTgt/>
                                              </p:tgtEl>
                                            </p:cond>
                                          </p:endCondLst>
                                        </p:cTn>
                                        <p:tgtEl>
                                          <p:sndTgt r:embed="rId65" name="camera.wav"/>
                                        </p:tgtEl>
                                      </p:cMediaNode>
                                    </p:audio>
                                  </p:subTnLst>
                                </p:cTn>
                              </p:par>
                            </p:childTnLst>
                          </p:cTn>
                        </p:par>
                        <p:par>
                          <p:cTn id="73" fill="hold">
                            <p:stCondLst>
                              <p:cond delay="6000"/>
                            </p:stCondLst>
                            <p:childTnLst>
                              <p:par>
                                <p:cTn id="74" presetID="22" presetClass="entr" presetSubtype="1" fill="hold" nodeType="afterEffect">
                                  <p:stCondLst>
                                    <p:cond delay="0"/>
                                  </p:stCondLst>
                                  <p:childTnLst>
                                    <p:set>
                                      <p:cBhvr>
                                        <p:cTn id="75" dur="1" fill="hold">
                                          <p:stCondLst>
                                            <p:cond delay="0"/>
                                          </p:stCondLst>
                                        </p:cTn>
                                        <p:tgtEl>
                                          <p:spTgt spid="14361"/>
                                        </p:tgtEl>
                                        <p:attrNameLst>
                                          <p:attrName>style.visibility</p:attrName>
                                        </p:attrNameLst>
                                      </p:cBhvr>
                                      <p:to>
                                        <p:strVal val="visible"/>
                                      </p:to>
                                    </p:set>
                                    <p:animEffect transition="in" filter="wipe(up)">
                                      <p:cBhvr>
                                        <p:cTn id="76" dur="500"/>
                                        <p:tgtEl>
                                          <p:spTgt spid="14361"/>
                                        </p:tgtEl>
                                      </p:cBhvr>
                                    </p:animEffect>
                                  </p:childTnLst>
                                  <p:subTnLst>
                                    <p:audio>
                                      <p:cMediaNode>
                                        <p:cTn display="0" masterRel="sameClick">
                                          <p:stCondLst>
                                            <p:cond evt="begin" delay="0">
                                              <p:tn val="74"/>
                                            </p:cond>
                                          </p:stCondLst>
                                          <p:endCondLst>
                                            <p:cond evt="onStopAudio" delay="0">
                                              <p:tgtEl>
                                                <p:sldTgt/>
                                              </p:tgtEl>
                                            </p:cond>
                                          </p:endCondLst>
                                        </p:cTn>
                                        <p:tgtEl>
                                          <p:sndTgt r:embed="rId65" name="camera.wav"/>
                                        </p:tgtEl>
                                      </p:cMediaNode>
                                    </p:audio>
                                  </p:subTnLst>
                                </p:cTn>
                              </p:par>
                            </p:childTnLst>
                          </p:cTn>
                        </p:par>
                        <p:par>
                          <p:cTn id="77" fill="hold">
                            <p:stCondLst>
                              <p:cond delay="6500"/>
                            </p:stCondLst>
                            <p:childTnLst>
                              <p:par>
                                <p:cTn id="78" presetID="22" presetClass="entr" presetSubtype="2" fill="hold" nodeType="afterEffect">
                                  <p:stCondLst>
                                    <p:cond delay="0"/>
                                  </p:stCondLst>
                                  <p:childTnLst>
                                    <p:set>
                                      <p:cBhvr>
                                        <p:cTn id="79" dur="1" fill="hold">
                                          <p:stCondLst>
                                            <p:cond delay="0"/>
                                          </p:stCondLst>
                                        </p:cTn>
                                        <p:tgtEl>
                                          <p:spTgt spid="14349"/>
                                        </p:tgtEl>
                                        <p:attrNameLst>
                                          <p:attrName>style.visibility</p:attrName>
                                        </p:attrNameLst>
                                      </p:cBhvr>
                                      <p:to>
                                        <p:strVal val="visible"/>
                                      </p:to>
                                    </p:set>
                                    <p:animEffect transition="in" filter="wipe(right)">
                                      <p:cBhvr>
                                        <p:cTn id="80" dur="500"/>
                                        <p:tgtEl>
                                          <p:spTgt spid="14349"/>
                                        </p:tgtEl>
                                      </p:cBhvr>
                                    </p:animEffect>
                                  </p:childTnLst>
                                  <p:subTnLst>
                                    <p:audio>
                                      <p:cMediaNode>
                                        <p:cTn display="0" masterRel="sameClick">
                                          <p:stCondLst>
                                            <p:cond evt="begin" delay="0">
                                              <p:tn val="78"/>
                                            </p:cond>
                                          </p:stCondLst>
                                          <p:endCondLst>
                                            <p:cond evt="onStopAudio" delay="0">
                                              <p:tgtEl>
                                                <p:sldTgt/>
                                              </p:tgtEl>
                                            </p:cond>
                                          </p:endCondLst>
                                        </p:cTn>
                                        <p:tgtEl>
                                          <p:sndTgt r:embed="rId65" name="camera.wav"/>
                                        </p:tgtEl>
                                      </p:cMediaNode>
                                    </p:audio>
                                  </p:subTnLst>
                                </p:cTn>
                              </p:par>
                            </p:childTnLst>
                          </p:cTn>
                        </p:par>
                        <p:par>
                          <p:cTn id="81" fill="hold">
                            <p:stCondLst>
                              <p:cond delay="7000"/>
                            </p:stCondLst>
                            <p:childTnLst>
                              <p:par>
                                <p:cTn id="82" presetID="22" presetClass="entr" presetSubtype="1" fill="hold" nodeType="afterEffect">
                                  <p:stCondLst>
                                    <p:cond delay="0"/>
                                  </p:stCondLst>
                                  <p:childTnLst>
                                    <p:set>
                                      <p:cBhvr>
                                        <p:cTn id="83" dur="1" fill="hold">
                                          <p:stCondLst>
                                            <p:cond delay="0"/>
                                          </p:stCondLst>
                                        </p:cTn>
                                        <p:tgtEl>
                                          <p:spTgt spid="14348"/>
                                        </p:tgtEl>
                                        <p:attrNameLst>
                                          <p:attrName>style.visibility</p:attrName>
                                        </p:attrNameLst>
                                      </p:cBhvr>
                                      <p:to>
                                        <p:strVal val="visible"/>
                                      </p:to>
                                    </p:set>
                                    <p:animEffect transition="in" filter="wipe(up)">
                                      <p:cBhvr>
                                        <p:cTn id="84" dur="500"/>
                                        <p:tgtEl>
                                          <p:spTgt spid="14348"/>
                                        </p:tgtEl>
                                      </p:cBhvr>
                                    </p:animEffect>
                                  </p:childTnLst>
                                  <p:subTnLst>
                                    <p:audio>
                                      <p:cMediaNode>
                                        <p:cTn display="0" masterRel="sameClick">
                                          <p:stCondLst>
                                            <p:cond evt="begin" delay="0">
                                              <p:tn val="82"/>
                                            </p:cond>
                                          </p:stCondLst>
                                          <p:endCondLst>
                                            <p:cond evt="onStopAudio" delay="0">
                                              <p:tgtEl>
                                                <p:sldTgt/>
                                              </p:tgtEl>
                                            </p:cond>
                                          </p:endCondLst>
                                        </p:cTn>
                                        <p:tgtEl>
                                          <p:sndTgt r:embed="rId65" name="camera.wav"/>
                                        </p:tgtEl>
                                      </p:cMediaNode>
                                    </p:audio>
                                  </p:subTnLst>
                                </p:cTn>
                              </p:par>
                            </p:childTnLst>
                          </p:cTn>
                        </p:par>
                      </p:childTnLst>
                    </p:cTn>
                  </p:par>
                  <p:par>
                    <p:cTn id="85" fill="hold">
                      <p:stCondLst>
                        <p:cond delay="indefinite"/>
                      </p:stCondLst>
                      <p:childTnLst>
                        <p:par>
                          <p:cTn id="86" fill="hold">
                            <p:stCondLst>
                              <p:cond delay="0"/>
                            </p:stCondLst>
                            <p:childTnLst>
                              <p:par>
                                <p:cTn id="87" presetID="4" presetClass="entr" presetSubtype="32" fill="hold" nodeType="clickEffect">
                                  <p:stCondLst>
                                    <p:cond delay="0"/>
                                  </p:stCondLst>
                                  <p:childTnLst>
                                    <p:set>
                                      <p:cBhvr>
                                        <p:cTn id="88" dur="1" fill="hold">
                                          <p:stCondLst>
                                            <p:cond delay="0"/>
                                          </p:stCondLst>
                                        </p:cTn>
                                        <p:tgtEl>
                                          <p:spTgt spid="12"/>
                                        </p:tgtEl>
                                        <p:attrNameLst>
                                          <p:attrName>style.visibility</p:attrName>
                                        </p:attrNameLst>
                                      </p:cBhvr>
                                      <p:to>
                                        <p:strVal val="visible"/>
                                      </p:to>
                                    </p:set>
                                    <p:animEffect transition="in" filter="box(out)">
                                      <p:cBhvr>
                                        <p:cTn id="89" dur="500"/>
                                        <p:tgtEl>
                                          <p:spTgt spid="12"/>
                                        </p:tgtEl>
                                      </p:cBhvr>
                                    </p:animEffect>
                                  </p:childTnLst>
                                  <p:subTnLst>
                                    <p:audio>
                                      <p:cMediaNode>
                                        <p:cTn display="0" masterRel="sameClick">
                                          <p:stCondLst>
                                            <p:cond evt="begin" delay="0">
                                              <p:tn val="87"/>
                                            </p:cond>
                                          </p:stCondLst>
                                          <p:endCondLst>
                                            <p:cond evt="onStopAudio" delay="0">
                                              <p:tgtEl>
                                                <p:sldTgt/>
                                              </p:tgtEl>
                                            </p:cond>
                                          </p:endCondLst>
                                        </p:cTn>
                                        <p:tgtEl>
                                          <p:sndTgt r:embed="rId65" name="camera.wav"/>
                                        </p:tgtEl>
                                      </p:cMediaNode>
                                    </p:audio>
                                  </p:subTnLst>
                                </p:cTn>
                              </p:par>
                            </p:childTnLst>
                          </p:cTn>
                        </p:par>
                        <p:par>
                          <p:cTn id="90" fill="hold">
                            <p:stCondLst>
                              <p:cond delay="500"/>
                            </p:stCondLst>
                            <p:childTnLst>
                              <p:par>
                                <p:cTn id="91" presetID="4" presetClass="entr" presetSubtype="32" fill="hold" nodeType="afterEffect">
                                  <p:stCondLst>
                                    <p:cond delay="0"/>
                                  </p:stCondLst>
                                  <p:childTnLst>
                                    <p:set>
                                      <p:cBhvr>
                                        <p:cTn id="92" dur="1" fill="hold">
                                          <p:stCondLst>
                                            <p:cond delay="0"/>
                                          </p:stCondLst>
                                        </p:cTn>
                                        <p:tgtEl>
                                          <p:spTgt spid="9"/>
                                        </p:tgtEl>
                                        <p:attrNameLst>
                                          <p:attrName>style.visibility</p:attrName>
                                        </p:attrNameLst>
                                      </p:cBhvr>
                                      <p:to>
                                        <p:strVal val="visible"/>
                                      </p:to>
                                    </p:set>
                                    <p:animEffect transition="in" filter="box(out)">
                                      <p:cBhvr>
                                        <p:cTn id="93" dur="500"/>
                                        <p:tgtEl>
                                          <p:spTgt spid="9"/>
                                        </p:tgtEl>
                                      </p:cBhvr>
                                    </p:animEffect>
                                  </p:childTnLst>
                                  <p:subTnLst>
                                    <p:audio>
                                      <p:cMediaNode>
                                        <p:cTn display="0" masterRel="sameClick">
                                          <p:stCondLst>
                                            <p:cond evt="begin" delay="0">
                                              <p:tn val="91"/>
                                            </p:cond>
                                          </p:stCondLst>
                                          <p:endCondLst>
                                            <p:cond evt="onStopAudio" delay="0">
                                              <p:tgtEl>
                                                <p:sldTgt/>
                                              </p:tgtEl>
                                            </p:cond>
                                          </p:endCondLst>
                                        </p:cTn>
                                        <p:tgtEl>
                                          <p:sndTgt r:embed="rId65" name="camera.wav"/>
                                        </p:tgtEl>
                                      </p:cMediaNode>
                                    </p:audio>
                                  </p:subTnLst>
                                </p:cTn>
                              </p:par>
                            </p:childTnLst>
                          </p:cTn>
                        </p:par>
                        <p:par>
                          <p:cTn id="94" fill="hold">
                            <p:stCondLst>
                              <p:cond delay="1000"/>
                            </p:stCondLst>
                            <p:childTnLst>
                              <p:par>
                                <p:cTn id="95" presetID="22" presetClass="entr" presetSubtype="4" fill="hold" nodeType="afterEffect">
                                  <p:stCondLst>
                                    <p:cond delay="0"/>
                                  </p:stCondLst>
                                  <p:childTnLst>
                                    <p:set>
                                      <p:cBhvr>
                                        <p:cTn id="96" dur="1" fill="hold">
                                          <p:stCondLst>
                                            <p:cond delay="0"/>
                                          </p:stCondLst>
                                        </p:cTn>
                                        <p:tgtEl>
                                          <p:spTgt spid="11"/>
                                        </p:tgtEl>
                                        <p:attrNameLst>
                                          <p:attrName>style.visibility</p:attrName>
                                        </p:attrNameLst>
                                      </p:cBhvr>
                                      <p:to>
                                        <p:strVal val="visible"/>
                                      </p:to>
                                    </p:set>
                                    <p:animEffect transition="in" filter="wipe(down)">
                                      <p:cBhvr>
                                        <p:cTn id="97" dur="500"/>
                                        <p:tgtEl>
                                          <p:spTgt spid="11"/>
                                        </p:tgtEl>
                                      </p:cBhvr>
                                    </p:animEffect>
                                  </p:childTnLst>
                                </p:cTn>
                              </p:par>
                            </p:childTnLst>
                          </p:cTn>
                        </p:par>
                        <p:par>
                          <p:cTn id="98" fill="hold">
                            <p:stCondLst>
                              <p:cond delay="1500"/>
                            </p:stCondLst>
                            <p:childTnLst>
                              <p:par>
                                <p:cTn id="99" presetID="4" presetClass="entr" presetSubtype="32" fill="hold" nodeType="after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box(out)">
                                      <p:cBhvr>
                                        <p:cTn id="101" dur="500"/>
                                        <p:tgtEl>
                                          <p:spTgt spid="26"/>
                                        </p:tgtEl>
                                      </p:cBhvr>
                                    </p:animEffect>
                                  </p:childTnLst>
                                  <p:subTnLst>
                                    <p:audio>
                                      <p:cMediaNode>
                                        <p:cTn display="0" masterRel="sameClick">
                                          <p:stCondLst>
                                            <p:cond evt="begin" delay="0">
                                              <p:tn val="99"/>
                                            </p:cond>
                                          </p:stCondLst>
                                          <p:endCondLst>
                                            <p:cond evt="onStopAudio" delay="0">
                                              <p:tgtEl>
                                                <p:sldTgt/>
                                              </p:tgtEl>
                                            </p:cond>
                                          </p:endCondLst>
                                        </p:cTn>
                                        <p:tgtEl>
                                          <p:sndTgt r:embed="rId65" name="camera.wav"/>
                                        </p:tgtEl>
                                      </p:cMediaNode>
                                    </p:audio>
                                  </p:subTnLst>
                                </p:cTn>
                              </p:par>
                            </p:childTnLst>
                          </p:cTn>
                        </p:par>
                        <p:par>
                          <p:cTn id="102" fill="hold">
                            <p:stCondLst>
                              <p:cond delay="2000"/>
                            </p:stCondLst>
                            <p:childTnLst>
                              <p:par>
                                <p:cTn id="103" presetID="4" presetClass="entr" presetSubtype="32" fill="hold" nodeType="afterEffect">
                                  <p:stCondLst>
                                    <p:cond delay="0"/>
                                  </p:stCondLst>
                                  <p:childTnLst>
                                    <p:set>
                                      <p:cBhvr>
                                        <p:cTn id="104" dur="1" fill="hold">
                                          <p:stCondLst>
                                            <p:cond delay="0"/>
                                          </p:stCondLst>
                                        </p:cTn>
                                        <p:tgtEl>
                                          <p:spTgt spid="21"/>
                                        </p:tgtEl>
                                        <p:attrNameLst>
                                          <p:attrName>style.visibility</p:attrName>
                                        </p:attrNameLst>
                                      </p:cBhvr>
                                      <p:to>
                                        <p:strVal val="visible"/>
                                      </p:to>
                                    </p:set>
                                    <p:animEffect transition="in" filter="box(out)">
                                      <p:cBhvr>
                                        <p:cTn id="105" dur="500"/>
                                        <p:tgtEl>
                                          <p:spTgt spid="21"/>
                                        </p:tgtEl>
                                      </p:cBhvr>
                                    </p:animEffect>
                                  </p:childTnLst>
                                  <p:subTnLst>
                                    <p:audio>
                                      <p:cMediaNode>
                                        <p:cTn display="0" masterRel="sameClick">
                                          <p:stCondLst>
                                            <p:cond evt="begin" delay="0">
                                              <p:tn val="103"/>
                                            </p:cond>
                                          </p:stCondLst>
                                          <p:endCondLst>
                                            <p:cond evt="onStopAudio" delay="0">
                                              <p:tgtEl>
                                                <p:sldTgt/>
                                              </p:tgtEl>
                                            </p:cond>
                                          </p:endCondLst>
                                        </p:cTn>
                                        <p:tgtEl>
                                          <p:sndTgt r:embed="rId65" name="camera.wav"/>
                                        </p:tgtEl>
                                      </p:cMediaNode>
                                    </p:audio>
                                  </p:subTnLst>
                                </p:cTn>
                              </p:par>
                            </p:childTnLst>
                          </p:cTn>
                        </p:par>
                        <p:par>
                          <p:cTn id="106" fill="hold">
                            <p:stCondLst>
                              <p:cond delay="2500"/>
                            </p:stCondLst>
                            <p:childTnLst>
                              <p:par>
                                <p:cTn id="107" presetID="22" presetClass="entr" presetSubtype="8" fill="hold" nodeType="afterEffect">
                                  <p:stCondLst>
                                    <p:cond delay="0"/>
                                  </p:stCondLst>
                                  <p:childTnLst>
                                    <p:set>
                                      <p:cBhvr>
                                        <p:cTn id="108" dur="1" fill="hold">
                                          <p:stCondLst>
                                            <p:cond delay="0"/>
                                          </p:stCondLst>
                                        </p:cTn>
                                        <p:tgtEl>
                                          <p:spTgt spid="15"/>
                                        </p:tgtEl>
                                        <p:attrNameLst>
                                          <p:attrName>style.visibility</p:attrName>
                                        </p:attrNameLst>
                                      </p:cBhvr>
                                      <p:to>
                                        <p:strVal val="visible"/>
                                      </p:to>
                                    </p:set>
                                    <p:animEffect transition="in" filter="wipe(left)">
                                      <p:cBhvr>
                                        <p:cTn id="109" dur="500"/>
                                        <p:tgtEl>
                                          <p:spTgt spid="15"/>
                                        </p:tgtEl>
                                      </p:cBhvr>
                                    </p:animEffect>
                                  </p:childTnLst>
                                </p:cTn>
                              </p:par>
                            </p:childTnLst>
                          </p:cTn>
                        </p:par>
                        <p:par>
                          <p:cTn id="110" fill="hold">
                            <p:stCondLst>
                              <p:cond delay="3000"/>
                            </p:stCondLst>
                            <p:childTnLst>
                              <p:par>
                                <p:cTn id="111" presetID="4" presetClass="entr" presetSubtype="32" fill="hold" nodeType="afterEffect">
                                  <p:stCondLst>
                                    <p:cond delay="0"/>
                                  </p:stCondLst>
                                  <p:childTnLst>
                                    <p:set>
                                      <p:cBhvr>
                                        <p:cTn id="112" dur="1" fill="hold">
                                          <p:stCondLst>
                                            <p:cond delay="0"/>
                                          </p:stCondLst>
                                        </p:cTn>
                                        <p:tgtEl>
                                          <p:spTgt spid="30"/>
                                        </p:tgtEl>
                                        <p:attrNameLst>
                                          <p:attrName>style.visibility</p:attrName>
                                        </p:attrNameLst>
                                      </p:cBhvr>
                                      <p:to>
                                        <p:strVal val="visible"/>
                                      </p:to>
                                    </p:set>
                                    <p:animEffect transition="in" filter="box(out)">
                                      <p:cBhvr>
                                        <p:cTn id="113" dur="500"/>
                                        <p:tgtEl>
                                          <p:spTgt spid="30"/>
                                        </p:tgtEl>
                                      </p:cBhvr>
                                    </p:animEffect>
                                  </p:childTnLst>
                                  <p:subTnLst>
                                    <p:audio>
                                      <p:cMediaNode>
                                        <p:cTn display="0" masterRel="sameClick">
                                          <p:stCondLst>
                                            <p:cond evt="begin" delay="0">
                                              <p:tn val="111"/>
                                            </p:cond>
                                          </p:stCondLst>
                                          <p:endCondLst>
                                            <p:cond evt="onStopAudio" delay="0">
                                              <p:tgtEl>
                                                <p:sldTgt/>
                                              </p:tgtEl>
                                            </p:cond>
                                          </p:endCondLst>
                                        </p:cTn>
                                        <p:tgtEl>
                                          <p:sndTgt r:embed="rId65" name="camera.wav"/>
                                        </p:tgtEl>
                                      </p:cMediaNode>
                                    </p:audio>
                                  </p:subTnLst>
                                </p:cTn>
                              </p:par>
                            </p:childTnLst>
                          </p:cTn>
                        </p:par>
                        <p:par>
                          <p:cTn id="114" fill="hold">
                            <p:stCondLst>
                              <p:cond delay="3500"/>
                            </p:stCondLst>
                            <p:childTnLst>
                              <p:par>
                                <p:cTn id="115" presetID="4" presetClass="entr" presetSubtype="32" fill="hold" nodeType="afterEffect">
                                  <p:stCondLst>
                                    <p:cond delay="0"/>
                                  </p:stCondLst>
                                  <p:childTnLst>
                                    <p:set>
                                      <p:cBhvr>
                                        <p:cTn id="116" dur="1" fill="hold">
                                          <p:stCondLst>
                                            <p:cond delay="0"/>
                                          </p:stCondLst>
                                        </p:cTn>
                                        <p:tgtEl>
                                          <p:spTgt spid="13"/>
                                        </p:tgtEl>
                                        <p:attrNameLst>
                                          <p:attrName>style.visibility</p:attrName>
                                        </p:attrNameLst>
                                      </p:cBhvr>
                                      <p:to>
                                        <p:strVal val="visible"/>
                                      </p:to>
                                    </p:set>
                                    <p:animEffect transition="in" filter="box(out)">
                                      <p:cBhvr>
                                        <p:cTn id="117" dur="500"/>
                                        <p:tgtEl>
                                          <p:spTgt spid="13"/>
                                        </p:tgtEl>
                                      </p:cBhvr>
                                    </p:animEffect>
                                  </p:childTnLst>
                                  <p:subTnLst>
                                    <p:audio>
                                      <p:cMediaNode>
                                        <p:cTn display="0" masterRel="sameClick">
                                          <p:stCondLst>
                                            <p:cond evt="begin" delay="0">
                                              <p:tn val="115"/>
                                            </p:cond>
                                          </p:stCondLst>
                                          <p:endCondLst>
                                            <p:cond evt="onStopAudio" delay="0">
                                              <p:tgtEl>
                                                <p:sldTgt/>
                                              </p:tgtEl>
                                            </p:cond>
                                          </p:endCondLst>
                                        </p:cTn>
                                        <p:tgtEl>
                                          <p:sndTgt r:embed="rId65"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86"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68" action="ppaction://hlinksldjump"/>
          </p:cNvPr>
          <p:cNvSpPr>
            <a:spLocks noChangeArrowheads="1"/>
          </p:cNvSpPr>
          <p:nvPr>
            <p:custDataLst>
              <p:tags r:id="rId3"/>
            </p:custDataLst>
          </p:nvPr>
        </p:nvSpPr>
        <p:spPr bwMode="auto">
          <a:xfrm>
            <a:off x="3016250" y="495935"/>
            <a:ext cx="3538220" cy="720240"/>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一、实际电压源</a:t>
            </a:r>
          </a:p>
        </p:txBody>
      </p:sp>
      <p:sp>
        <p:nvSpPr>
          <p:cNvPr id="20483" name="WordArt 2"/>
          <p:cNvSpPr>
            <a:spLocks noTextEdit="1"/>
          </p:cNvSpPr>
          <p:nvPr>
            <p:custDataLst>
              <p:tags r:id="rId4"/>
            </p:custDataLst>
          </p:nvPr>
        </p:nvSpPr>
        <p:spPr>
          <a:xfrm>
            <a:off x="2816225" y="2307590"/>
            <a:ext cx="704850" cy="747713"/>
          </a:xfrm>
          <a:prstGeom prst="rect">
            <a:avLst/>
          </a:prstGeom>
        </p:spPr>
        <p:txBody>
          <a:bodyPr wrap="none" fromWordArt="1">
            <a:prstTxWarp prst="textSlantUp">
              <a:avLst>
                <a:gd name="adj" fmla="val 52875"/>
              </a:avLst>
            </a:prstTxWarp>
            <a:normAutofit/>
          </a:bodyPr>
          <a:lstStyle/>
          <a:p>
            <a:pPr algn="ctr" eaLnBrk="0" hangingPunct="0"/>
            <a:r>
              <a:rPr lang="zh-CN" altLang="en-US" sz="2800" b="1">
                <a:ln w="9525" cap="flat" cmpd="sng">
                  <a:solidFill>
                    <a:srgbClr val="CC0000"/>
                  </a:solidFill>
                  <a:prstDash val="solid"/>
                  <a:miter/>
                  <a:headEnd type="none" w="med" len="med"/>
                  <a:tailEnd type="none" w="med" len="med"/>
                </a:ln>
                <a:solidFill>
                  <a:srgbClr val="000000"/>
                </a:solidFill>
                <a:latin typeface="宋体" panose="02010600030101010101" pitchFamily="2" charset="-122"/>
                <a:ea typeface="宋体" panose="02010600030101010101" pitchFamily="2" charset="-122"/>
              </a:rPr>
              <a:t>特点</a:t>
            </a:r>
          </a:p>
        </p:txBody>
      </p:sp>
      <p:sp>
        <p:nvSpPr>
          <p:cNvPr id="66563" name="Line 3"/>
          <p:cNvSpPr/>
          <p:nvPr>
            <p:custDataLst>
              <p:tags r:id="rId5"/>
            </p:custDataLst>
          </p:nvPr>
        </p:nvSpPr>
        <p:spPr>
          <a:xfrm>
            <a:off x="2435225" y="1755140"/>
            <a:ext cx="0" cy="838200"/>
          </a:xfrm>
          <a:prstGeom prst="line">
            <a:avLst/>
          </a:prstGeom>
          <a:ln w="28575" cap="flat" cmpd="sng">
            <a:solidFill>
              <a:schemeClr val="tx1"/>
            </a:solidFill>
            <a:prstDash val="solid"/>
            <a:miter/>
            <a:headEnd type="none" w="med" len="med"/>
            <a:tailEnd type="triangle" w="med" len="med"/>
          </a:ln>
        </p:spPr>
      </p:sp>
      <p:sp>
        <p:nvSpPr>
          <p:cNvPr id="66564" name="Text Box 4"/>
          <p:cNvSpPr txBox="1"/>
          <p:nvPr>
            <p:custDataLst>
              <p:tags r:id="rId6"/>
            </p:custDataLst>
          </p:nvPr>
        </p:nvSpPr>
        <p:spPr>
          <a:xfrm>
            <a:off x="3121025" y="1510665"/>
            <a:ext cx="4038600" cy="396875"/>
          </a:xfrm>
          <a:prstGeom prst="rect">
            <a:avLst/>
          </a:prstGeom>
          <a:noFill/>
          <a:ln w="9525">
            <a:noFill/>
          </a:ln>
        </p:spPr>
        <p:txBody>
          <a:bodyPr>
            <a:spAutoFit/>
          </a:bodyPr>
          <a:lstStyle/>
          <a:p>
            <a:pPr>
              <a:spcBef>
                <a:spcPct val="50000"/>
              </a:spcBef>
            </a:pPr>
            <a:r>
              <a:rPr lang="zh-CN" altLang="en-US" sz="2000" b="1" dirty="0">
                <a:solidFill>
                  <a:srgbClr val="000000"/>
                </a:solidFill>
                <a:latin typeface="Times New Roman" panose="02020603050405020304" pitchFamily="18" charset="0"/>
              </a:rPr>
              <a:t>有内阻的电压源即是实际电压源</a:t>
            </a:r>
          </a:p>
        </p:txBody>
      </p:sp>
      <p:sp>
        <p:nvSpPr>
          <p:cNvPr id="66565" name="Text Box 5"/>
          <p:cNvSpPr txBox="1"/>
          <p:nvPr>
            <p:custDataLst>
              <p:tags r:id="rId7"/>
            </p:custDataLst>
          </p:nvPr>
        </p:nvSpPr>
        <p:spPr>
          <a:xfrm>
            <a:off x="3502025" y="2136140"/>
            <a:ext cx="1790700" cy="1004888"/>
          </a:xfrm>
          <a:prstGeom prst="rect">
            <a:avLst/>
          </a:prstGeom>
          <a:noFill/>
          <a:ln w="9525">
            <a:noFill/>
          </a:ln>
        </p:spPr>
        <p:txBody>
          <a:bodyPr>
            <a:spAutoFit/>
          </a:bodyPr>
          <a:lstStyle/>
          <a:p>
            <a:pPr>
              <a:spcBef>
                <a:spcPct val="50000"/>
              </a:spcBef>
            </a:pPr>
            <a:r>
              <a:rPr lang="zh-CN" altLang="en-US" b="1" dirty="0">
                <a:solidFill>
                  <a:srgbClr val="000000"/>
                </a:solidFill>
                <a:latin typeface="Times New Roman" panose="02020603050405020304" pitchFamily="18" charset="0"/>
              </a:rPr>
              <a:t> 输出电压</a:t>
            </a:r>
          </a:p>
          <a:p>
            <a:pPr>
              <a:spcBef>
                <a:spcPct val="50000"/>
              </a:spcBef>
            </a:pPr>
            <a:r>
              <a:rPr lang="zh-CN" altLang="en-US" b="1" dirty="0">
                <a:solidFill>
                  <a:srgbClr val="000000"/>
                </a:solidFill>
                <a:latin typeface="Times New Roman" panose="02020603050405020304" pitchFamily="18" charset="0"/>
              </a:rPr>
              <a:t>不再恒定！</a:t>
            </a:r>
          </a:p>
        </p:txBody>
      </p:sp>
      <p:grpSp>
        <p:nvGrpSpPr>
          <p:cNvPr id="2" name="Group 6"/>
          <p:cNvGrpSpPr/>
          <p:nvPr/>
        </p:nvGrpSpPr>
        <p:grpSpPr>
          <a:xfrm>
            <a:off x="7064375" y="1755140"/>
            <a:ext cx="1828800" cy="1371600"/>
            <a:chOff x="4608" y="2688"/>
            <a:chExt cx="1152" cy="864"/>
          </a:xfrm>
        </p:grpSpPr>
        <p:sp>
          <p:nvSpPr>
            <p:cNvPr id="20545" name="WordArt 7"/>
            <p:cNvSpPr>
              <a:spLocks noTextEdit="1"/>
            </p:cNvSpPr>
            <p:nvPr>
              <p:custDataLst>
                <p:tags r:id="rId60"/>
              </p:custDataLst>
            </p:nvPr>
          </p:nvSpPr>
          <p:spPr>
            <a:xfrm>
              <a:off x="4896" y="2688"/>
              <a:ext cx="486" cy="162"/>
            </a:xfrm>
            <a:prstGeom prst="rect">
              <a:avLst/>
            </a:prstGeom>
          </p:spPr>
          <p:txBody>
            <a:bodyPr wrap="none" fromWordArt="1">
              <a:prstTxWarp prst="textArchUp">
                <a:avLst>
                  <a:gd name="adj" fmla="val 10800011"/>
                </a:avLst>
              </a:prstTxWarp>
              <a:normAutofit fontScale="62500" lnSpcReduction="20000"/>
            </a:bodyPr>
            <a:lstStyle/>
            <a:p>
              <a:pPr algn="ctr"/>
              <a:r>
                <a:rPr lang="zh-CN" altLang="en-US" sz="2000" b="1">
                  <a:ln w="9525" cap="flat" cmpd="sng">
                    <a:solidFill>
                      <a:srgbClr val="CC0000"/>
                    </a:solidFill>
                    <a:prstDash val="solid"/>
                    <a:miter/>
                    <a:headEnd type="none" w="med" len="med"/>
                    <a:tailEnd type="none" w="med" len="med"/>
                  </a:ln>
                  <a:solidFill>
                    <a:srgbClr val="000000"/>
                  </a:solidFill>
                  <a:latin typeface="宋体" panose="02010600030101010101" pitchFamily="2" charset="-122"/>
                  <a:ea typeface="宋体" panose="02010600030101010101" pitchFamily="2" charset="-122"/>
                </a:rPr>
                <a:t>外特性</a:t>
              </a:r>
            </a:p>
          </p:txBody>
        </p:sp>
        <p:sp>
          <p:nvSpPr>
            <p:cNvPr id="20546" name="Line 8"/>
            <p:cNvSpPr/>
            <p:nvPr>
              <p:custDataLst>
                <p:tags r:id="rId61"/>
              </p:custDataLst>
            </p:nvPr>
          </p:nvSpPr>
          <p:spPr>
            <a:xfrm>
              <a:off x="4848" y="3408"/>
              <a:ext cx="720" cy="0"/>
            </a:xfrm>
            <a:prstGeom prst="line">
              <a:avLst/>
            </a:prstGeom>
            <a:ln w="9525" cap="flat" cmpd="sng">
              <a:solidFill>
                <a:schemeClr val="tx1"/>
              </a:solidFill>
              <a:prstDash val="solid"/>
              <a:miter/>
              <a:headEnd type="none" w="med" len="med"/>
              <a:tailEnd type="triangle" w="med" len="med"/>
            </a:ln>
          </p:spPr>
        </p:sp>
        <p:sp>
          <p:nvSpPr>
            <p:cNvPr id="20547" name="Text Box 9"/>
            <p:cNvSpPr txBox="1"/>
            <p:nvPr>
              <p:custDataLst>
                <p:tags r:id="rId62"/>
              </p:custDataLst>
            </p:nvPr>
          </p:nvSpPr>
          <p:spPr>
            <a:xfrm>
              <a:off x="5568" y="3321"/>
              <a:ext cx="192" cy="231"/>
            </a:xfrm>
            <a:prstGeom prst="rect">
              <a:avLst/>
            </a:prstGeom>
            <a:noFill/>
            <a:ln w="9525">
              <a:noFill/>
            </a:ln>
          </p:spPr>
          <p:txBody>
            <a:bodyPr>
              <a:spAutoFit/>
            </a:bodyPr>
            <a:lstStyle/>
            <a:p>
              <a:pPr>
                <a:spcBef>
                  <a:spcPct val="50000"/>
                </a:spcBef>
              </a:pPr>
              <a:r>
                <a:rPr lang="en-US" altLang="zh-CN" sz="1800" b="1" i="1" dirty="0">
                  <a:latin typeface="Times New Roman" panose="02020603050405020304" pitchFamily="18" charset="0"/>
                  <a:ea typeface="华文彩云" pitchFamily="2" charset="-122"/>
                </a:rPr>
                <a:t>i</a:t>
              </a:r>
            </a:p>
          </p:txBody>
        </p:sp>
        <p:sp>
          <p:nvSpPr>
            <p:cNvPr id="20548" name="Line 10"/>
            <p:cNvSpPr/>
            <p:nvPr>
              <p:custDataLst>
                <p:tags r:id="rId63"/>
              </p:custDataLst>
            </p:nvPr>
          </p:nvSpPr>
          <p:spPr>
            <a:xfrm flipV="1">
              <a:off x="4848" y="2880"/>
              <a:ext cx="0" cy="528"/>
            </a:xfrm>
            <a:prstGeom prst="line">
              <a:avLst/>
            </a:prstGeom>
            <a:ln w="9525" cap="flat" cmpd="sng">
              <a:solidFill>
                <a:schemeClr val="tx1"/>
              </a:solidFill>
              <a:prstDash val="solid"/>
              <a:miter/>
              <a:headEnd type="none" w="med" len="med"/>
              <a:tailEnd type="triangle" w="med" len="med"/>
            </a:ln>
          </p:spPr>
        </p:sp>
        <p:sp>
          <p:nvSpPr>
            <p:cNvPr id="20549" name="Text Box 11"/>
            <p:cNvSpPr txBox="1"/>
            <p:nvPr>
              <p:custDataLst>
                <p:tags r:id="rId64"/>
              </p:custDataLst>
            </p:nvPr>
          </p:nvSpPr>
          <p:spPr>
            <a:xfrm>
              <a:off x="4848" y="2736"/>
              <a:ext cx="192" cy="231"/>
            </a:xfrm>
            <a:prstGeom prst="rect">
              <a:avLst/>
            </a:prstGeom>
            <a:noFill/>
            <a:ln w="9525">
              <a:noFill/>
            </a:ln>
          </p:spPr>
          <p:txBody>
            <a:bodyPr>
              <a:spAutoFit/>
            </a:bodyPr>
            <a:lstStyle/>
            <a:p>
              <a:pPr>
                <a:spcBef>
                  <a:spcPct val="50000"/>
                </a:spcBef>
              </a:pPr>
              <a:r>
                <a:rPr lang="en-US" altLang="zh-CN" sz="1800" b="1" i="1" dirty="0">
                  <a:latin typeface="Times New Roman" panose="02020603050405020304" pitchFamily="18" charset="0"/>
                  <a:ea typeface="华文彩云" pitchFamily="2" charset="-122"/>
                </a:rPr>
                <a:t>u</a:t>
              </a:r>
            </a:p>
          </p:txBody>
        </p:sp>
        <p:sp>
          <p:nvSpPr>
            <p:cNvPr id="20550" name="Text Box 12"/>
            <p:cNvSpPr txBox="1"/>
            <p:nvPr>
              <p:custDataLst>
                <p:tags r:id="rId65"/>
              </p:custDataLst>
            </p:nvPr>
          </p:nvSpPr>
          <p:spPr>
            <a:xfrm>
              <a:off x="4608" y="2928"/>
              <a:ext cx="288" cy="231"/>
            </a:xfrm>
            <a:prstGeom prst="rect">
              <a:avLst/>
            </a:prstGeom>
            <a:noFill/>
            <a:ln w="9525">
              <a:noFill/>
            </a:ln>
          </p:spPr>
          <p:txBody>
            <a:bodyPr>
              <a:spAutoFit/>
            </a:bodyPr>
            <a:lstStyle/>
            <a:p>
              <a:pPr>
                <a:spcBef>
                  <a:spcPct val="50000"/>
                </a:spcBef>
              </a:pPr>
              <a:r>
                <a:rPr lang="en-US" altLang="zh-CN" sz="1800" b="1" i="1" dirty="0">
                  <a:latin typeface="Times New Roman" panose="02020603050405020304" pitchFamily="18" charset="0"/>
                  <a:ea typeface="华文彩云" pitchFamily="2" charset="-122"/>
                </a:rPr>
                <a:t>U</a:t>
              </a:r>
              <a:r>
                <a:rPr lang="en-US" altLang="zh-CN" sz="1200" b="1" i="1" dirty="0">
                  <a:latin typeface="Times New Roman" panose="02020603050405020304" pitchFamily="18" charset="0"/>
                  <a:ea typeface="华文彩云" pitchFamily="2" charset="-122"/>
                </a:rPr>
                <a:t>L</a:t>
              </a:r>
              <a:endParaRPr lang="en-US" altLang="zh-CN" sz="1800" b="1" i="1" dirty="0">
                <a:latin typeface="Times New Roman" panose="02020603050405020304" pitchFamily="18" charset="0"/>
                <a:ea typeface="华文彩云" pitchFamily="2" charset="-122"/>
              </a:endParaRPr>
            </a:p>
          </p:txBody>
        </p:sp>
      </p:grpSp>
      <p:sp>
        <p:nvSpPr>
          <p:cNvPr id="66573" name="Line 13"/>
          <p:cNvSpPr/>
          <p:nvPr>
            <p:custDataLst>
              <p:tags r:id="rId8"/>
            </p:custDataLst>
          </p:nvPr>
        </p:nvSpPr>
        <p:spPr>
          <a:xfrm>
            <a:off x="7445375" y="2288540"/>
            <a:ext cx="1066800" cy="228600"/>
          </a:xfrm>
          <a:prstGeom prst="line">
            <a:avLst/>
          </a:prstGeom>
          <a:ln w="28575" cap="flat" cmpd="sng">
            <a:solidFill>
              <a:srgbClr val="CC0000"/>
            </a:solidFill>
            <a:prstDash val="solid"/>
            <a:miter/>
            <a:headEnd type="none" w="med" len="med"/>
            <a:tailEnd type="none" w="med" len="med"/>
          </a:ln>
        </p:spPr>
      </p:sp>
      <p:sp>
        <p:nvSpPr>
          <p:cNvPr id="66574" name="Line 14"/>
          <p:cNvSpPr/>
          <p:nvPr>
            <p:custDataLst>
              <p:tags r:id="rId9"/>
            </p:custDataLst>
          </p:nvPr>
        </p:nvSpPr>
        <p:spPr>
          <a:xfrm>
            <a:off x="304800" y="3568065"/>
            <a:ext cx="8610600" cy="0"/>
          </a:xfrm>
          <a:prstGeom prst="line">
            <a:avLst/>
          </a:prstGeom>
          <a:ln w="9525" cap="flat" cmpd="sng">
            <a:solidFill>
              <a:schemeClr val="tx1"/>
            </a:solidFill>
            <a:prstDash val="lgDashDot"/>
            <a:miter/>
            <a:headEnd type="none" w="med" len="med"/>
            <a:tailEnd type="none" w="med" len="med"/>
          </a:ln>
        </p:spPr>
      </p:sp>
      <p:grpSp>
        <p:nvGrpSpPr>
          <p:cNvPr id="3" name="Group 15"/>
          <p:cNvGrpSpPr/>
          <p:nvPr/>
        </p:nvGrpSpPr>
        <p:grpSpPr>
          <a:xfrm>
            <a:off x="1444625" y="1374140"/>
            <a:ext cx="1524000" cy="381000"/>
            <a:chOff x="1344" y="1344"/>
            <a:chExt cx="960" cy="240"/>
          </a:xfrm>
        </p:grpSpPr>
        <p:sp>
          <p:nvSpPr>
            <p:cNvPr id="20543" name="Freeform 16"/>
            <p:cNvSpPr/>
            <p:nvPr>
              <p:custDataLst>
                <p:tags r:id="rId58"/>
              </p:custDataLst>
            </p:nvPr>
          </p:nvSpPr>
          <p:spPr>
            <a:xfrm>
              <a:off x="1344" y="1344"/>
              <a:ext cx="864" cy="200"/>
            </a:xfrm>
            <a:custGeom>
              <a:avLst/>
              <a:gdLst>
                <a:gd name="txL" fmla="*/ 0 w 912"/>
                <a:gd name="txT" fmla="*/ 0 h 248"/>
                <a:gd name="txR" fmla="*/ 912 w 912"/>
                <a:gd name="txB" fmla="*/ 248 h 248"/>
              </a:gdLst>
              <a:ahLst/>
              <a:cxnLst>
                <a:cxn ang="0">
                  <a:pos x="0" y="161"/>
                </a:cxn>
                <a:cxn ang="0">
                  <a:pos x="273" y="6"/>
                </a:cxn>
                <a:cxn ang="0">
                  <a:pos x="682" y="123"/>
                </a:cxn>
                <a:cxn ang="0">
                  <a:pos x="864" y="200"/>
                </a:cxn>
              </a:cxnLst>
              <a:rect l="txL" t="txT" r="txR" b="txB"/>
              <a:pathLst>
                <a:path w="912" h="248">
                  <a:moveTo>
                    <a:pt x="0" y="200"/>
                  </a:moveTo>
                  <a:cubicBezTo>
                    <a:pt x="84" y="108"/>
                    <a:pt x="168" y="16"/>
                    <a:pt x="288" y="8"/>
                  </a:cubicBezTo>
                  <a:cubicBezTo>
                    <a:pt x="408" y="0"/>
                    <a:pt x="616" y="112"/>
                    <a:pt x="720" y="152"/>
                  </a:cubicBezTo>
                  <a:cubicBezTo>
                    <a:pt x="824" y="192"/>
                    <a:pt x="880" y="232"/>
                    <a:pt x="912" y="248"/>
                  </a:cubicBezTo>
                </a:path>
              </a:pathLst>
            </a:custGeom>
            <a:noFill/>
            <a:ln w="9525" cap="flat" cmpd="sng">
              <a:solidFill>
                <a:schemeClr val="tx1"/>
              </a:solidFill>
              <a:prstDash val="solid"/>
              <a:miter/>
              <a:headEnd type="none" w="med" len="med"/>
              <a:tailEnd type="none" w="med" len="med"/>
            </a:ln>
          </p:spPr>
          <p:txBody>
            <a:bodyPr wrap="none"/>
            <a:lstStyle/>
            <a:p>
              <a:endParaRPr lang="zh-CN" altLang="en-US" dirty="0">
                <a:latin typeface="Times New Roman" panose="02020603050405020304" pitchFamily="18" charset="0"/>
              </a:endParaRPr>
            </a:p>
          </p:txBody>
        </p:sp>
        <p:sp>
          <p:nvSpPr>
            <p:cNvPr id="20544" name="Line 17"/>
            <p:cNvSpPr/>
            <p:nvPr>
              <p:custDataLst>
                <p:tags r:id="rId59"/>
              </p:custDataLst>
            </p:nvPr>
          </p:nvSpPr>
          <p:spPr>
            <a:xfrm>
              <a:off x="2208" y="1536"/>
              <a:ext cx="96" cy="48"/>
            </a:xfrm>
            <a:prstGeom prst="line">
              <a:avLst/>
            </a:prstGeom>
            <a:ln w="57150" cap="flat" cmpd="sng">
              <a:solidFill>
                <a:srgbClr val="CC0000"/>
              </a:solidFill>
              <a:prstDash val="solid"/>
              <a:miter/>
              <a:headEnd type="none" w="med" len="med"/>
              <a:tailEnd type="triangle" w="med" len="med"/>
            </a:ln>
          </p:spPr>
        </p:sp>
      </p:grpSp>
      <p:sp>
        <p:nvSpPr>
          <p:cNvPr id="66578" name="AutoShape 18"/>
          <p:cNvSpPr/>
          <p:nvPr>
            <p:custDataLst>
              <p:tags r:id="rId10"/>
            </p:custDataLst>
          </p:nvPr>
        </p:nvSpPr>
        <p:spPr>
          <a:xfrm>
            <a:off x="8359775" y="1678940"/>
            <a:ext cx="381000" cy="685800"/>
          </a:xfrm>
          <a:prstGeom prst="curvedLeftArrow">
            <a:avLst>
              <a:gd name="adj1" fmla="val 16909"/>
              <a:gd name="adj2" fmla="val 85474"/>
              <a:gd name="adj3" fmla="val 42398"/>
            </a:avLst>
          </a:prstGeom>
          <a:solidFill>
            <a:schemeClr val="accent1"/>
          </a:solidFill>
          <a:ln w="952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aphicFrame>
        <p:nvGraphicFramePr>
          <p:cNvPr id="66579" name="Object 19"/>
          <p:cNvGraphicFramePr/>
          <p:nvPr>
            <p:custDataLst>
              <p:tags r:id="rId11"/>
            </p:custDataLst>
          </p:nvPr>
        </p:nvGraphicFramePr>
        <p:xfrm>
          <a:off x="5178425" y="2212340"/>
          <a:ext cx="1828800" cy="835025"/>
        </p:xfrm>
        <a:graphic>
          <a:graphicData uri="http://schemas.openxmlformats.org/presentationml/2006/ole">
            <mc:AlternateContent xmlns:mc="http://schemas.openxmlformats.org/markup-compatibility/2006">
              <mc:Choice xmlns:v="urn:schemas-microsoft-com:vml" Requires="v">
                <p:oleObj spid="_x0000_s23563" r:id="rId69" imgW="939165" imgH="405765" progId="Equation.3">
                  <p:embed/>
                </p:oleObj>
              </mc:Choice>
              <mc:Fallback>
                <p:oleObj r:id="rId69" imgW="939165" imgH="405765" progId="Equation.3">
                  <p:embed/>
                  <p:pic>
                    <p:nvPicPr>
                      <p:cNvPr id="0" name="图片 3153"/>
                      <p:cNvPicPr/>
                      <p:nvPr/>
                    </p:nvPicPr>
                    <p:blipFill>
                      <a:blip r:embed="rId70"/>
                      <a:stretch>
                        <a:fillRect/>
                      </a:stretch>
                    </p:blipFill>
                    <p:spPr>
                      <a:xfrm>
                        <a:off x="5178425" y="2212340"/>
                        <a:ext cx="1828800" cy="835025"/>
                      </a:xfrm>
                      <a:prstGeom prst="rect">
                        <a:avLst/>
                      </a:prstGeom>
                      <a:noFill/>
                      <a:ln w="38100">
                        <a:noFill/>
                        <a:miter/>
                      </a:ln>
                    </p:spPr>
                  </p:pic>
                </p:oleObj>
              </mc:Fallback>
            </mc:AlternateContent>
          </a:graphicData>
        </a:graphic>
      </p:graphicFrame>
      <p:grpSp>
        <p:nvGrpSpPr>
          <p:cNvPr id="4" name="Group 20"/>
          <p:cNvGrpSpPr/>
          <p:nvPr/>
        </p:nvGrpSpPr>
        <p:grpSpPr>
          <a:xfrm>
            <a:off x="911225" y="1526540"/>
            <a:ext cx="762000" cy="1600200"/>
            <a:chOff x="1056" y="480"/>
            <a:chExt cx="480" cy="816"/>
          </a:xfrm>
        </p:grpSpPr>
        <p:sp>
          <p:nvSpPr>
            <p:cNvPr id="20539" name="Line 21"/>
            <p:cNvSpPr/>
            <p:nvPr>
              <p:custDataLst>
                <p:tags r:id="rId54"/>
              </p:custDataLst>
            </p:nvPr>
          </p:nvSpPr>
          <p:spPr>
            <a:xfrm>
              <a:off x="1056" y="480"/>
              <a:ext cx="0" cy="816"/>
            </a:xfrm>
            <a:prstGeom prst="line">
              <a:avLst/>
            </a:prstGeom>
            <a:ln w="9525" cap="rnd" cmpd="sng">
              <a:solidFill>
                <a:schemeClr val="tx1"/>
              </a:solidFill>
              <a:prstDash val="sysDot"/>
              <a:miter/>
              <a:headEnd type="none" w="med" len="med"/>
              <a:tailEnd type="none" w="med" len="med"/>
            </a:ln>
          </p:spPr>
        </p:sp>
        <p:sp>
          <p:nvSpPr>
            <p:cNvPr id="20540" name="Line 22"/>
            <p:cNvSpPr/>
            <p:nvPr>
              <p:custDataLst>
                <p:tags r:id="rId55"/>
              </p:custDataLst>
            </p:nvPr>
          </p:nvSpPr>
          <p:spPr>
            <a:xfrm>
              <a:off x="1056" y="480"/>
              <a:ext cx="432" cy="0"/>
            </a:xfrm>
            <a:prstGeom prst="line">
              <a:avLst/>
            </a:prstGeom>
            <a:ln w="9525" cap="rnd" cmpd="sng">
              <a:solidFill>
                <a:schemeClr val="tx1"/>
              </a:solidFill>
              <a:prstDash val="sysDot"/>
              <a:miter/>
              <a:headEnd type="none" w="med" len="med"/>
              <a:tailEnd type="none" w="med" len="med"/>
            </a:ln>
          </p:spPr>
        </p:sp>
        <p:sp>
          <p:nvSpPr>
            <p:cNvPr id="20541" name="Line 23"/>
            <p:cNvSpPr/>
            <p:nvPr>
              <p:custDataLst>
                <p:tags r:id="rId56"/>
              </p:custDataLst>
            </p:nvPr>
          </p:nvSpPr>
          <p:spPr>
            <a:xfrm>
              <a:off x="1056" y="1296"/>
              <a:ext cx="480" cy="0"/>
            </a:xfrm>
            <a:prstGeom prst="line">
              <a:avLst/>
            </a:prstGeom>
            <a:ln w="9525" cap="rnd" cmpd="sng">
              <a:solidFill>
                <a:schemeClr val="tx1"/>
              </a:solidFill>
              <a:prstDash val="sysDot"/>
              <a:miter/>
              <a:headEnd type="none" w="med" len="med"/>
              <a:tailEnd type="none" w="med" len="med"/>
            </a:ln>
          </p:spPr>
        </p:sp>
        <p:sp>
          <p:nvSpPr>
            <p:cNvPr id="20542" name="Line 24"/>
            <p:cNvSpPr/>
            <p:nvPr>
              <p:custDataLst>
                <p:tags r:id="rId57"/>
              </p:custDataLst>
            </p:nvPr>
          </p:nvSpPr>
          <p:spPr>
            <a:xfrm>
              <a:off x="1536" y="480"/>
              <a:ext cx="0" cy="816"/>
            </a:xfrm>
            <a:prstGeom prst="line">
              <a:avLst/>
            </a:prstGeom>
            <a:ln w="9525" cap="rnd" cmpd="sng">
              <a:solidFill>
                <a:schemeClr val="tx1"/>
              </a:solidFill>
              <a:prstDash val="sysDot"/>
              <a:miter/>
              <a:headEnd type="none" w="med" len="med"/>
              <a:tailEnd type="none" w="med" len="med"/>
            </a:ln>
          </p:spPr>
        </p:sp>
      </p:grpSp>
      <p:sp>
        <p:nvSpPr>
          <p:cNvPr id="66585" name="AutoShape 25"/>
          <p:cNvSpPr/>
          <p:nvPr>
            <p:custDataLst>
              <p:tags r:id="rId12"/>
            </p:custDataLst>
          </p:nvPr>
        </p:nvSpPr>
        <p:spPr>
          <a:xfrm>
            <a:off x="149225" y="1297940"/>
            <a:ext cx="685800" cy="1981200"/>
          </a:xfrm>
          <a:prstGeom prst="verticalScroll">
            <a:avLst>
              <a:gd name="adj" fmla="val 12500"/>
            </a:avLst>
          </a:prstGeom>
          <a:solidFill>
            <a:srgbClr val="00FFFF"/>
          </a:solidFill>
          <a:ln w="9525" cap="flat" cmpd="sng">
            <a:solidFill>
              <a:schemeClr val="tx1"/>
            </a:solidFill>
            <a:prstDash val="solid"/>
            <a:miter/>
            <a:headEnd type="none" w="med" len="med"/>
            <a:tailEnd type="none" w="med" len="med"/>
          </a:ln>
        </p:spPr>
        <p:txBody>
          <a:bodyPr wrap="none" anchor="ctr" anchorCtr="0"/>
          <a:lstStyle/>
          <a:p>
            <a:pPr algn="ctr"/>
            <a:r>
              <a:rPr lang="zh-CN" altLang="en-US" b="1" dirty="0">
                <a:solidFill>
                  <a:srgbClr val="000000"/>
                </a:solidFill>
                <a:latin typeface="Times New Roman" panose="02020603050405020304" pitchFamily="18" charset="0"/>
              </a:rPr>
              <a:t>实</a:t>
            </a:r>
          </a:p>
          <a:p>
            <a:pPr algn="ctr"/>
            <a:r>
              <a:rPr lang="zh-CN" altLang="en-US" b="1" dirty="0">
                <a:solidFill>
                  <a:srgbClr val="000000"/>
                </a:solidFill>
                <a:latin typeface="Times New Roman" panose="02020603050405020304" pitchFamily="18" charset="0"/>
              </a:rPr>
              <a:t>际</a:t>
            </a:r>
          </a:p>
          <a:p>
            <a:pPr algn="ctr"/>
            <a:r>
              <a:rPr lang="zh-CN" altLang="en-US" b="1" dirty="0">
                <a:solidFill>
                  <a:srgbClr val="000000"/>
                </a:solidFill>
                <a:latin typeface="Times New Roman" panose="02020603050405020304" pitchFamily="18" charset="0"/>
              </a:rPr>
              <a:t>电</a:t>
            </a:r>
          </a:p>
          <a:p>
            <a:pPr algn="ctr"/>
            <a:r>
              <a:rPr lang="zh-CN" altLang="en-US" b="1" dirty="0">
                <a:solidFill>
                  <a:srgbClr val="000000"/>
                </a:solidFill>
                <a:latin typeface="Times New Roman" panose="02020603050405020304" pitchFamily="18" charset="0"/>
              </a:rPr>
              <a:t>压</a:t>
            </a:r>
          </a:p>
          <a:p>
            <a:pPr algn="ctr"/>
            <a:r>
              <a:rPr lang="zh-CN" altLang="en-US" b="1" dirty="0">
                <a:solidFill>
                  <a:srgbClr val="000000"/>
                </a:solidFill>
                <a:latin typeface="Times New Roman" panose="02020603050405020304" pitchFamily="18" charset="0"/>
              </a:rPr>
              <a:t>源</a:t>
            </a:r>
          </a:p>
        </p:txBody>
      </p:sp>
      <p:pic>
        <p:nvPicPr>
          <p:cNvPr id="20494" name="Picture 26"/>
          <p:cNvPicPr>
            <a:picLocks noChangeAspect="1"/>
          </p:cNvPicPr>
          <p:nvPr>
            <p:custDataLst>
              <p:tags r:id="rId13"/>
            </p:custDataLst>
          </p:nvPr>
        </p:nvPicPr>
        <p:blipFill>
          <a:blip r:embed="rId71"/>
          <a:stretch>
            <a:fillRect/>
          </a:stretch>
        </p:blipFill>
        <p:spPr>
          <a:xfrm>
            <a:off x="1063625" y="1602740"/>
            <a:ext cx="1295400" cy="1447800"/>
          </a:xfrm>
          <a:prstGeom prst="rect">
            <a:avLst/>
          </a:prstGeom>
          <a:noFill/>
          <a:ln w="9525">
            <a:noFill/>
          </a:ln>
        </p:spPr>
      </p:pic>
      <p:pic>
        <p:nvPicPr>
          <p:cNvPr id="20495" name="Picture 27"/>
          <p:cNvPicPr>
            <a:picLocks noChangeAspect="1"/>
          </p:cNvPicPr>
          <p:nvPr>
            <p:custDataLst>
              <p:tags r:id="rId14"/>
            </p:custDataLst>
          </p:nvPr>
        </p:nvPicPr>
        <p:blipFill>
          <a:blip r:embed="rId72"/>
          <a:stretch>
            <a:fillRect/>
          </a:stretch>
        </p:blipFill>
        <p:spPr>
          <a:xfrm>
            <a:off x="2511425" y="1983740"/>
            <a:ext cx="279400" cy="300038"/>
          </a:xfrm>
          <a:prstGeom prst="rect">
            <a:avLst/>
          </a:prstGeom>
          <a:noFill/>
          <a:ln w="9525">
            <a:noFill/>
          </a:ln>
        </p:spPr>
      </p:pic>
      <p:sp>
        <p:nvSpPr>
          <p:cNvPr id="66588" name="Text Box 28"/>
          <p:cNvSpPr txBox="1"/>
          <p:nvPr>
            <p:custDataLst>
              <p:tags r:id="rId15"/>
            </p:custDataLst>
          </p:nvPr>
        </p:nvSpPr>
        <p:spPr>
          <a:xfrm>
            <a:off x="1258888" y="6063615"/>
            <a:ext cx="3314700" cy="457200"/>
          </a:xfrm>
          <a:prstGeom prst="rect">
            <a:avLst/>
          </a:prstGeom>
          <a:noFill/>
          <a:ln w="9525">
            <a:noFill/>
          </a:ln>
        </p:spPr>
        <p:txBody>
          <a:bodyPr>
            <a:spAutoFit/>
          </a:bodyPr>
          <a:lstStyle/>
          <a:p>
            <a:pPr algn="ctr" eaLnBrk="0" hangingPunct="0">
              <a:spcBef>
                <a:spcPct val="50000"/>
              </a:spcBef>
            </a:pPr>
            <a:r>
              <a:rPr lang="zh-CN" altLang="en-US" b="1" dirty="0">
                <a:solidFill>
                  <a:schemeClr val="accent2"/>
                </a:solidFill>
                <a:latin typeface="宋体" panose="02010600030101010101" pitchFamily="2" charset="-122"/>
              </a:rPr>
              <a:t>实际电压源</a:t>
            </a:r>
            <a:r>
              <a:rPr lang="en-US" altLang="zh-CN" b="1" dirty="0">
                <a:solidFill>
                  <a:schemeClr val="accent2"/>
                </a:solidFill>
                <a:latin typeface="宋体" panose="02010600030101010101" pitchFamily="2" charset="-122"/>
              </a:rPr>
              <a:t>(</a:t>
            </a:r>
            <a:r>
              <a:rPr lang="zh-CN" altLang="en-US" b="1" dirty="0">
                <a:solidFill>
                  <a:srgbClr val="CC0099"/>
                </a:solidFill>
                <a:latin typeface="宋体" panose="02010600030101010101" pitchFamily="2" charset="-122"/>
              </a:rPr>
              <a:t>交流</a:t>
            </a:r>
            <a:r>
              <a:rPr lang="en-US" altLang="zh-CN" b="1" dirty="0">
                <a:solidFill>
                  <a:schemeClr val="accent2"/>
                </a:solidFill>
                <a:latin typeface="宋体" panose="02010600030101010101" pitchFamily="2" charset="-122"/>
              </a:rPr>
              <a:t>)</a:t>
            </a:r>
          </a:p>
        </p:txBody>
      </p:sp>
      <p:sp>
        <p:nvSpPr>
          <p:cNvPr id="66589" name="Text Box 29"/>
          <p:cNvSpPr txBox="1"/>
          <p:nvPr>
            <p:custDataLst>
              <p:tags r:id="rId16"/>
            </p:custDataLst>
          </p:nvPr>
        </p:nvSpPr>
        <p:spPr>
          <a:xfrm>
            <a:off x="4926013" y="6049328"/>
            <a:ext cx="3200400" cy="457200"/>
          </a:xfrm>
          <a:prstGeom prst="rect">
            <a:avLst/>
          </a:prstGeom>
          <a:noFill/>
          <a:ln w="9525">
            <a:noFill/>
          </a:ln>
        </p:spPr>
        <p:txBody>
          <a:bodyPr>
            <a:spAutoFit/>
          </a:bodyPr>
          <a:lstStyle/>
          <a:p>
            <a:pPr algn="ctr" eaLnBrk="0" hangingPunct="0">
              <a:spcBef>
                <a:spcPct val="50000"/>
              </a:spcBef>
            </a:pPr>
            <a:r>
              <a:rPr lang="zh-CN" altLang="en-US" b="1" dirty="0">
                <a:solidFill>
                  <a:schemeClr val="accent2"/>
                </a:solidFill>
                <a:latin typeface="宋体" panose="02010600030101010101" pitchFamily="2" charset="-122"/>
              </a:rPr>
              <a:t>实际电压源</a:t>
            </a:r>
            <a:r>
              <a:rPr lang="en-US" altLang="zh-CN" b="1" dirty="0">
                <a:solidFill>
                  <a:schemeClr val="accent2"/>
                </a:solidFill>
                <a:latin typeface="宋体" panose="02010600030101010101" pitchFamily="2" charset="-122"/>
              </a:rPr>
              <a:t>(</a:t>
            </a:r>
            <a:r>
              <a:rPr lang="zh-CN" altLang="en-US" b="1" dirty="0">
                <a:solidFill>
                  <a:srgbClr val="CC0099"/>
                </a:solidFill>
                <a:latin typeface="宋体" panose="02010600030101010101" pitchFamily="2" charset="-122"/>
              </a:rPr>
              <a:t>直流</a:t>
            </a:r>
            <a:r>
              <a:rPr lang="en-US" altLang="zh-CN" b="1" dirty="0">
                <a:solidFill>
                  <a:schemeClr val="accent2"/>
                </a:solidFill>
                <a:latin typeface="宋体" panose="02010600030101010101" pitchFamily="2" charset="-122"/>
              </a:rPr>
              <a:t>)</a:t>
            </a:r>
          </a:p>
        </p:txBody>
      </p:sp>
      <p:sp>
        <p:nvSpPr>
          <p:cNvPr id="66590" name="Text Box 30"/>
          <p:cNvSpPr txBox="1"/>
          <p:nvPr>
            <p:custDataLst>
              <p:tags r:id="rId17"/>
            </p:custDataLst>
          </p:nvPr>
        </p:nvSpPr>
        <p:spPr>
          <a:xfrm>
            <a:off x="5795963" y="4717415"/>
            <a:ext cx="539750" cy="519113"/>
          </a:xfrm>
          <a:prstGeom prst="rect">
            <a:avLst/>
          </a:prstGeom>
          <a:noFill/>
          <a:ln w="9525">
            <a:noFill/>
          </a:ln>
        </p:spPr>
        <p:txBody>
          <a:bodyPr wrap="none">
            <a:spAutoFit/>
          </a:bodyPr>
          <a:lstStyle/>
          <a:p>
            <a:r>
              <a:rPr lang="zh-CN" altLang="en-US" sz="2800" b="1" dirty="0">
                <a:solidFill>
                  <a:srgbClr val="FF0066"/>
                </a:solidFill>
                <a:latin typeface="Times New Roman" panose="02020603050405020304" pitchFamily="18" charset="0"/>
              </a:rPr>
              <a:t>或</a:t>
            </a:r>
          </a:p>
        </p:txBody>
      </p:sp>
      <p:grpSp>
        <p:nvGrpSpPr>
          <p:cNvPr id="16" name="Group 31"/>
          <p:cNvGrpSpPr/>
          <p:nvPr/>
        </p:nvGrpSpPr>
        <p:grpSpPr>
          <a:xfrm>
            <a:off x="1754188" y="4447540"/>
            <a:ext cx="1368425" cy="1441450"/>
            <a:chOff x="300" y="2390"/>
            <a:chExt cx="862" cy="908"/>
          </a:xfrm>
        </p:grpSpPr>
        <p:sp>
          <p:nvSpPr>
            <p:cNvPr id="20528" name="Text Box 32"/>
            <p:cNvSpPr txBox="1"/>
            <p:nvPr>
              <p:custDataLst>
                <p:tags r:id="rId43"/>
              </p:custDataLst>
            </p:nvPr>
          </p:nvSpPr>
          <p:spPr>
            <a:xfrm>
              <a:off x="300" y="2526"/>
              <a:ext cx="399" cy="327"/>
            </a:xfrm>
            <a:prstGeom prst="rect">
              <a:avLst/>
            </a:prstGeom>
            <a:noFill/>
            <a:ln w="9525">
              <a:noFill/>
            </a:ln>
          </p:spPr>
          <p:txBody>
            <a:bodyPr>
              <a:spAutoFit/>
            </a:bodyPr>
            <a:lstStyle/>
            <a:p>
              <a:pPr eaLnBrk="0" hangingPunct="0"/>
              <a:r>
                <a:rPr lang="en-US" altLang="zh-CN" sz="2800" b="1" i="1" dirty="0">
                  <a:solidFill>
                    <a:schemeClr val="accent2"/>
                  </a:solidFill>
                  <a:latin typeface="Times New Roman" panose="02020603050405020304" pitchFamily="18" charset="0"/>
                </a:rPr>
                <a:t>u</a:t>
              </a:r>
              <a:r>
                <a:rPr lang="en-US" altLang="zh-CN" sz="2800" baseline="-25000" dirty="0">
                  <a:solidFill>
                    <a:schemeClr val="accent2"/>
                  </a:solidFill>
                  <a:latin typeface="Times New Roman" panose="02020603050405020304" pitchFamily="18" charset="0"/>
                </a:rPr>
                <a:t>s</a:t>
              </a:r>
              <a:endParaRPr lang="en-US" altLang="zh-CN" sz="2800" dirty="0">
                <a:solidFill>
                  <a:schemeClr val="accent2"/>
                </a:solidFill>
                <a:latin typeface="Times New Roman" panose="02020603050405020304" pitchFamily="18" charset="0"/>
                <a:ea typeface="楷体_GB2312" pitchFamily="49" charset="-122"/>
              </a:endParaRPr>
            </a:p>
          </p:txBody>
        </p:sp>
        <p:sp>
          <p:nvSpPr>
            <p:cNvPr id="20529" name="Line 33"/>
            <p:cNvSpPr/>
            <p:nvPr>
              <p:custDataLst>
                <p:tags r:id="rId44"/>
              </p:custDataLst>
            </p:nvPr>
          </p:nvSpPr>
          <p:spPr>
            <a:xfrm>
              <a:off x="748" y="2422"/>
              <a:ext cx="377" cy="0"/>
            </a:xfrm>
            <a:prstGeom prst="line">
              <a:avLst/>
            </a:prstGeom>
            <a:ln w="28575" cap="flat" cmpd="sng">
              <a:solidFill>
                <a:srgbClr val="0033CC"/>
              </a:solidFill>
              <a:prstDash val="solid"/>
              <a:headEnd type="none" w="med" len="med"/>
              <a:tailEnd type="none" w="med" len="med"/>
            </a:ln>
          </p:spPr>
        </p:sp>
        <p:sp>
          <p:nvSpPr>
            <p:cNvPr id="20530" name="Line 34"/>
            <p:cNvSpPr/>
            <p:nvPr>
              <p:custDataLst>
                <p:tags r:id="rId45"/>
              </p:custDataLst>
            </p:nvPr>
          </p:nvSpPr>
          <p:spPr>
            <a:xfrm>
              <a:off x="744" y="3276"/>
              <a:ext cx="377" cy="0"/>
            </a:xfrm>
            <a:prstGeom prst="line">
              <a:avLst/>
            </a:prstGeom>
            <a:ln w="28575" cap="flat" cmpd="sng">
              <a:solidFill>
                <a:srgbClr val="0033CC"/>
              </a:solidFill>
              <a:prstDash val="solid"/>
              <a:headEnd type="none" w="med" len="med"/>
              <a:tailEnd type="none" w="med" len="med"/>
            </a:ln>
          </p:spPr>
        </p:sp>
        <p:sp>
          <p:nvSpPr>
            <p:cNvPr id="20531" name="Line 35"/>
            <p:cNvSpPr/>
            <p:nvPr>
              <p:custDataLst>
                <p:tags r:id="rId46"/>
              </p:custDataLst>
            </p:nvPr>
          </p:nvSpPr>
          <p:spPr>
            <a:xfrm flipH="1">
              <a:off x="743" y="2419"/>
              <a:ext cx="0" cy="853"/>
            </a:xfrm>
            <a:prstGeom prst="line">
              <a:avLst/>
            </a:prstGeom>
            <a:ln w="28575" cap="flat" cmpd="sng">
              <a:solidFill>
                <a:srgbClr val="0033CC"/>
              </a:solidFill>
              <a:prstDash val="solid"/>
              <a:headEnd type="none" w="med" len="med"/>
              <a:tailEnd type="none" w="med" len="med"/>
            </a:ln>
          </p:spPr>
        </p:sp>
        <p:sp>
          <p:nvSpPr>
            <p:cNvPr id="20532" name="Oval 36"/>
            <p:cNvSpPr/>
            <p:nvPr>
              <p:custDataLst>
                <p:tags r:id="rId47"/>
              </p:custDataLst>
            </p:nvPr>
          </p:nvSpPr>
          <p:spPr>
            <a:xfrm>
              <a:off x="1074" y="2400"/>
              <a:ext cx="66" cy="6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0533" name="Oval 37"/>
            <p:cNvSpPr/>
            <p:nvPr>
              <p:custDataLst>
                <p:tags r:id="rId48"/>
              </p:custDataLst>
            </p:nvPr>
          </p:nvSpPr>
          <p:spPr>
            <a:xfrm>
              <a:off x="1096" y="3232"/>
              <a:ext cx="66" cy="6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0534" name="Oval 38"/>
            <p:cNvSpPr/>
            <p:nvPr>
              <p:custDataLst>
                <p:tags r:id="rId49"/>
              </p:custDataLst>
            </p:nvPr>
          </p:nvSpPr>
          <p:spPr>
            <a:xfrm flipH="1">
              <a:off x="648" y="2628"/>
              <a:ext cx="189" cy="179"/>
            </a:xfrm>
            <a:prstGeom prst="ellipse">
              <a:avLst/>
            </a:prstGeom>
            <a:no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0535" name="Text Box 39"/>
            <p:cNvSpPr txBox="1"/>
            <p:nvPr>
              <p:custDataLst>
                <p:tags r:id="rId50"/>
              </p:custDataLst>
            </p:nvPr>
          </p:nvSpPr>
          <p:spPr>
            <a:xfrm>
              <a:off x="566" y="2390"/>
              <a:ext cx="224"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20536" name="Text Box 40"/>
            <p:cNvSpPr txBox="1"/>
            <p:nvPr>
              <p:custDataLst>
                <p:tags r:id="rId51"/>
              </p:custDataLst>
            </p:nvPr>
          </p:nvSpPr>
          <p:spPr>
            <a:xfrm>
              <a:off x="602" y="2714"/>
              <a:ext cx="180"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20537" name="Rectangle 41"/>
            <p:cNvSpPr/>
            <p:nvPr>
              <p:custDataLst>
                <p:tags r:id="rId52"/>
              </p:custDataLst>
            </p:nvPr>
          </p:nvSpPr>
          <p:spPr>
            <a:xfrm>
              <a:off x="708" y="2976"/>
              <a:ext cx="96" cy="216"/>
            </a:xfrm>
            <a:prstGeom prst="rect">
              <a:avLst/>
            </a:prstGeom>
            <a:solidFill>
              <a:schemeClr val="bg1"/>
            </a:soli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0538" name="Text Box 42"/>
            <p:cNvSpPr txBox="1"/>
            <p:nvPr>
              <p:custDataLst>
                <p:tags r:id="rId53"/>
              </p:custDataLst>
            </p:nvPr>
          </p:nvSpPr>
          <p:spPr>
            <a:xfrm>
              <a:off x="350" y="2906"/>
              <a:ext cx="325" cy="288"/>
            </a:xfrm>
            <a:prstGeom prst="rect">
              <a:avLst/>
            </a:prstGeom>
            <a:noFill/>
            <a:ln w="9525">
              <a:noFill/>
            </a:ln>
          </p:spPr>
          <p:txBody>
            <a:bodyPr wrap="none">
              <a:spAutoFit/>
            </a:bodyPr>
            <a:lstStyle/>
            <a:p>
              <a:r>
                <a:rPr lang="en-US" altLang="zh-CN" b="1" i="1" dirty="0">
                  <a:solidFill>
                    <a:srgbClr val="0033CC"/>
                  </a:solidFill>
                  <a:latin typeface="Times New Roman" panose="02020603050405020304" pitchFamily="18" charset="0"/>
                </a:rPr>
                <a:t>R</a:t>
              </a:r>
              <a:r>
                <a:rPr lang="en-US" altLang="zh-CN" sz="2000" b="1" baseline="-25000" dirty="0">
                  <a:solidFill>
                    <a:srgbClr val="0033CC"/>
                  </a:solidFill>
                  <a:latin typeface="Times New Roman" panose="02020603050405020304" pitchFamily="18" charset="0"/>
                </a:rPr>
                <a:t>O</a:t>
              </a:r>
            </a:p>
          </p:txBody>
        </p:sp>
      </p:grpSp>
      <p:grpSp>
        <p:nvGrpSpPr>
          <p:cNvPr id="17" name="Group 43"/>
          <p:cNvGrpSpPr/>
          <p:nvPr/>
        </p:nvGrpSpPr>
        <p:grpSpPr>
          <a:xfrm>
            <a:off x="6554788" y="4257040"/>
            <a:ext cx="1390650" cy="1498600"/>
            <a:chOff x="3144" y="2606"/>
            <a:chExt cx="876" cy="944"/>
          </a:xfrm>
        </p:grpSpPr>
        <p:sp>
          <p:nvSpPr>
            <p:cNvPr id="20514" name="Text Box 44"/>
            <p:cNvSpPr txBox="1"/>
            <p:nvPr>
              <p:custDataLst>
                <p:tags r:id="rId30"/>
              </p:custDataLst>
            </p:nvPr>
          </p:nvSpPr>
          <p:spPr>
            <a:xfrm>
              <a:off x="3194" y="3110"/>
              <a:ext cx="325" cy="288"/>
            </a:xfrm>
            <a:prstGeom prst="rect">
              <a:avLst/>
            </a:prstGeom>
            <a:noFill/>
            <a:ln w="9525">
              <a:noFill/>
            </a:ln>
          </p:spPr>
          <p:txBody>
            <a:bodyPr wrap="none">
              <a:spAutoFit/>
            </a:bodyPr>
            <a:lstStyle/>
            <a:p>
              <a:r>
                <a:rPr lang="en-US" altLang="zh-CN" b="1" i="1" dirty="0">
                  <a:solidFill>
                    <a:srgbClr val="0033CC"/>
                  </a:solidFill>
                  <a:latin typeface="Times New Roman" panose="02020603050405020304" pitchFamily="18" charset="0"/>
                </a:rPr>
                <a:t>R</a:t>
              </a:r>
              <a:r>
                <a:rPr lang="en-US" altLang="zh-CN" sz="2000" b="1" baseline="-25000" dirty="0">
                  <a:solidFill>
                    <a:srgbClr val="0033CC"/>
                  </a:solidFill>
                  <a:latin typeface="Times New Roman" panose="02020603050405020304" pitchFamily="18" charset="0"/>
                </a:rPr>
                <a:t>O</a:t>
              </a:r>
            </a:p>
          </p:txBody>
        </p:sp>
        <p:sp>
          <p:nvSpPr>
            <p:cNvPr id="20515" name="Text Box 45"/>
            <p:cNvSpPr txBox="1"/>
            <p:nvPr>
              <p:custDataLst>
                <p:tags r:id="rId31"/>
              </p:custDataLst>
            </p:nvPr>
          </p:nvSpPr>
          <p:spPr>
            <a:xfrm>
              <a:off x="3144" y="2754"/>
              <a:ext cx="399" cy="327"/>
            </a:xfrm>
            <a:prstGeom prst="rect">
              <a:avLst/>
            </a:prstGeom>
            <a:noFill/>
            <a:ln w="9525">
              <a:noFill/>
            </a:ln>
          </p:spPr>
          <p:txBody>
            <a:bodyPr>
              <a:spAutoFit/>
            </a:bodyPr>
            <a:lstStyle/>
            <a:p>
              <a:pPr eaLnBrk="0" hangingPunct="0"/>
              <a:r>
                <a:rPr lang="en-US" altLang="zh-CN" sz="2800" b="1" i="1" dirty="0">
                  <a:solidFill>
                    <a:schemeClr val="accent2"/>
                  </a:solidFill>
                  <a:latin typeface="Times New Roman" panose="02020603050405020304" pitchFamily="18" charset="0"/>
                </a:rPr>
                <a:t>U</a:t>
              </a:r>
              <a:r>
                <a:rPr lang="en-US" altLang="zh-CN" sz="2800" baseline="-25000" dirty="0">
                  <a:solidFill>
                    <a:schemeClr val="accent2"/>
                  </a:solidFill>
                  <a:latin typeface="Times New Roman" panose="02020603050405020304" pitchFamily="18" charset="0"/>
                </a:rPr>
                <a:t>s</a:t>
              </a:r>
              <a:endParaRPr lang="en-US" altLang="zh-CN" sz="2800" dirty="0">
                <a:solidFill>
                  <a:schemeClr val="accent2"/>
                </a:solidFill>
                <a:latin typeface="Times New Roman" panose="02020603050405020304" pitchFamily="18" charset="0"/>
                <a:ea typeface="楷体_GB2312" pitchFamily="49" charset="-122"/>
              </a:endParaRPr>
            </a:p>
          </p:txBody>
        </p:sp>
        <p:sp>
          <p:nvSpPr>
            <p:cNvPr id="20516" name="Line 46"/>
            <p:cNvSpPr/>
            <p:nvPr>
              <p:custDataLst>
                <p:tags r:id="rId32"/>
              </p:custDataLst>
            </p:nvPr>
          </p:nvSpPr>
          <p:spPr>
            <a:xfrm>
              <a:off x="3604" y="2686"/>
              <a:ext cx="377" cy="0"/>
            </a:xfrm>
            <a:prstGeom prst="line">
              <a:avLst/>
            </a:prstGeom>
            <a:ln w="28575" cap="flat" cmpd="sng">
              <a:solidFill>
                <a:srgbClr val="0033CC"/>
              </a:solidFill>
              <a:prstDash val="solid"/>
              <a:headEnd type="none" w="med" len="med"/>
              <a:tailEnd type="none" w="med" len="med"/>
            </a:ln>
          </p:spPr>
        </p:sp>
        <p:sp>
          <p:nvSpPr>
            <p:cNvPr id="20517" name="Line 47"/>
            <p:cNvSpPr/>
            <p:nvPr>
              <p:custDataLst>
                <p:tags r:id="rId33"/>
              </p:custDataLst>
            </p:nvPr>
          </p:nvSpPr>
          <p:spPr>
            <a:xfrm>
              <a:off x="3588" y="3528"/>
              <a:ext cx="377" cy="0"/>
            </a:xfrm>
            <a:prstGeom prst="line">
              <a:avLst/>
            </a:prstGeom>
            <a:ln w="28575" cap="flat" cmpd="sng">
              <a:solidFill>
                <a:srgbClr val="0033CC"/>
              </a:solidFill>
              <a:prstDash val="solid"/>
              <a:headEnd type="none" w="med" len="med"/>
              <a:tailEnd type="none" w="med" len="med"/>
            </a:ln>
          </p:spPr>
        </p:sp>
        <p:sp>
          <p:nvSpPr>
            <p:cNvPr id="20518" name="Oval 48"/>
            <p:cNvSpPr/>
            <p:nvPr>
              <p:custDataLst>
                <p:tags r:id="rId34"/>
              </p:custDataLst>
            </p:nvPr>
          </p:nvSpPr>
          <p:spPr>
            <a:xfrm>
              <a:off x="3954" y="2652"/>
              <a:ext cx="66" cy="6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0519" name="Oval 49"/>
            <p:cNvSpPr/>
            <p:nvPr>
              <p:custDataLst>
                <p:tags r:id="rId35"/>
              </p:custDataLst>
            </p:nvPr>
          </p:nvSpPr>
          <p:spPr>
            <a:xfrm>
              <a:off x="3940" y="3484"/>
              <a:ext cx="66" cy="6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0520" name="Text Box 50"/>
            <p:cNvSpPr txBox="1"/>
            <p:nvPr>
              <p:custDataLst>
                <p:tags r:id="rId36"/>
              </p:custDataLst>
            </p:nvPr>
          </p:nvSpPr>
          <p:spPr>
            <a:xfrm>
              <a:off x="3410" y="2606"/>
              <a:ext cx="224"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20521" name="Text Box 51"/>
            <p:cNvSpPr txBox="1"/>
            <p:nvPr>
              <p:custDataLst>
                <p:tags r:id="rId37"/>
              </p:custDataLst>
            </p:nvPr>
          </p:nvSpPr>
          <p:spPr>
            <a:xfrm>
              <a:off x="3446" y="2930"/>
              <a:ext cx="180"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grpSp>
          <p:nvGrpSpPr>
            <p:cNvPr id="20522" name="Group 52"/>
            <p:cNvGrpSpPr/>
            <p:nvPr/>
          </p:nvGrpSpPr>
          <p:grpSpPr>
            <a:xfrm>
              <a:off x="3492" y="2880"/>
              <a:ext cx="204" cy="84"/>
              <a:chOff x="4644" y="2832"/>
              <a:chExt cx="204" cy="84"/>
            </a:xfrm>
          </p:grpSpPr>
          <p:sp>
            <p:nvSpPr>
              <p:cNvPr id="20526" name="Line 53"/>
              <p:cNvSpPr/>
              <p:nvPr>
                <p:custDataLst>
                  <p:tags r:id="rId41"/>
                </p:custDataLst>
              </p:nvPr>
            </p:nvSpPr>
            <p:spPr>
              <a:xfrm>
                <a:off x="4644" y="2832"/>
                <a:ext cx="204" cy="0"/>
              </a:xfrm>
              <a:prstGeom prst="line">
                <a:avLst/>
              </a:prstGeom>
              <a:ln w="38100" cap="flat" cmpd="sng">
                <a:solidFill>
                  <a:schemeClr val="accent2"/>
                </a:solidFill>
                <a:prstDash val="solid"/>
                <a:headEnd type="none" w="med" len="med"/>
                <a:tailEnd type="none" w="med" len="med"/>
              </a:ln>
            </p:spPr>
          </p:sp>
          <p:sp>
            <p:nvSpPr>
              <p:cNvPr id="20527" name="Line 54"/>
              <p:cNvSpPr/>
              <p:nvPr>
                <p:custDataLst>
                  <p:tags r:id="rId42"/>
                </p:custDataLst>
              </p:nvPr>
            </p:nvSpPr>
            <p:spPr>
              <a:xfrm>
                <a:off x="4692" y="2916"/>
                <a:ext cx="108" cy="0"/>
              </a:xfrm>
              <a:prstGeom prst="line">
                <a:avLst/>
              </a:prstGeom>
              <a:ln w="38100" cap="flat" cmpd="sng">
                <a:solidFill>
                  <a:schemeClr val="accent2"/>
                </a:solidFill>
                <a:prstDash val="solid"/>
                <a:headEnd type="none" w="med" len="med"/>
                <a:tailEnd type="none" w="med" len="med"/>
              </a:ln>
            </p:spPr>
          </p:sp>
        </p:grpSp>
        <p:sp>
          <p:nvSpPr>
            <p:cNvPr id="20523" name="Line 55"/>
            <p:cNvSpPr/>
            <p:nvPr>
              <p:custDataLst>
                <p:tags r:id="rId38"/>
              </p:custDataLst>
            </p:nvPr>
          </p:nvSpPr>
          <p:spPr>
            <a:xfrm>
              <a:off x="3588" y="2964"/>
              <a:ext cx="0" cy="564"/>
            </a:xfrm>
            <a:prstGeom prst="line">
              <a:avLst/>
            </a:prstGeom>
            <a:ln w="28575" cap="flat" cmpd="sng">
              <a:solidFill>
                <a:schemeClr val="accent2"/>
              </a:solidFill>
              <a:prstDash val="solid"/>
              <a:headEnd type="none" w="med" len="med"/>
              <a:tailEnd type="none" w="med" len="med"/>
            </a:ln>
          </p:spPr>
        </p:sp>
        <p:sp>
          <p:nvSpPr>
            <p:cNvPr id="20524" name="Line 56"/>
            <p:cNvSpPr/>
            <p:nvPr>
              <p:custDataLst>
                <p:tags r:id="rId39"/>
              </p:custDataLst>
            </p:nvPr>
          </p:nvSpPr>
          <p:spPr>
            <a:xfrm>
              <a:off x="3600" y="2688"/>
              <a:ext cx="0" cy="180"/>
            </a:xfrm>
            <a:prstGeom prst="line">
              <a:avLst/>
            </a:prstGeom>
            <a:ln w="28575" cap="flat" cmpd="sng">
              <a:solidFill>
                <a:srgbClr val="0033CC"/>
              </a:solidFill>
              <a:prstDash val="solid"/>
              <a:headEnd type="none" w="med" len="med"/>
              <a:tailEnd type="none" w="med" len="med"/>
            </a:ln>
          </p:spPr>
        </p:sp>
        <p:sp>
          <p:nvSpPr>
            <p:cNvPr id="20525" name="Rectangle 57"/>
            <p:cNvSpPr/>
            <p:nvPr>
              <p:custDataLst>
                <p:tags r:id="rId40"/>
              </p:custDataLst>
            </p:nvPr>
          </p:nvSpPr>
          <p:spPr>
            <a:xfrm>
              <a:off x="3540" y="3204"/>
              <a:ext cx="96" cy="216"/>
            </a:xfrm>
            <a:prstGeom prst="rect">
              <a:avLst/>
            </a:prstGeom>
            <a:solidFill>
              <a:schemeClr val="bg1"/>
            </a:soli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grpSp>
        <p:nvGrpSpPr>
          <p:cNvPr id="18" name="Group 58"/>
          <p:cNvGrpSpPr/>
          <p:nvPr/>
        </p:nvGrpSpPr>
        <p:grpSpPr>
          <a:xfrm>
            <a:off x="4287838" y="4295140"/>
            <a:ext cx="1368425" cy="1441450"/>
            <a:chOff x="2316" y="2318"/>
            <a:chExt cx="862" cy="908"/>
          </a:xfrm>
        </p:grpSpPr>
        <p:sp>
          <p:nvSpPr>
            <p:cNvPr id="20503" name="Text Box 59"/>
            <p:cNvSpPr txBox="1"/>
            <p:nvPr>
              <p:custDataLst>
                <p:tags r:id="rId19"/>
              </p:custDataLst>
            </p:nvPr>
          </p:nvSpPr>
          <p:spPr>
            <a:xfrm>
              <a:off x="2316" y="2454"/>
              <a:ext cx="399" cy="327"/>
            </a:xfrm>
            <a:prstGeom prst="rect">
              <a:avLst/>
            </a:prstGeom>
            <a:noFill/>
            <a:ln w="9525">
              <a:noFill/>
            </a:ln>
          </p:spPr>
          <p:txBody>
            <a:bodyPr>
              <a:spAutoFit/>
            </a:bodyPr>
            <a:lstStyle/>
            <a:p>
              <a:pPr eaLnBrk="0" hangingPunct="0"/>
              <a:r>
                <a:rPr lang="en-US" altLang="zh-CN" sz="2800" b="1" i="1" dirty="0">
                  <a:solidFill>
                    <a:schemeClr val="accent2"/>
                  </a:solidFill>
                  <a:latin typeface="Times New Roman" panose="02020603050405020304" pitchFamily="18" charset="0"/>
                </a:rPr>
                <a:t>U</a:t>
              </a:r>
              <a:r>
                <a:rPr lang="en-US" altLang="zh-CN" sz="2800" baseline="-25000" dirty="0">
                  <a:solidFill>
                    <a:schemeClr val="accent2"/>
                  </a:solidFill>
                  <a:latin typeface="Times New Roman" panose="02020603050405020304" pitchFamily="18" charset="0"/>
                </a:rPr>
                <a:t>s</a:t>
              </a:r>
              <a:endParaRPr lang="en-US" altLang="zh-CN" sz="2800" dirty="0">
                <a:solidFill>
                  <a:schemeClr val="accent2"/>
                </a:solidFill>
                <a:latin typeface="Times New Roman" panose="02020603050405020304" pitchFamily="18" charset="0"/>
                <a:ea typeface="楷体_GB2312" pitchFamily="49" charset="-122"/>
              </a:endParaRPr>
            </a:p>
          </p:txBody>
        </p:sp>
        <p:sp>
          <p:nvSpPr>
            <p:cNvPr id="20504" name="Line 60"/>
            <p:cNvSpPr/>
            <p:nvPr>
              <p:custDataLst>
                <p:tags r:id="rId20"/>
              </p:custDataLst>
            </p:nvPr>
          </p:nvSpPr>
          <p:spPr>
            <a:xfrm>
              <a:off x="2764" y="2350"/>
              <a:ext cx="377" cy="0"/>
            </a:xfrm>
            <a:prstGeom prst="line">
              <a:avLst/>
            </a:prstGeom>
            <a:ln w="28575" cap="flat" cmpd="sng">
              <a:solidFill>
                <a:srgbClr val="0033CC"/>
              </a:solidFill>
              <a:prstDash val="solid"/>
              <a:headEnd type="none" w="med" len="med"/>
              <a:tailEnd type="none" w="med" len="med"/>
            </a:ln>
          </p:spPr>
        </p:sp>
        <p:sp>
          <p:nvSpPr>
            <p:cNvPr id="20505" name="Line 61"/>
            <p:cNvSpPr/>
            <p:nvPr>
              <p:custDataLst>
                <p:tags r:id="rId21"/>
              </p:custDataLst>
            </p:nvPr>
          </p:nvSpPr>
          <p:spPr>
            <a:xfrm>
              <a:off x="2760" y="3204"/>
              <a:ext cx="377" cy="0"/>
            </a:xfrm>
            <a:prstGeom prst="line">
              <a:avLst/>
            </a:prstGeom>
            <a:ln w="28575" cap="flat" cmpd="sng">
              <a:solidFill>
                <a:srgbClr val="0033CC"/>
              </a:solidFill>
              <a:prstDash val="solid"/>
              <a:headEnd type="none" w="med" len="med"/>
              <a:tailEnd type="none" w="med" len="med"/>
            </a:ln>
          </p:spPr>
        </p:sp>
        <p:sp>
          <p:nvSpPr>
            <p:cNvPr id="20506" name="Line 62"/>
            <p:cNvSpPr/>
            <p:nvPr>
              <p:custDataLst>
                <p:tags r:id="rId22"/>
              </p:custDataLst>
            </p:nvPr>
          </p:nvSpPr>
          <p:spPr>
            <a:xfrm flipH="1">
              <a:off x="2759" y="2347"/>
              <a:ext cx="0" cy="853"/>
            </a:xfrm>
            <a:prstGeom prst="line">
              <a:avLst/>
            </a:prstGeom>
            <a:ln w="28575" cap="flat" cmpd="sng">
              <a:solidFill>
                <a:srgbClr val="0033CC"/>
              </a:solidFill>
              <a:prstDash val="solid"/>
              <a:headEnd type="none" w="med" len="med"/>
              <a:tailEnd type="none" w="med" len="med"/>
            </a:ln>
          </p:spPr>
        </p:sp>
        <p:sp>
          <p:nvSpPr>
            <p:cNvPr id="20507" name="Oval 63"/>
            <p:cNvSpPr/>
            <p:nvPr>
              <p:custDataLst>
                <p:tags r:id="rId23"/>
              </p:custDataLst>
            </p:nvPr>
          </p:nvSpPr>
          <p:spPr>
            <a:xfrm>
              <a:off x="3090" y="2328"/>
              <a:ext cx="66" cy="6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0508" name="Oval 64"/>
            <p:cNvSpPr/>
            <p:nvPr>
              <p:custDataLst>
                <p:tags r:id="rId24"/>
              </p:custDataLst>
            </p:nvPr>
          </p:nvSpPr>
          <p:spPr>
            <a:xfrm>
              <a:off x="3112" y="3160"/>
              <a:ext cx="66" cy="6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0509" name="Oval 65"/>
            <p:cNvSpPr/>
            <p:nvPr>
              <p:custDataLst>
                <p:tags r:id="rId25"/>
              </p:custDataLst>
            </p:nvPr>
          </p:nvSpPr>
          <p:spPr>
            <a:xfrm flipH="1">
              <a:off x="2664" y="2556"/>
              <a:ext cx="189" cy="179"/>
            </a:xfrm>
            <a:prstGeom prst="ellipse">
              <a:avLst/>
            </a:prstGeom>
            <a:no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0510" name="Text Box 66"/>
            <p:cNvSpPr txBox="1"/>
            <p:nvPr>
              <p:custDataLst>
                <p:tags r:id="rId26"/>
              </p:custDataLst>
            </p:nvPr>
          </p:nvSpPr>
          <p:spPr>
            <a:xfrm>
              <a:off x="2582" y="2318"/>
              <a:ext cx="224"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20511" name="Text Box 67"/>
            <p:cNvSpPr txBox="1"/>
            <p:nvPr>
              <p:custDataLst>
                <p:tags r:id="rId27"/>
              </p:custDataLst>
            </p:nvPr>
          </p:nvSpPr>
          <p:spPr>
            <a:xfrm>
              <a:off x="2618" y="2642"/>
              <a:ext cx="180"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20512" name="Rectangle 68"/>
            <p:cNvSpPr/>
            <p:nvPr>
              <p:custDataLst>
                <p:tags r:id="rId28"/>
              </p:custDataLst>
            </p:nvPr>
          </p:nvSpPr>
          <p:spPr>
            <a:xfrm>
              <a:off x="2724" y="2904"/>
              <a:ext cx="96" cy="216"/>
            </a:xfrm>
            <a:prstGeom prst="rect">
              <a:avLst/>
            </a:prstGeom>
            <a:solidFill>
              <a:schemeClr val="bg1"/>
            </a:soli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0513" name="Text Box 69"/>
            <p:cNvSpPr txBox="1"/>
            <p:nvPr>
              <p:custDataLst>
                <p:tags r:id="rId29"/>
              </p:custDataLst>
            </p:nvPr>
          </p:nvSpPr>
          <p:spPr>
            <a:xfrm>
              <a:off x="2366" y="2834"/>
              <a:ext cx="325" cy="288"/>
            </a:xfrm>
            <a:prstGeom prst="rect">
              <a:avLst/>
            </a:prstGeom>
            <a:noFill/>
            <a:ln w="9525">
              <a:noFill/>
            </a:ln>
          </p:spPr>
          <p:txBody>
            <a:bodyPr wrap="none">
              <a:spAutoFit/>
            </a:bodyPr>
            <a:lstStyle/>
            <a:p>
              <a:r>
                <a:rPr lang="en-US" altLang="zh-CN" b="1" i="1" dirty="0">
                  <a:solidFill>
                    <a:srgbClr val="0033CC"/>
                  </a:solidFill>
                  <a:latin typeface="Times New Roman" panose="02020603050405020304" pitchFamily="18" charset="0"/>
                </a:rPr>
                <a:t>R</a:t>
              </a:r>
              <a:r>
                <a:rPr lang="en-US" altLang="zh-CN" sz="2000" b="1" baseline="-25000" dirty="0">
                  <a:solidFill>
                    <a:srgbClr val="0033CC"/>
                  </a:solidFill>
                  <a:latin typeface="Times New Roman" panose="02020603050405020304" pitchFamily="18" charset="0"/>
                </a:rPr>
                <a:t>O</a:t>
              </a:r>
            </a:p>
          </p:txBody>
        </p:sp>
      </p:grpSp>
      <p:sp>
        <p:nvSpPr>
          <p:cNvPr id="66630" name="Rectangle 70"/>
          <p:cNvSpPr/>
          <p:nvPr>
            <p:custDataLst>
              <p:tags r:id="rId18"/>
            </p:custDataLst>
          </p:nvPr>
        </p:nvSpPr>
        <p:spPr>
          <a:xfrm>
            <a:off x="468313" y="3855403"/>
            <a:ext cx="1943100" cy="519112"/>
          </a:xfrm>
          <a:prstGeom prst="rect">
            <a:avLst/>
          </a:prstGeom>
          <a:noFill/>
          <a:ln w="9525">
            <a:noFill/>
          </a:ln>
        </p:spPr>
        <p:txBody>
          <a:bodyPr>
            <a:spAutoFit/>
          </a:bodyPr>
          <a:lstStyle/>
          <a:p>
            <a:r>
              <a:rPr lang="zh-CN" altLang="en-US" sz="2800" b="1" dirty="0">
                <a:solidFill>
                  <a:srgbClr val="FF0066"/>
                </a:solidFill>
                <a:latin typeface="宋体" panose="02010600030101010101" pitchFamily="2" charset="-122"/>
              </a:rPr>
              <a:t>电路符号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66585"/>
                                        </p:tgtEl>
                                        <p:attrNameLst>
                                          <p:attrName>style.visibility</p:attrName>
                                        </p:attrNameLst>
                                      </p:cBhvr>
                                      <p:to>
                                        <p:strVal val="visible"/>
                                      </p:to>
                                    </p:set>
                                    <p:anim calcmode="lin" valueType="num">
                                      <p:cBhvr>
                                        <p:cTn id="7" dur="500" fill="hold"/>
                                        <p:tgtEl>
                                          <p:spTgt spid="66585"/>
                                        </p:tgtEl>
                                        <p:attrNameLst>
                                          <p:attrName>ppt_w</p:attrName>
                                        </p:attrNameLst>
                                      </p:cBhvr>
                                      <p:tavLst>
                                        <p:tav tm="0">
                                          <p:val>
                                            <p:fltVal val="0"/>
                                          </p:val>
                                        </p:tav>
                                        <p:tav tm="100000">
                                          <p:val>
                                            <p:strVal val="#ppt_w"/>
                                          </p:val>
                                        </p:tav>
                                      </p:tavLst>
                                    </p:anim>
                                    <p:anim calcmode="lin" valueType="num">
                                      <p:cBhvr>
                                        <p:cTn id="8" dur="500" fill="hold"/>
                                        <p:tgtEl>
                                          <p:spTgt spid="66585"/>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 fill="hold" nodeType="clickEffect">
                                  <p:stCondLst>
                                    <p:cond delay="0"/>
                                  </p:stCondLst>
                                  <p:childTnLst>
                                    <p:set>
                                      <p:cBhvr>
                                        <p:cTn id="12" dur="1" fill="hold">
                                          <p:stCondLst>
                                            <p:cond delay="0"/>
                                          </p:stCondLst>
                                        </p:cTn>
                                        <p:tgtEl>
                                          <p:spTgt spid="66563"/>
                                        </p:tgtEl>
                                        <p:attrNameLst>
                                          <p:attrName>style.visibility</p:attrName>
                                        </p:attrNameLst>
                                      </p:cBhvr>
                                      <p:to>
                                        <p:strVal val="visible"/>
                                      </p:to>
                                    </p:set>
                                    <p:anim calcmode="lin" valueType="num">
                                      <p:cBhvr>
                                        <p:cTn id="13" dur="500" fill="hold"/>
                                        <p:tgtEl>
                                          <p:spTgt spid="66563"/>
                                        </p:tgtEl>
                                        <p:attrNameLst>
                                          <p:attrName>ppt_x</p:attrName>
                                        </p:attrNameLst>
                                      </p:cBhvr>
                                      <p:tavLst>
                                        <p:tav tm="0">
                                          <p:val>
                                            <p:strVal val="#ppt_x"/>
                                          </p:val>
                                        </p:tav>
                                        <p:tav tm="100000">
                                          <p:val>
                                            <p:strVal val="#ppt_x"/>
                                          </p:val>
                                        </p:tav>
                                      </p:tavLst>
                                    </p:anim>
                                    <p:anim calcmode="lin" valueType="num">
                                      <p:cBhvr>
                                        <p:cTn id="14" dur="500" fill="hold"/>
                                        <p:tgtEl>
                                          <p:spTgt spid="66563"/>
                                        </p:tgtEl>
                                        <p:attrNameLst>
                                          <p:attrName>ppt_y</p:attrName>
                                        </p:attrNameLst>
                                      </p:cBhvr>
                                      <p:tavLst>
                                        <p:tav tm="0">
                                          <p:val>
                                            <p:strVal val="#ppt_y-#ppt_h/2"/>
                                          </p:val>
                                        </p:tav>
                                        <p:tav tm="100000">
                                          <p:val>
                                            <p:strVal val="#ppt_y"/>
                                          </p:val>
                                        </p:tav>
                                      </p:tavLst>
                                    </p:anim>
                                    <p:anim calcmode="lin" valueType="num">
                                      <p:cBhvr>
                                        <p:cTn id="15" dur="500" fill="hold"/>
                                        <p:tgtEl>
                                          <p:spTgt spid="66563"/>
                                        </p:tgtEl>
                                        <p:attrNameLst>
                                          <p:attrName>ppt_w</p:attrName>
                                        </p:attrNameLst>
                                      </p:cBhvr>
                                      <p:tavLst>
                                        <p:tav tm="0">
                                          <p:val>
                                            <p:strVal val="#ppt_w"/>
                                          </p:val>
                                        </p:tav>
                                        <p:tav tm="100000">
                                          <p:val>
                                            <p:strVal val="#ppt_w"/>
                                          </p:val>
                                        </p:tav>
                                      </p:tavLst>
                                    </p:anim>
                                    <p:anim calcmode="lin" valueType="num">
                                      <p:cBhvr>
                                        <p:cTn id="16" dur="500" fill="hold"/>
                                        <p:tgtEl>
                                          <p:spTgt spid="66563"/>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7" presetClass="entr" presetSubtype="1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17" presetClass="entr" presetSubtype="8"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ppt_x</p:attrName>
                                        </p:attrNameLst>
                                      </p:cBhvr>
                                      <p:tavLst>
                                        <p:tav tm="0">
                                          <p:val>
                                            <p:strVal val="#ppt_x-#ppt_w/2"/>
                                          </p:val>
                                        </p:tav>
                                        <p:tav tm="100000">
                                          <p:val>
                                            <p:strVal val="#ppt_x"/>
                                          </p:val>
                                        </p:tav>
                                      </p:tavLst>
                                    </p:anim>
                                    <p:anim calcmode="lin" valueType="num">
                                      <p:cBhvr>
                                        <p:cTn id="28" dur="500" fill="hold"/>
                                        <p:tgtEl>
                                          <p:spTgt spid="3"/>
                                        </p:tgtEl>
                                        <p:attrNameLst>
                                          <p:attrName>ppt_y</p:attrName>
                                        </p:attrNameLst>
                                      </p:cBhvr>
                                      <p:tavLst>
                                        <p:tav tm="0">
                                          <p:val>
                                            <p:strVal val="#ppt_y"/>
                                          </p:val>
                                        </p:tav>
                                        <p:tav tm="100000">
                                          <p:val>
                                            <p:strVal val="#ppt_y"/>
                                          </p:val>
                                        </p:tav>
                                      </p:tavLst>
                                    </p:anim>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17" presetClass="entr" presetSubtype="10" fill="hold" grpId="0" nodeType="clickEffect">
                                  <p:stCondLst>
                                    <p:cond delay="0"/>
                                  </p:stCondLst>
                                  <p:childTnLst>
                                    <p:set>
                                      <p:cBhvr>
                                        <p:cTn id="34" dur="1" fill="hold">
                                          <p:stCondLst>
                                            <p:cond delay="0"/>
                                          </p:stCondLst>
                                        </p:cTn>
                                        <p:tgtEl>
                                          <p:spTgt spid="66564"/>
                                        </p:tgtEl>
                                        <p:attrNameLst>
                                          <p:attrName>style.visibility</p:attrName>
                                        </p:attrNameLst>
                                      </p:cBhvr>
                                      <p:to>
                                        <p:strVal val="visible"/>
                                      </p:to>
                                    </p:set>
                                    <p:anim calcmode="lin" valueType="num">
                                      <p:cBhvr>
                                        <p:cTn id="35" dur="500" fill="hold"/>
                                        <p:tgtEl>
                                          <p:spTgt spid="66564"/>
                                        </p:tgtEl>
                                        <p:attrNameLst>
                                          <p:attrName>ppt_w</p:attrName>
                                        </p:attrNameLst>
                                      </p:cBhvr>
                                      <p:tavLst>
                                        <p:tav tm="0">
                                          <p:val>
                                            <p:fltVal val="0"/>
                                          </p:val>
                                        </p:tav>
                                        <p:tav tm="100000">
                                          <p:val>
                                            <p:strVal val="#ppt_w"/>
                                          </p:val>
                                        </p:tav>
                                      </p:tavLst>
                                    </p:anim>
                                    <p:anim calcmode="lin" valueType="num">
                                      <p:cBhvr>
                                        <p:cTn id="36" dur="500" fill="hold"/>
                                        <p:tgtEl>
                                          <p:spTgt spid="66564"/>
                                        </p:tgtEl>
                                        <p:attrNameLst>
                                          <p:attrName>ppt_h</p:attrName>
                                        </p:attrNameLst>
                                      </p:cBhvr>
                                      <p:tavLst>
                                        <p:tav tm="0">
                                          <p:val>
                                            <p:strVal val="#ppt_h"/>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17" presetClass="entr" presetSubtype="10" fill="hold" nodeType="clickEffect">
                                  <p:stCondLst>
                                    <p:cond delay="0"/>
                                  </p:stCondLst>
                                  <p:childTnLst>
                                    <p:set>
                                      <p:cBhvr>
                                        <p:cTn id="40" dur="1" fill="hold">
                                          <p:stCondLst>
                                            <p:cond delay="0"/>
                                          </p:stCondLst>
                                        </p:cTn>
                                        <p:tgtEl>
                                          <p:spTgt spid="20483"/>
                                        </p:tgtEl>
                                        <p:attrNameLst>
                                          <p:attrName>style.visibility</p:attrName>
                                        </p:attrNameLst>
                                      </p:cBhvr>
                                      <p:to>
                                        <p:strVal val="visible"/>
                                      </p:to>
                                    </p:set>
                                    <p:anim calcmode="lin" valueType="num">
                                      <p:cBhvr>
                                        <p:cTn id="41" dur="500" fill="hold"/>
                                        <p:tgtEl>
                                          <p:spTgt spid="20483"/>
                                        </p:tgtEl>
                                        <p:attrNameLst>
                                          <p:attrName>ppt_w</p:attrName>
                                        </p:attrNameLst>
                                      </p:cBhvr>
                                      <p:tavLst>
                                        <p:tav tm="0">
                                          <p:val>
                                            <p:fltVal val="0"/>
                                          </p:val>
                                        </p:tav>
                                        <p:tav tm="100000">
                                          <p:val>
                                            <p:strVal val="#ppt_w"/>
                                          </p:val>
                                        </p:tav>
                                      </p:tavLst>
                                    </p:anim>
                                    <p:anim calcmode="lin" valueType="num">
                                      <p:cBhvr>
                                        <p:cTn id="42" dur="500" fill="hold"/>
                                        <p:tgtEl>
                                          <p:spTgt spid="20483"/>
                                        </p:tgtEl>
                                        <p:attrNameLst>
                                          <p:attrName>ppt_h</p:attrName>
                                        </p:attrNameLst>
                                      </p:cBhvr>
                                      <p:tavLst>
                                        <p:tav tm="0">
                                          <p:val>
                                            <p:strVal val="#ppt_h"/>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17" presetClass="entr" presetSubtype="10" fill="hold" grpId="0" nodeType="clickEffect">
                                  <p:stCondLst>
                                    <p:cond delay="0"/>
                                  </p:stCondLst>
                                  <p:childTnLst>
                                    <p:set>
                                      <p:cBhvr>
                                        <p:cTn id="46" dur="1" fill="hold">
                                          <p:stCondLst>
                                            <p:cond delay="0"/>
                                          </p:stCondLst>
                                        </p:cTn>
                                        <p:tgtEl>
                                          <p:spTgt spid="66565"/>
                                        </p:tgtEl>
                                        <p:attrNameLst>
                                          <p:attrName>style.visibility</p:attrName>
                                        </p:attrNameLst>
                                      </p:cBhvr>
                                      <p:to>
                                        <p:strVal val="visible"/>
                                      </p:to>
                                    </p:set>
                                    <p:anim calcmode="lin" valueType="num">
                                      <p:cBhvr>
                                        <p:cTn id="47" dur="500" fill="hold"/>
                                        <p:tgtEl>
                                          <p:spTgt spid="66565"/>
                                        </p:tgtEl>
                                        <p:attrNameLst>
                                          <p:attrName>ppt_w</p:attrName>
                                        </p:attrNameLst>
                                      </p:cBhvr>
                                      <p:tavLst>
                                        <p:tav tm="0">
                                          <p:val>
                                            <p:fltVal val="0"/>
                                          </p:val>
                                        </p:tav>
                                        <p:tav tm="100000">
                                          <p:val>
                                            <p:strVal val="#ppt_w"/>
                                          </p:val>
                                        </p:tav>
                                      </p:tavLst>
                                    </p:anim>
                                    <p:anim calcmode="lin" valueType="num">
                                      <p:cBhvr>
                                        <p:cTn id="48" dur="500" fill="hold"/>
                                        <p:tgtEl>
                                          <p:spTgt spid="66565"/>
                                        </p:tgtEl>
                                        <p:attrNameLst>
                                          <p:attrName>ppt_h</p:attrName>
                                        </p:attrNameLst>
                                      </p:cBhvr>
                                      <p:tavLst>
                                        <p:tav tm="0">
                                          <p:val>
                                            <p:strVal val="#ppt_h"/>
                                          </p:val>
                                        </p:tav>
                                        <p:tav tm="100000">
                                          <p:val>
                                            <p:strVal val="#ppt_h"/>
                                          </p:val>
                                        </p:tav>
                                      </p:tavLst>
                                    </p:anim>
                                  </p:childTnLst>
                                </p:cTn>
                              </p:par>
                            </p:childTnLst>
                          </p:cTn>
                        </p:par>
                      </p:childTnLst>
                    </p:cTn>
                  </p:par>
                  <p:par>
                    <p:cTn id="49" fill="hold">
                      <p:stCondLst>
                        <p:cond delay="indefinite"/>
                      </p:stCondLst>
                      <p:childTnLst>
                        <p:par>
                          <p:cTn id="50" fill="hold">
                            <p:stCondLst>
                              <p:cond delay="0"/>
                            </p:stCondLst>
                            <p:childTnLst>
                              <p:par>
                                <p:cTn id="51" presetID="17" presetClass="entr" presetSubtype="10" fill="hold" nodeType="clickEffect">
                                  <p:stCondLst>
                                    <p:cond delay="0"/>
                                  </p:stCondLst>
                                  <p:childTnLst>
                                    <p:set>
                                      <p:cBhvr>
                                        <p:cTn id="52" dur="1" fill="hold">
                                          <p:stCondLst>
                                            <p:cond delay="0"/>
                                          </p:stCondLst>
                                        </p:cTn>
                                        <p:tgtEl>
                                          <p:spTgt spid="66579"/>
                                        </p:tgtEl>
                                        <p:attrNameLst>
                                          <p:attrName>style.visibility</p:attrName>
                                        </p:attrNameLst>
                                      </p:cBhvr>
                                      <p:to>
                                        <p:strVal val="visible"/>
                                      </p:to>
                                    </p:set>
                                    <p:anim calcmode="lin" valueType="num">
                                      <p:cBhvr>
                                        <p:cTn id="53" dur="500" fill="hold"/>
                                        <p:tgtEl>
                                          <p:spTgt spid="66579"/>
                                        </p:tgtEl>
                                        <p:attrNameLst>
                                          <p:attrName>ppt_w</p:attrName>
                                        </p:attrNameLst>
                                      </p:cBhvr>
                                      <p:tavLst>
                                        <p:tav tm="0">
                                          <p:val>
                                            <p:fltVal val="0"/>
                                          </p:val>
                                        </p:tav>
                                        <p:tav tm="100000">
                                          <p:val>
                                            <p:strVal val="#ppt_w"/>
                                          </p:val>
                                        </p:tav>
                                      </p:tavLst>
                                    </p:anim>
                                    <p:anim calcmode="lin" valueType="num">
                                      <p:cBhvr>
                                        <p:cTn id="54" dur="500" fill="hold"/>
                                        <p:tgtEl>
                                          <p:spTgt spid="66579"/>
                                        </p:tgtEl>
                                        <p:attrNameLst>
                                          <p:attrName>ppt_h</p:attrName>
                                        </p:attrNameLst>
                                      </p:cBhvr>
                                      <p:tavLst>
                                        <p:tav tm="0">
                                          <p:val>
                                            <p:strVal val="#ppt_h"/>
                                          </p:val>
                                        </p:tav>
                                        <p:tav tm="100000">
                                          <p:val>
                                            <p:strVal val="#ppt_h"/>
                                          </p:val>
                                        </p:tav>
                                      </p:tavLst>
                                    </p:anim>
                                  </p:childTnLst>
                                </p:cTn>
                              </p:par>
                            </p:childTnLst>
                          </p:cTn>
                        </p:par>
                      </p:childTnLst>
                    </p:cTn>
                  </p:par>
                  <p:par>
                    <p:cTn id="55" fill="hold">
                      <p:stCondLst>
                        <p:cond delay="indefinite"/>
                      </p:stCondLst>
                      <p:childTnLst>
                        <p:par>
                          <p:cTn id="56" fill="hold">
                            <p:stCondLst>
                              <p:cond delay="0"/>
                            </p:stCondLst>
                            <p:childTnLst>
                              <p:par>
                                <p:cTn id="57" presetID="17" presetClass="entr" presetSubtype="10" fill="hold" nodeType="clickEffect">
                                  <p:stCondLst>
                                    <p:cond delay="0"/>
                                  </p:stCondLst>
                                  <p:childTnLst>
                                    <p:set>
                                      <p:cBhvr>
                                        <p:cTn id="58" dur="1" fill="hold">
                                          <p:stCondLst>
                                            <p:cond delay="0"/>
                                          </p:stCondLst>
                                        </p:cTn>
                                        <p:tgtEl>
                                          <p:spTgt spid="2"/>
                                        </p:tgtEl>
                                        <p:attrNameLst>
                                          <p:attrName>style.visibility</p:attrName>
                                        </p:attrNameLst>
                                      </p:cBhvr>
                                      <p:to>
                                        <p:strVal val="visible"/>
                                      </p:to>
                                    </p:set>
                                    <p:anim calcmode="lin" valueType="num">
                                      <p:cBhvr>
                                        <p:cTn id="59" dur="500" fill="hold"/>
                                        <p:tgtEl>
                                          <p:spTgt spid="2"/>
                                        </p:tgtEl>
                                        <p:attrNameLst>
                                          <p:attrName>ppt_w</p:attrName>
                                        </p:attrNameLst>
                                      </p:cBhvr>
                                      <p:tavLst>
                                        <p:tav tm="0">
                                          <p:val>
                                            <p:fltVal val="0"/>
                                          </p:val>
                                        </p:tav>
                                        <p:tav tm="100000">
                                          <p:val>
                                            <p:strVal val="#ppt_w"/>
                                          </p:val>
                                        </p:tav>
                                      </p:tavLst>
                                    </p:anim>
                                    <p:anim calcmode="lin" valueType="num">
                                      <p:cBhvr>
                                        <p:cTn id="60"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61" fill="hold">
                      <p:stCondLst>
                        <p:cond delay="indefinite"/>
                      </p:stCondLst>
                      <p:childTnLst>
                        <p:par>
                          <p:cTn id="62" fill="hold">
                            <p:stCondLst>
                              <p:cond delay="0"/>
                            </p:stCondLst>
                            <p:childTnLst>
                              <p:par>
                                <p:cTn id="63" presetID="17" presetClass="entr" presetSubtype="1" fill="hold" grpId="0" nodeType="clickEffect">
                                  <p:stCondLst>
                                    <p:cond delay="0"/>
                                  </p:stCondLst>
                                  <p:childTnLst>
                                    <p:set>
                                      <p:cBhvr>
                                        <p:cTn id="64" dur="1" fill="hold">
                                          <p:stCondLst>
                                            <p:cond delay="0"/>
                                          </p:stCondLst>
                                        </p:cTn>
                                        <p:tgtEl>
                                          <p:spTgt spid="66578"/>
                                        </p:tgtEl>
                                        <p:attrNameLst>
                                          <p:attrName>style.visibility</p:attrName>
                                        </p:attrNameLst>
                                      </p:cBhvr>
                                      <p:to>
                                        <p:strVal val="visible"/>
                                      </p:to>
                                    </p:set>
                                    <p:anim calcmode="lin" valueType="num">
                                      <p:cBhvr>
                                        <p:cTn id="65" dur="500" fill="hold"/>
                                        <p:tgtEl>
                                          <p:spTgt spid="66578"/>
                                        </p:tgtEl>
                                        <p:attrNameLst>
                                          <p:attrName>ppt_x</p:attrName>
                                        </p:attrNameLst>
                                      </p:cBhvr>
                                      <p:tavLst>
                                        <p:tav tm="0">
                                          <p:val>
                                            <p:strVal val="#ppt_x"/>
                                          </p:val>
                                        </p:tav>
                                        <p:tav tm="100000">
                                          <p:val>
                                            <p:strVal val="#ppt_x"/>
                                          </p:val>
                                        </p:tav>
                                      </p:tavLst>
                                    </p:anim>
                                    <p:anim calcmode="lin" valueType="num">
                                      <p:cBhvr>
                                        <p:cTn id="66" dur="500" fill="hold"/>
                                        <p:tgtEl>
                                          <p:spTgt spid="66578"/>
                                        </p:tgtEl>
                                        <p:attrNameLst>
                                          <p:attrName>ppt_y</p:attrName>
                                        </p:attrNameLst>
                                      </p:cBhvr>
                                      <p:tavLst>
                                        <p:tav tm="0">
                                          <p:val>
                                            <p:strVal val="#ppt_y-#ppt_h/2"/>
                                          </p:val>
                                        </p:tav>
                                        <p:tav tm="100000">
                                          <p:val>
                                            <p:strVal val="#ppt_y"/>
                                          </p:val>
                                        </p:tav>
                                      </p:tavLst>
                                    </p:anim>
                                    <p:anim calcmode="lin" valueType="num">
                                      <p:cBhvr>
                                        <p:cTn id="67" dur="500" fill="hold"/>
                                        <p:tgtEl>
                                          <p:spTgt spid="66578"/>
                                        </p:tgtEl>
                                        <p:attrNameLst>
                                          <p:attrName>ppt_w</p:attrName>
                                        </p:attrNameLst>
                                      </p:cBhvr>
                                      <p:tavLst>
                                        <p:tav tm="0">
                                          <p:val>
                                            <p:strVal val="#ppt_w"/>
                                          </p:val>
                                        </p:tav>
                                        <p:tav tm="100000">
                                          <p:val>
                                            <p:strVal val="#ppt_w"/>
                                          </p:val>
                                        </p:tav>
                                      </p:tavLst>
                                    </p:anim>
                                    <p:anim calcmode="lin" valueType="num">
                                      <p:cBhvr>
                                        <p:cTn id="68" dur="500" fill="hold"/>
                                        <p:tgtEl>
                                          <p:spTgt spid="66578"/>
                                        </p:tgtEl>
                                        <p:attrNameLst>
                                          <p:attrName>ppt_h</p:attrName>
                                        </p:attrNameLst>
                                      </p:cBhvr>
                                      <p:tavLst>
                                        <p:tav tm="0">
                                          <p:val>
                                            <p:fltVal val="0"/>
                                          </p:val>
                                        </p:tav>
                                        <p:tav tm="100000">
                                          <p:val>
                                            <p:strVal val="#ppt_h"/>
                                          </p:val>
                                        </p:tav>
                                      </p:tavLst>
                                    </p:anim>
                                  </p:childTnLst>
                                </p:cTn>
                              </p:par>
                            </p:childTnLst>
                          </p:cTn>
                        </p:par>
                      </p:childTnLst>
                    </p:cTn>
                  </p:par>
                  <p:par>
                    <p:cTn id="69" fill="hold">
                      <p:stCondLst>
                        <p:cond delay="indefinite"/>
                      </p:stCondLst>
                      <p:childTnLst>
                        <p:par>
                          <p:cTn id="70" fill="hold">
                            <p:stCondLst>
                              <p:cond delay="0"/>
                            </p:stCondLst>
                            <p:childTnLst>
                              <p:par>
                                <p:cTn id="71" presetID="17" presetClass="entr" presetSubtype="8" fill="hold" nodeType="clickEffect">
                                  <p:stCondLst>
                                    <p:cond delay="0"/>
                                  </p:stCondLst>
                                  <p:childTnLst>
                                    <p:set>
                                      <p:cBhvr>
                                        <p:cTn id="72" dur="1" fill="hold">
                                          <p:stCondLst>
                                            <p:cond delay="0"/>
                                          </p:stCondLst>
                                        </p:cTn>
                                        <p:tgtEl>
                                          <p:spTgt spid="66573"/>
                                        </p:tgtEl>
                                        <p:attrNameLst>
                                          <p:attrName>style.visibility</p:attrName>
                                        </p:attrNameLst>
                                      </p:cBhvr>
                                      <p:to>
                                        <p:strVal val="visible"/>
                                      </p:to>
                                    </p:set>
                                    <p:anim calcmode="lin" valueType="num">
                                      <p:cBhvr>
                                        <p:cTn id="73" dur="500" fill="hold"/>
                                        <p:tgtEl>
                                          <p:spTgt spid="66573"/>
                                        </p:tgtEl>
                                        <p:attrNameLst>
                                          <p:attrName>ppt_x</p:attrName>
                                        </p:attrNameLst>
                                      </p:cBhvr>
                                      <p:tavLst>
                                        <p:tav tm="0">
                                          <p:val>
                                            <p:strVal val="#ppt_x-#ppt_w/2"/>
                                          </p:val>
                                        </p:tav>
                                        <p:tav tm="100000">
                                          <p:val>
                                            <p:strVal val="#ppt_x"/>
                                          </p:val>
                                        </p:tav>
                                      </p:tavLst>
                                    </p:anim>
                                    <p:anim calcmode="lin" valueType="num">
                                      <p:cBhvr>
                                        <p:cTn id="74" dur="500" fill="hold"/>
                                        <p:tgtEl>
                                          <p:spTgt spid="66573"/>
                                        </p:tgtEl>
                                        <p:attrNameLst>
                                          <p:attrName>ppt_y</p:attrName>
                                        </p:attrNameLst>
                                      </p:cBhvr>
                                      <p:tavLst>
                                        <p:tav tm="0">
                                          <p:val>
                                            <p:strVal val="#ppt_y"/>
                                          </p:val>
                                        </p:tav>
                                        <p:tav tm="100000">
                                          <p:val>
                                            <p:strVal val="#ppt_y"/>
                                          </p:val>
                                        </p:tav>
                                      </p:tavLst>
                                    </p:anim>
                                    <p:anim calcmode="lin" valueType="num">
                                      <p:cBhvr>
                                        <p:cTn id="75" dur="500" fill="hold"/>
                                        <p:tgtEl>
                                          <p:spTgt spid="66573"/>
                                        </p:tgtEl>
                                        <p:attrNameLst>
                                          <p:attrName>ppt_w</p:attrName>
                                        </p:attrNameLst>
                                      </p:cBhvr>
                                      <p:tavLst>
                                        <p:tav tm="0">
                                          <p:val>
                                            <p:fltVal val="0"/>
                                          </p:val>
                                        </p:tav>
                                        <p:tav tm="100000">
                                          <p:val>
                                            <p:strVal val="#ppt_w"/>
                                          </p:val>
                                        </p:tav>
                                      </p:tavLst>
                                    </p:anim>
                                    <p:anim calcmode="lin" valueType="num">
                                      <p:cBhvr>
                                        <p:cTn id="76" dur="500" fill="hold"/>
                                        <p:tgtEl>
                                          <p:spTgt spid="66573"/>
                                        </p:tgtEl>
                                        <p:attrNameLst>
                                          <p:attrName>ppt_h</p:attrName>
                                        </p:attrNameLst>
                                      </p:cBhvr>
                                      <p:tavLst>
                                        <p:tav tm="0">
                                          <p:val>
                                            <p:strVal val="#ppt_h"/>
                                          </p:val>
                                        </p:tav>
                                        <p:tav tm="100000">
                                          <p:val>
                                            <p:strVal val="#ppt_h"/>
                                          </p:val>
                                        </p:tav>
                                      </p:tavLst>
                                    </p:anim>
                                  </p:childTnLst>
                                </p:cTn>
                              </p:par>
                            </p:childTnLst>
                          </p:cTn>
                        </p:par>
                      </p:childTnLst>
                    </p:cTn>
                  </p:par>
                  <p:par>
                    <p:cTn id="77" fill="hold">
                      <p:stCondLst>
                        <p:cond delay="indefinite"/>
                      </p:stCondLst>
                      <p:childTnLst>
                        <p:par>
                          <p:cTn id="78" fill="hold">
                            <p:stCondLst>
                              <p:cond delay="0"/>
                            </p:stCondLst>
                            <p:childTnLst>
                              <p:par>
                                <p:cTn id="79" presetID="17" presetClass="entr" presetSubtype="8" fill="hold" nodeType="clickEffect">
                                  <p:stCondLst>
                                    <p:cond delay="0"/>
                                  </p:stCondLst>
                                  <p:childTnLst>
                                    <p:set>
                                      <p:cBhvr>
                                        <p:cTn id="80" dur="1" fill="hold">
                                          <p:stCondLst>
                                            <p:cond delay="0"/>
                                          </p:stCondLst>
                                        </p:cTn>
                                        <p:tgtEl>
                                          <p:spTgt spid="66574"/>
                                        </p:tgtEl>
                                        <p:attrNameLst>
                                          <p:attrName>style.visibility</p:attrName>
                                        </p:attrNameLst>
                                      </p:cBhvr>
                                      <p:to>
                                        <p:strVal val="visible"/>
                                      </p:to>
                                    </p:set>
                                    <p:anim calcmode="lin" valueType="num">
                                      <p:cBhvr>
                                        <p:cTn id="81" dur="500" fill="hold"/>
                                        <p:tgtEl>
                                          <p:spTgt spid="66574"/>
                                        </p:tgtEl>
                                        <p:attrNameLst>
                                          <p:attrName>ppt_x</p:attrName>
                                        </p:attrNameLst>
                                      </p:cBhvr>
                                      <p:tavLst>
                                        <p:tav tm="0">
                                          <p:val>
                                            <p:strVal val="#ppt_x-#ppt_w/2"/>
                                          </p:val>
                                        </p:tav>
                                        <p:tav tm="100000">
                                          <p:val>
                                            <p:strVal val="#ppt_x"/>
                                          </p:val>
                                        </p:tav>
                                      </p:tavLst>
                                    </p:anim>
                                    <p:anim calcmode="lin" valueType="num">
                                      <p:cBhvr>
                                        <p:cTn id="82" dur="500" fill="hold"/>
                                        <p:tgtEl>
                                          <p:spTgt spid="66574"/>
                                        </p:tgtEl>
                                        <p:attrNameLst>
                                          <p:attrName>ppt_y</p:attrName>
                                        </p:attrNameLst>
                                      </p:cBhvr>
                                      <p:tavLst>
                                        <p:tav tm="0">
                                          <p:val>
                                            <p:strVal val="#ppt_y"/>
                                          </p:val>
                                        </p:tav>
                                        <p:tav tm="100000">
                                          <p:val>
                                            <p:strVal val="#ppt_y"/>
                                          </p:val>
                                        </p:tav>
                                      </p:tavLst>
                                    </p:anim>
                                    <p:anim calcmode="lin" valueType="num">
                                      <p:cBhvr>
                                        <p:cTn id="83" dur="500" fill="hold"/>
                                        <p:tgtEl>
                                          <p:spTgt spid="66574"/>
                                        </p:tgtEl>
                                        <p:attrNameLst>
                                          <p:attrName>ppt_w</p:attrName>
                                        </p:attrNameLst>
                                      </p:cBhvr>
                                      <p:tavLst>
                                        <p:tav tm="0">
                                          <p:val>
                                            <p:fltVal val="0"/>
                                          </p:val>
                                        </p:tav>
                                        <p:tav tm="100000">
                                          <p:val>
                                            <p:strVal val="#ppt_w"/>
                                          </p:val>
                                        </p:tav>
                                      </p:tavLst>
                                    </p:anim>
                                    <p:anim calcmode="lin" valueType="num">
                                      <p:cBhvr>
                                        <p:cTn id="84" dur="500" fill="hold"/>
                                        <p:tgtEl>
                                          <p:spTgt spid="66574"/>
                                        </p:tgtEl>
                                        <p:attrNameLst>
                                          <p:attrName>ppt_h</p:attrName>
                                        </p:attrNameLst>
                                      </p:cBhvr>
                                      <p:tavLst>
                                        <p:tav tm="0">
                                          <p:val>
                                            <p:strVal val="#ppt_h"/>
                                          </p:val>
                                        </p:tav>
                                        <p:tav tm="100000">
                                          <p:val>
                                            <p:strVal val="#ppt_h"/>
                                          </p:val>
                                        </p:tav>
                                      </p:tavLst>
                                    </p:anim>
                                  </p:childTnLst>
                                </p:cTn>
                              </p:par>
                            </p:childTnLst>
                          </p:cTn>
                        </p:par>
                      </p:childTnLst>
                    </p:cTn>
                  </p:par>
                  <p:par>
                    <p:cTn id="85" fill="hold">
                      <p:stCondLst>
                        <p:cond delay="indefinite"/>
                      </p:stCondLst>
                      <p:childTnLst>
                        <p:par>
                          <p:cTn id="86" fill="hold">
                            <p:stCondLst>
                              <p:cond delay="0"/>
                            </p:stCondLst>
                            <p:childTnLst>
                              <p:par>
                                <p:cTn id="87" presetID="4" presetClass="entr" presetSubtype="32" fill="hold" nodeType="clickEffect">
                                  <p:stCondLst>
                                    <p:cond delay="0"/>
                                  </p:stCondLst>
                                  <p:childTnLst>
                                    <p:set>
                                      <p:cBhvr>
                                        <p:cTn id="88" dur="1" fill="hold">
                                          <p:stCondLst>
                                            <p:cond delay="0"/>
                                          </p:stCondLst>
                                        </p:cTn>
                                        <p:tgtEl>
                                          <p:spTgt spid="16"/>
                                        </p:tgtEl>
                                        <p:attrNameLst>
                                          <p:attrName>style.visibility</p:attrName>
                                        </p:attrNameLst>
                                      </p:cBhvr>
                                      <p:to>
                                        <p:strVal val="visible"/>
                                      </p:to>
                                    </p:set>
                                    <p:animEffect transition="in" filter="box(out)">
                                      <p:cBhvr>
                                        <p:cTn id="89" dur="500"/>
                                        <p:tgtEl>
                                          <p:spTgt spid="16"/>
                                        </p:tgtEl>
                                      </p:cBhvr>
                                    </p:animEffect>
                                  </p:childTnLst>
                                  <p:subTnLst>
                                    <p:audio>
                                      <p:cMediaNode>
                                        <p:cTn display="0" masterRel="sameClick">
                                          <p:stCondLst>
                                            <p:cond evt="begin" delay="0">
                                              <p:tn val="87"/>
                                            </p:cond>
                                          </p:stCondLst>
                                          <p:endCondLst>
                                            <p:cond evt="onStopAudio" delay="0">
                                              <p:tgtEl>
                                                <p:sldTgt/>
                                              </p:tgtEl>
                                            </p:cond>
                                          </p:endCondLst>
                                        </p:cTn>
                                        <p:tgtEl>
                                          <p:sndTgt r:embed="rId67" name="camera.wav"/>
                                        </p:tgtEl>
                                      </p:cMediaNode>
                                    </p:audio>
                                  </p:subTnLst>
                                </p:cTn>
                              </p:par>
                            </p:childTnLst>
                          </p:cTn>
                        </p:par>
                        <p:par>
                          <p:cTn id="90" fill="hold">
                            <p:stCondLst>
                              <p:cond delay="500"/>
                            </p:stCondLst>
                            <p:childTnLst>
                              <p:par>
                                <p:cTn id="91" presetID="22" presetClass="entr" presetSubtype="1" fill="hold" grpId="0" nodeType="afterEffect">
                                  <p:stCondLst>
                                    <p:cond delay="0"/>
                                  </p:stCondLst>
                                  <p:childTnLst>
                                    <p:set>
                                      <p:cBhvr>
                                        <p:cTn id="92" dur="1" fill="hold">
                                          <p:stCondLst>
                                            <p:cond delay="0"/>
                                          </p:stCondLst>
                                        </p:cTn>
                                        <p:tgtEl>
                                          <p:spTgt spid="66588"/>
                                        </p:tgtEl>
                                        <p:attrNameLst>
                                          <p:attrName>style.visibility</p:attrName>
                                        </p:attrNameLst>
                                      </p:cBhvr>
                                      <p:to>
                                        <p:strVal val="visible"/>
                                      </p:to>
                                    </p:set>
                                    <p:animEffect transition="in" filter="wipe(up)">
                                      <p:cBhvr>
                                        <p:cTn id="93" dur="500"/>
                                        <p:tgtEl>
                                          <p:spTgt spid="66588"/>
                                        </p:tgtEl>
                                      </p:cBhvr>
                                    </p:animEffect>
                                  </p:childTnLst>
                                </p:cTn>
                              </p:par>
                            </p:childTnLst>
                          </p:cTn>
                        </p:par>
                      </p:childTnLst>
                    </p:cTn>
                  </p:par>
                  <p:par>
                    <p:cTn id="94" fill="hold">
                      <p:stCondLst>
                        <p:cond delay="indefinite"/>
                      </p:stCondLst>
                      <p:childTnLst>
                        <p:par>
                          <p:cTn id="95" fill="hold">
                            <p:stCondLst>
                              <p:cond delay="0"/>
                            </p:stCondLst>
                            <p:childTnLst>
                              <p:par>
                                <p:cTn id="96" presetID="4" presetClass="entr" presetSubtype="32" fill="hold" nodeType="click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box(out)">
                                      <p:cBhvr>
                                        <p:cTn id="98" dur="500"/>
                                        <p:tgtEl>
                                          <p:spTgt spid="18"/>
                                        </p:tgtEl>
                                      </p:cBhvr>
                                    </p:animEffect>
                                  </p:childTnLst>
                                  <p:subTnLst>
                                    <p:audio>
                                      <p:cMediaNode>
                                        <p:cTn display="0" masterRel="sameClick">
                                          <p:stCondLst>
                                            <p:cond evt="begin" delay="0">
                                              <p:tn val="96"/>
                                            </p:cond>
                                          </p:stCondLst>
                                          <p:endCondLst>
                                            <p:cond evt="onStopAudio" delay="0">
                                              <p:tgtEl>
                                                <p:sldTgt/>
                                              </p:tgtEl>
                                            </p:cond>
                                          </p:endCondLst>
                                        </p:cTn>
                                        <p:tgtEl>
                                          <p:sndTgt r:embed="rId67" name="camera.wav"/>
                                        </p:tgtEl>
                                      </p:cMediaNode>
                                    </p:audio>
                                  </p:subTnLst>
                                </p:cTn>
                              </p:par>
                            </p:childTnLst>
                          </p:cTn>
                        </p:par>
                      </p:childTnLst>
                    </p:cTn>
                  </p:par>
                  <p:par>
                    <p:cTn id="99" fill="hold">
                      <p:stCondLst>
                        <p:cond delay="indefinite"/>
                      </p:stCondLst>
                      <p:childTnLst>
                        <p:par>
                          <p:cTn id="100" fill="hold">
                            <p:stCondLst>
                              <p:cond delay="0"/>
                            </p:stCondLst>
                            <p:childTnLst>
                              <p:par>
                                <p:cTn id="101" presetID="4" presetClass="entr" presetSubtype="32" fill="hold" grpId="0" nodeType="clickEffect">
                                  <p:stCondLst>
                                    <p:cond delay="0"/>
                                  </p:stCondLst>
                                  <p:childTnLst>
                                    <p:set>
                                      <p:cBhvr>
                                        <p:cTn id="102" dur="1" fill="hold">
                                          <p:stCondLst>
                                            <p:cond delay="0"/>
                                          </p:stCondLst>
                                        </p:cTn>
                                        <p:tgtEl>
                                          <p:spTgt spid="66590">
                                            <p:txEl>
                                              <p:pRg st="0" end="0"/>
                                            </p:txEl>
                                          </p:spTgt>
                                        </p:tgtEl>
                                        <p:attrNameLst>
                                          <p:attrName>style.visibility</p:attrName>
                                        </p:attrNameLst>
                                      </p:cBhvr>
                                      <p:to>
                                        <p:strVal val="visible"/>
                                      </p:to>
                                    </p:set>
                                    <p:animEffect transition="in" filter="box(out)">
                                      <p:cBhvr>
                                        <p:cTn id="103" dur="500"/>
                                        <p:tgtEl>
                                          <p:spTgt spid="66590">
                                            <p:txEl>
                                              <p:pRg st="0" end="0"/>
                                            </p:txEl>
                                          </p:spTgt>
                                        </p:tgtEl>
                                      </p:cBhvr>
                                    </p:animEffect>
                                  </p:childTnLst>
                                  <p:subTnLst>
                                    <p:audio>
                                      <p:cMediaNode>
                                        <p:cTn display="0" masterRel="sameClick">
                                          <p:stCondLst>
                                            <p:cond evt="begin" delay="0">
                                              <p:tn val="101"/>
                                            </p:cond>
                                          </p:stCondLst>
                                          <p:endCondLst>
                                            <p:cond evt="onStopAudio" delay="0">
                                              <p:tgtEl>
                                                <p:sldTgt/>
                                              </p:tgtEl>
                                            </p:cond>
                                          </p:endCondLst>
                                        </p:cTn>
                                        <p:tgtEl>
                                          <p:sndTgt r:embed="rId67" name="camera.wav"/>
                                        </p:tgtEl>
                                      </p:cMediaNode>
                                    </p:audio>
                                  </p:subTnLst>
                                </p:cTn>
                              </p:par>
                            </p:childTnLst>
                          </p:cTn>
                        </p:par>
                      </p:childTnLst>
                    </p:cTn>
                  </p:par>
                  <p:par>
                    <p:cTn id="104" fill="hold">
                      <p:stCondLst>
                        <p:cond delay="indefinite"/>
                      </p:stCondLst>
                      <p:childTnLst>
                        <p:par>
                          <p:cTn id="105" fill="hold">
                            <p:stCondLst>
                              <p:cond delay="0"/>
                            </p:stCondLst>
                            <p:childTnLst>
                              <p:par>
                                <p:cTn id="106" presetID="4" presetClass="entr" presetSubtype="32" fill="hold" nodeType="clickEffect">
                                  <p:stCondLst>
                                    <p:cond delay="0"/>
                                  </p:stCondLst>
                                  <p:childTnLst>
                                    <p:set>
                                      <p:cBhvr>
                                        <p:cTn id="107" dur="1" fill="hold">
                                          <p:stCondLst>
                                            <p:cond delay="0"/>
                                          </p:stCondLst>
                                        </p:cTn>
                                        <p:tgtEl>
                                          <p:spTgt spid="17"/>
                                        </p:tgtEl>
                                        <p:attrNameLst>
                                          <p:attrName>style.visibility</p:attrName>
                                        </p:attrNameLst>
                                      </p:cBhvr>
                                      <p:to>
                                        <p:strVal val="visible"/>
                                      </p:to>
                                    </p:set>
                                    <p:animEffect transition="in" filter="box(out)">
                                      <p:cBhvr>
                                        <p:cTn id="108" dur="500"/>
                                        <p:tgtEl>
                                          <p:spTgt spid="17"/>
                                        </p:tgtEl>
                                      </p:cBhvr>
                                    </p:animEffect>
                                  </p:childTnLst>
                                  <p:subTnLst>
                                    <p:audio>
                                      <p:cMediaNode>
                                        <p:cTn display="0" masterRel="sameClick">
                                          <p:stCondLst>
                                            <p:cond evt="begin" delay="0">
                                              <p:tn val="106"/>
                                            </p:cond>
                                          </p:stCondLst>
                                          <p:endCondLst>
                                            <p:cond evt="onStopAudio" delay="0">
                                              <p:tgtEl>
                                                <p:sldTgt/>
                                              </p:tgtEl>
                                            </p:cond>
                                          </p:endCondLst>
                                        </p:cTn>
                                        <p:tgtEl>
                                          <p:sndTgt r:embed="rId67" name="camera.wav"/>
                                        </p:tgtEl>
                                      </p:cMediaNode>
                                    </p:audio>
                                  </p:subTnLst>
                                </p:cTn>
                              </p:par>
                            </p:childTnLst>
                          </p:cTn>
                        </p:par>
                        <p:par>
                          <p:cTn id="109" fill="hold">
                            <p:stCondLst>
                              <p:cond delay="500"/>
                            </p:stCondLst>
                            <p:childTnLst>
                              <p:par>
                                <p:cTn id="110" presetID="22" presetClass="entr" presetSubtype="1" fill="hold" grpId="0" nodeType="afterEffect">
                                  <p:stCondLst>
                                    <p:cond delay="0"/>
                                  </p:stCondLst>
                                  <p:childTnLst>
                                    <p:set>
                                      <p:cBhvr>
                                        <p:cTn id="111" dur="1" fill="hold">
                                          <p:stCondLst>
                                            <p:cond delay="0"/>
                                          </p:stCondLst>
                                        </p:cTn>
                                        <p:tgtEl>
                                          <p:spTgt spid="66589"/>
                                        </p:tgtEl>
                                        <p:attrNameLst>
                                          <p:attrName>style.visibility</p:attrName>
                                        </p:attrNameLst>
                                      </p:cBhvr>
                                      <p:to>
                                        <p:strVal val="visible"/>
                                      </p:to>
                                    </p:set>
                                    <p:animEffect transition="in" filter="wipe(up)">
                                      <p:cBhvr>
                                        <p:cTn id="112" dur="500"/>
                                        <p:tgtEl>
                                          <p:spTgt spid="66589"/>
                                        </p:tgtEl>
                                      </p:cBhvr>
                                    </p:animEffect>
                                  </p:childTnLst>
                                </p:cTn>
                              </p:par>
                            </p:childTnLst>
                          </p:cTn>
                        </p:par>
                      </p:childTnLst>
                    </p:cTn>
                  </p:par>
                  <p:par>
                    <p:cTn id="113" fill="hold">
                      <p:stCondLst>
                        <p:cond delay="indefinite"/>
                      </p:stCondLst>
                      <p:childTnLst>
                        <p:par>
                          <p:cTn id="114" fill="hold">
                            <p:stCondLst>
                              <p:cond delay="0"/>
                            </p:stCondLst>
                            <p:childTnLst>
                              <p:par>
                                <p:cTn id="115" presetID="4" presetClass="entr" presetSubtype="32" fill="hold" grpId="0" nodeType="clickEffect">
                                  <p:stCondLst>
                                    <p:cond delay="0"/>
                                  </p:stCondLst>
                                  <p:childTnLst>
                                    <p:set>
                                      <p:cBhvr>
                                        <p:cTn id="116" dur="1" fill="hold">
                                          <p:stCondLst>
                                            <p:cond delay="0"/>
                                          </p:stCondLst>
                                        </p:cTn>
                                        <p:tgtEl>
                                          <p:spTgt spid="66630"/>
                                        </p:tgtEl>
                                        <p:attrNameLst>
                                          <p:attrName>style.visibility</p:attrName>
                                        </p:attrNameLst>
                                      </p:cBhvr>
                                      <p:to>
                                        <p:strVal val="visible"/>
                                      </p:to>
                                    </p:set>
                                    <p:animEffect transition="in" filter="box(out)">
                                      <p:cBhvr>
                                        <p:cTn id="117" dur="500"/>
                                        <p:tgtEl>
                                          <p:spTgt spid="66630"/>
                                        </p:tgtEl>
                                      </p:cBhvr>
                                    </p:animEffect>
                                  </p:childTnLst>
                                  <p:subTnLst>
                                    <p:audio>
                                      <p:cMediaNode>
                                        <p:cTn display="0" masterRel="sameClick">
                                          <p:stCondLst>
                                            <p:cond evt="begin" delay="0">
                                              <p:tn val="115"/>
                                            </p:cond>
                                          </p:stCondLst>
                                          <p:endCondLst>
                                            <p:cond evt="onStopAudio" delay="0">
                                              <p:tgtEl>
                                                <p:sldTgt/>
                                              </p:tgtEl>
                                            </p:cond>
                                          </p:endCondLst>
                                        </p:cTn>
                                        <p:tgtEl>
                                          <p:sndTgt r:embed="rId67"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4" grpId="0"/>
      <p:bldP spid="66565" grpId="0"/>
      <p:bldP spid="66578" grpId="0" bldLvl="0" animBg="1"/>
      <p:bldP spid="66585" grpId="0" bldLvl="0" animBg="1"/>
      <p:bldP spid="66588" grpId="0"/>
      <p:bldP spid="66589" grpId="0"/>
      <p:bldP spid="66590" grpId="0" build="p"/>
      <p:bldP spid="66630"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43" action="ppaction://hlinksldjump"/>
          </p:cNvPr>
          <p:cNvSpPr>
            <a:spLocks noChangeArrowheads="1"/>
          </p:cNvSpPr>
          <p:nvPr>
            <p:custDataLst>
              <p:tags r:id="rId3"/>
            </p:custDataLst>
          </p:nvPr>
        </p:nvSpPr>
        <p:spPr bwMode="auto">
          <a:xfrm>
            <a:off x="2916555" y="495935"/>
            <a:ext cx="3954145" cy="720804"/>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一、实际电压源</a:t>
            </a:r>
          </a:p>
        </p:txBody>
      </p:sp>
      <p:sp>
        <p:nvSpPr>
          <p:cNvPr id="67586" name="Text Box 2"/>
          <p:cNvSpPr txBox="1"/>
          <p:nvPr>
            <p:custDataLst>
              <p:tags r:id="rId4"/>
            </p:custDataLst>
          </p:nvPr>
        </p:nvSpPr>
        <p:spPr>
          <a:xfrm>
            <a:off x="2195513" y="5848350"/>
            <a:ext cx="5405437" cy="557213"/>
          </a:xfrm>
          <a:prstGeom prst="rect">
            <a:avLst/>
          </a:prstGeom>
          <a:noFill/>
          <a:ln w="38100" cap="flat" cmpd="dbl">
            <a:solidFill>
              <a:srgbClr val="FFCC99"/>
            </a:solidFill>
            <a:prstDash val="solid"/>
            <a:miter/>
            <a:headEnd type="none" w="med" len="med"/>
            <a:tailEnd type="none" w="med" len="med"/>
          </a:ln>
        </p:spPr>
        <p:txBody>
          <a:bodyPr>
            <a:spAutoFit/>
          </a:bodyPr>
          <a:lstStyle/>
          <a:p>
            <a:pPr marL="457200" indent="-457200" eaLnBrk="0" hangingPunct="0">
              <a:spcBef>
                <a:spcPct val="50000"/>
              </a:spcBef>
            </a:pPr>
            <a:r>
              <a:rPr lang="zh-CN" altLang="en-US" sz="2800" b="1" dirty="0">
                <a:solidFill>
                  <a:schemeClr val="accent2"/>
                </a:solidFill>
                <a:latin typeface="宋体" panose="02010600030101010101" pitchFamily="2" charset="-122"/>
              </a:rPr>
              <a:t>特点：</a:t>
            </a:r>
            <a:r>
              <a:rPr lang="zh-CN" altLang="en-US" sz="2800" b="1" dirty="0">
                <a:solidFill>
                  <a:srgbClr val="9900CC"/>
                </a:solidFill>
                <a:latin typeface="宋体" panose="02010600030101010101" pitchFamily="2" charset="-122"/>
              </a:rPr>
              <a:t>输出电压随外电路变化。</a:t>
            </a:r>
          </a:p>
        </p:txBody>
      </p:sp>
      <p:sp>
        <p:nvSpPr>
          <p:cNvPr id="67587" name="Rectangle 3"/>
          <p:cNvSpPr/>
          <p:nvPr>
            <p:custDataLst>
              <p:tags r:id="rId5"/>
            </p:custDataLst>
          </p:nvPr>
        </p:nvSpPr>
        <p:spPr>
          <a:xfrm>
            <a:off x="539750" y="1527175"/>
            <a:ext cx="1606550" cy="519113"/>
          </a:xfrm>
          <a:prstGeom prst="rect">
            <a:avLst/>
          </a:prstGeom>
          <a:solidFill>
            <a:schemeClr val="bg1">
              <a:alpha val="50195"/>
            </a:schemeClr>
          </a:solidFill>
          <a:ln w="9525">
            <a:noFill/>
          </a:ln>
        </p:spPr>
        <p:txBody>
          <a:bodyPr wrap="none">
            <a:spAutoFit/>
          </a:bodyPr>
          <a:lstStyle/>
          <a:p>
            <a:r>
              <a:rPr lang="zh-CN" altLang="en-US" sz="2800" b="1" dirty="0">
                <a:solidFill>
                  <a:srgbClr val="FF0066"/>
                </a:solidFill>
                <a:latin typeface="宋体" panose="02010600030101010101" pitchFamily="2" charset="-122"/>
              </a:rPr>
              <a:t>伏安特性</a:t>
            </a:r>
          </a:p>
        </p:txBody>
      </p:sp>
      <p:sp>
        <p:nvSpPr>
          <p:cNvPr id="67588" name="Line 4"/>
          <p:cNvSpPr/>
          <p:nvPr>
            <p:custDataLst>
              <p:tags r:id="rId6"/>
            </p:custDataLst>
          </p:nvPr>
        </p:nvSpPr>
        <p:spPr>
          <a:xfrm>
            <a:off x="1198563" y="2886075"/>
            <a:ext cx="685800" cy="0"/>
          </a:xfrm>
          <a:prstGeom prst="line">
            <a:avLst/>
          </a:prstGeom>
          <a:ln w="28575" cap="flat" cmpd="sng">
            <a:solidFill>
              <a:srgbClr val="FF0000"/>
            </a:solidFill>
            <a:prstDash val="solid"/>
            <a:headEnd type="none" w="med" len="med"/>
            <a:tailEnd type="stealth" w="med" len="lg"/>
          </a:ln>
        </p:spPr>
      </p:sp>
      <p:sp>
        <p:nvSpPr>
          <p:cNvPr id="67589" name="Text Box 5"/>
          <p:cNvSpPr txBox="1"/>
          <p:nvPr>
            <p:custDataLst>
              <p:tags r:id="rId7"/>
            </p:custDataLst>
          </p:nvPr>
        </p:nvSpPr>
        <p:spPr>
          <a:xfrm>
            <a:off x="1430338" y="2427288"/>
            <a:ext cx="303212" cy="457200"/>
          </a:xfrm>
          <a:prstGeom prst="rect">
            <a:avLst/>
          </a:prstGeom>
          <a:noFill/>
          <a:ln w="9525">
            <a:noFill/>
          </a:ln>
        </p:spPr>
        <p:txBody>
          <a:bodyPr wrap="none" anchor="ctr" anchorCtr="0">
            <a:spAutoFit/>
          </a:bodyPr>
          <a:lstStyle/>
          <a:p>
            <a:pPr algn="ctr"/>
            <a:r>
              <a:rPr lang="en-US" altLang="zh-CN" b="1" i="1" dirty="0">
                <a:solidFill>
                  <a:srgbClr val="FF0000"/>
                </a:solidFill>
                <a:latin typeface="Times New Roman" panose="02020603050405020304" pitchFamily="18" charset="0"/>
                <a:ea typeface="隶书" pitchFamily="49" charset="-122"/>
              </a:rPr>
              <a:t>I</a:t>
            </a:r>
          </a:p>
        </p:txBody>
      </p:sp>
      <p:sp>
        <p:nvSpPr>
          <p:cNvPr id="67590" name="Line 6"/>
          <p:cNvSpPr/>
          <p:nvPr>
            <p:custDataLst>
              <p:tags r:id="rId8"/>
            </p:custDataLst>
          </p:nvPr>
        </p:nvSpPr>
        <p:spPr>
          <a:xfrm rot="5400000">
            <a:off x="1455738" y="3676650"/>
            <a:ext cx="819150" cy="0"/>
          </a:xfrm>
          <a:prstGeom prst="line">
            <a:avLst/>
          </a:prstGeom>
          <a:ln w="28575" cap="flat" cmpd="sng">
            <a:solidFill>
              <a:srgbClr val="FF0000"/>
            </a:solidFill>
            <a:prstDash val="solid"/>
            <a:headEnd type="none" w="med" len="med"/>
            <a:tailEnd type="stealth" w="med" len="lg"/>
          </a:ln>
        </p:spPr>
      </p:sp>
      <p:grpSp>
        <p:nvGrpSpPr>
          <p:cNvPr id="2" name="Group 7"/>
          <p:cNvGrpSpPr/>
          <p:nvPr/>
        </p:nvGrpSpPr>
        <p:grpSpPr>
          <a:xfrm>
            <a:off x="1725613" y="2995613"/>
            <a:ext cx="1190625" cy="1352550"/>
            <a:chOff x="1284" y="1020"/>
            <a:chExt cx="750" cy="852"/>
          </a:xfrm>
        </p:grpSpPr>
        <p:sp>
          <p:nvSpPr>
            <p:cNvPr id="21542" name="Line 8"/>
            <p:cNvSpPr/>
            <p:nvPr>
              <p:custDataLst>
                <p:tags r:id="rId36"/>
              </p:custDataLst>
            </p:nvPr>
          </p:nvSpPr>
          <p:spPr>
            <a:xfrm>
              <a:off x="1296" y="1020"/>
              <a:ext cx="444" cy="0"/>
            </a:xfrm>
            <a:prstGeom prst="line">
              <a:avLst/>
            </a:prstGeom>
            <a:ln w="9525" cap="flat" cmpd="sng">
              <a:solidFill>
                <a:schemeClr val="tx1"/>
              </a:solidFill>
              <a:prstDash val="solid"/>
              <a:headEnd type="none" w="med" len="med"/>
              <a:tailEnd type="none" w="med" len="med"/>
            </a:ln>
          </p:spPr>
        </p:sp>
        <p:sp>
          <p:nvSpPr>
            <p:cNvPr id="21543" name="Line 9"/>
            <p:cNvSpPr/>
            <p:nvPr>
              <p:custDataLst>
                <p:tags r:id="rId37"/>
              </p:custDataLst>
            </p:nvPr>
          </p:nvSpPr>
          <p:spPr>
            <a:xfrm>
              <a:off x="1740" y="1020"/>
              <a:ext cx="0" cy="852"/>
            </a:xfrm>
            <a:prstGeom prst="line">
              <a:avLst/>
            </a:prstGeom>
            <a:ln w="9525" cap="flat" cmpd="sng">
              <a:solidFill>
                <a:schemeClr val="tx1"/>
              </a:solidFill>
              <a:prstDash val="solid"/>
              <a:headEnd type="none" w="med" len="med"/>
              <a:tailEnd type="none" w="med" len="med"/>
            </a:ln>
          </p:spPr>
        </p:sp>
        <p:sp>
          <p:nvSpPr>
            <p:cNvPr id="21544" name="Line 10"/>
            <p:cNvSpPr/>
            <p:nvPr>
              <p:custDataLst>
                <p:tags r:id="rId38"/>
              </p:custDataLst>
            </p:nvPr>
          </p:nvSpPr>
          <p:spPr>
            <a:xfrm>
              <a:off x="1284" y="1872"/>
              <a:ext cx="468" cy="0"/>
            </a:xfrm>
            <a:prstGeom prst="line">
              <a:avLst/>
            </a:prstGeom>
            <a:ln w="9525" cap="flat" cmpd="sng">
              <a:solidFill>
                <a:schemeClr val="tx1"/>
              </a:solidFill>
              <a:prstDash val="solid"/>
              <a:headEnd type="none" w="med" len="med"/>
              <a:tailEnd type="none" w="med" len="med"/>
            </a:ln>
          </p:spPr>
        </p:sp>
        <p:sp>
          <p:nvSpPr>
            <p:cNvPr id="21545" name="Rectangle 11"/>
            <p:cNvSpPr/>
            <p:nvPr>
              <p:custDataLst>
                <p:tags r:id="rId39"/>
              </p:custDataLst>
            </p:nvPr>
          </p:nvSpPr>
          <p:spPr>
            <a:xfrm>
              <a:off x="1704" y="1344"/>
              <a:ext cx="96" cy="216"/>
            </a:xfrm>
            <a:prstGeom prst="rect">
              <a:avLst/>
            </a:prstGeom>
            <a:gradFill rotWithShape="0">
              <a:gsLst>
                <a:gs pos="0">
                  <a:srgbClr val="CCFFCC"/>
                </a:gs>
                <a:gs pos="100000">
                  <a:srgbClr val="FFFFFF"/>
                </a:gs>
              </a:gsLst>
              <a:lin ang="5400000" scaled="1"/>
              <a:tileRect/>
            </a:gradFill>
            <a:ln w="38100" cap="flat" cmpd="sng">
              <a:solidFill>
                <a:schemeClr val="tx2"/>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1546" name="Text Box 12"/>
            <p:cNvSpPr txBox="1"/>
            <p:nvPr>
              <p:custDataLst>
                <p:tags r:id="rId40"/>
              </p:custDataLst>
            </p:nvPr>
          </p:nvSpPr>
          <p:spPr>
            <a:xfrm>
              <a:off x="1790" y="1286"/>
              <a:ext cx="244" cy="288"/>
            </a:xfrm>
            <a:prstGeom prst="rect">
              <a:avLst/>
            </a:prstGeom>
            <a:noFill/>
            <a:ln w="9525">
              <a:noFill/>
            </a:ln>
          </p:spPr>
          <p:txBody>
            <a:bodyPr wrap="none">
              <a:spAutoFit/>
            </a:bodyPr>
            <a:lstStyle/>
            <a:p>
              <a:r>
                <a:rPr lang="en-US" altLang="zh-CN" dirty="0">
                  <a:latin typeface="Times New Roman" panose="02020603050405020304" pitchFamily="18" charset="0"/>
                </a:rPr>
                <a:t>R</a:t>
              </a:r>
            </a:p>
          </p:txBody>
        </p:sp>
      </p:grpSp>
      <p:sp>
        <p:nvSpPr>
          <p:cNvPr id="67597" name="Text Box 13"/>
          <p:cNvSpPr txBox="1"/>
          <p:nvPr>
            <p:custDataLst>
              <p:tags r:id="rId9"/>
            </p:custDataLst>
          </p:nvPr>
        </p:nvSpPr>
        <p:spPr>
          <a:xfrm>
            <a:off x="1385888" y="3475038"/>
            <a:ext cx="404812" cy="457200"/>
          </a:xfrm>
          <a:prstGeom prst="rect">
            <a:avLst/>
          </a:prstGeom>
          <a:noFill/>
          <a:ln w="9525">
            <a:noFill/>
          </a:ln>
        </p:spPr>
        <p:txBody>
          <a:bodyPr wrap="none">
            <a:spAutoFit/>
          </a:bodyPr>
          <a:lstStyle/>
          <a:p>
            <a:r>
              <a:rPr lang="en-US" altLang="zh-CN" b="1" i="1" dirty="0">
                <a:solidFill>
                  <a:srgbClr val="FF0066"/>
                </a:solidFill>
                <a:latin typeface="Times New Roman" panose="02020603050405020304" pitchFamily="18" charset="0"/>
              </a:rPr>
              <a:t>U</a:t>
            </a:r>
          </a:p>
        </p:txBody>
      </p:sp>
      <p:grpSp>
        <p:nvGrpSpPr>
          <p:cNvPr id="3" name="Group 14"/>
          <p:cNvGrpSpPr/>
          <p:nvPr/>
        </p:nvGrpSpPr>
        <p:grpSpPr>
          <a:xfrm>
            <a:off x="4132263" y="1871663"/>
            <a:ext cx="4554538" cy="2824162"/>
            <a:chOff x="2724" y="1735"/>
            <a:chExt cx="2869" cy="1779"/>
          </a:xfrm>
        </p:grpSpPr>
        <p:grpSp>
          <p:nvGrpSpPr>
            <p:cNvPr id="21533" name="Group 15"/>
            <p:cNvGrpSpPr/>
            <p:nvPr/>
          </p:nvGrpSpPr>
          <p:grpSpPr>
            <a:xfrm>
              <a:off x="2834" y="2122"/>
              <a:ext cx="1827" cy="1392"/>
              <a:chOff x="386" y="877"/>
              <a:chExt cx="1827" cy="1392"/>
            </a:xfrm>
          </p:grpSpPr>
          <p:sp>
            <p:nvSpPr>
              <p:cNvPr id="21537" name="Text Box 16"/>
              <p:cNvSpPr txBox="1"/>
              <p:nvPr>
                <p:custDataLst>
                  <p:tags r:id="rId31"/>
                </p:custDataLst>
              </p:nvPr>
            </p:nvSpPr>
            <p:spPr>
              <a:xfrm>
                <a:off x="683" y="877"/>
                <a:ext cx="331" cy="327"/>
              </a:xfrm>
              <a:prstGeom prst="rect">
                <a:avLst/>
              </a:prstGeom>
              <a:noFill/>
              <a:ln w="9525">
                <a:noFill/>
              </a:ln>
            </p:spPr>
            <p:txBody>
              <a:bodyPr>
                <a:spAutoFit/>
              </a:bodyPr>
              <a:lstStyle/>
              <a:p>
                <a:pPr eaLnBrk="0" hangingPunct="0">
                  <a:spcBef>
                    <a:spcPct val="50000"/>
                  </a:spcBef>
                </a:pPr>
                <a:r>
                  <a:rPr lang="en-US" altLang="zh-CN" sz="2800" b="1" i="1" dirty="0">
                    <a:solidFill>
                      <a:schemeClr val="accent2"/>
                    </a:solidFill>
                    <a:latin typeface="Times New Roman" panose="02020603050405020304" pitchFamily="18" charset="0"/>
                    <a:ea typeface="楷体_GB2312" pitchFamily="49" charset="-122"/>
                  </a:rPr>
                  <a:t>u</a:t>
                </a:r>
              </a:p>
            </p:txBody>
          </p:sp>
          <p:sp>
            <p:nvSpPr>
              <p:cNvPr id="21538" name="Text Box 17"/>
              <p:cNvSpPr txBox="1"/>
              <p:nvPr>
                <p:custDataLst>
                  <p:tags r:id="rId32"/>
                </p:custDataLst>
              </p:nvPr>
            </p:nvSpPr>
            <p:spPr>
              <a:xfrm>
                <a:off x="386" y="1874"/>
                <a:ext cx="286" cy="328"/>
              </a:xfrm>
              <a:prstGeom prst="rect">
                <a:avLst/>
              </a:prstGeom>
              <a:noFill/>
              <a:ln w="9525">
                <a:noFill/>
              </a:ln>
            </p:spPr>
            <p:txBody>
              <a:bodyPr>
                <a:spAutoFit/>
              </a:bodyPr>
              <a:lstStyle/>
              <a:p>
                <a:pPr eaLnBrk="0" hangingPunct="0">
                  <a:spcBef>
                    <a:spcPct val="50000"/>
                  </a:spcBef>
                </a:pPr>
                <a:r>
                  <a:rPr lang="en-US" altLang="zh-CN" sz="2800" b="1" i="1" dirty="0">
                    <a:solidFill>
                      <a:schemeClr val="accent2"/>
                    </a:solidFill>
                    <a:latin typeface="Times New Roman" panose="02020603050405020304" pitchFamily="18" charset="0"/>
                    <a:ea typeface="楷体_GB2312" pitchFamily="49" charset="-122"/>
                  </a:rPr>
                  <a:t>0</a:t>
                </a:r>
              </a:p>
            </p:txBody>
          </p:sp>
          <p:sp>
            <p:nvSpPr>
              <p:cNvPr id="21539" name="Text Box 18"/>
              <p:cNvSpPr txBox="1"/>
              <p:nvPr>
                <p:custDataLst>
                  <p:tags r:id="rId33"/>
                </p:custDataLst>
              </p:nvPr>
            </p:nvSpPr>
            <p:spPr>
              <a:xfrm>
                <a:off x="1879" y="1942"/>
                <a:ext cx="334" cy="327"/>
              </a:xfrm>
              <a:prstGeom prst="rect">
                <a:avLst/>
              </a:prstGeom>
              <a:noFill/>
              <a:ln w="9525">
                <a:noFill/>
              </a:ln>
            </p:spPr>
            <p:txBody>
              <a:bodyPr>
                <a:spAutoFit/>
              </a:bodyPr>
              <a:lstStyle/>
              <a:p>
                <a:pPr eaLnBrk="0" hangingPunct="0">
                  <a:spcBef>
                    <a:spcPct val="50000"/>
                  </a:spcBef>
                </a:pPr>
                <a:r>
                  <a:rPr lang="en-US" altLang="zh-CN" sz="2800" b="1" i="1" dirty="0">
                    <a:solidFill>
                      <a:schemeClr val="accent2"/>
                    </a:solidFill>
                    <a:latin typeface="Times New Roman" panose="02020603050405020304" pitchFamily="18" charset="0"/>
                    <a:ea typeface="楷体_GB2312" pitchFamily="49" charset="-122"/>
                  </a:rPr>
                  <a:t>i</a:t>
                </a:r>
              </a:p>
            </p:txBody>
          </p:sp>
          <p:sp>
            <p:nvSpPr>
              <p:cNvPr id="21540" name="Line 19"/>
              <p:cNvSpPr/>
              <p:nvPr>
                <p:custDataLst>
                  <p:tags r:id="rId34"/>
                </p:custDataLst>
              </p:nvPr>
            </p:nvSpPr>
            <p:spPr>
              <a:xfrm flipV="1">
                <a:off x="623" y="951"/>
                <a:ext cx="0" cy="1185"/>
              </a:xfrm>
              <a:prstGeom prst="line">
                <a:avLst/>
              </a:prstGeom>
              <a:ln w="38100" cap="flat" cmpd="sng">
                <a:solidFill>
                  <a:schemeClr val="accent2"/>
                </a:solidFill>
                <a:prstDash val="solid"/>
                <a:headEnd type="none" w="med" len="med"/>
                <a:tailEnd type="stealth" w="med" len="lg"/>
              </a:ln>
            </p:spPr>
          </p:sp>
          <p:sp>
            <p:nvSpPr>
              <p:cNvPr id="21541" name="Line 20"/>
              <p:cNvSpPr/>
              <p:nvPr>
                <p:custDataLst>
                  <p:tags r:id="rId35"/>
                </p:custDataLst>
              </p:nvPr>
            </p:nvSpPr>
            <p:spPr>
              <a:xfrm>
                <a:off x="433" y="1942"/>
                <a:ext cx="1495" cy="0"/>
              </a:xfrm>
              <a:prstGeom prst="line">
                <a:avLst/>
              </a:prstGeom>
              <a:ln w="38100" cap="flat" cmpd="sng">
                <a:solidFill>
                  <a:schemeClr val="accent2"/>
                </a:solidFill>
                <a:prstDash val="solid"/>
                <a:headEnd type="none" w="med" len="med"/>
                <a:tailEnd type="stealth" w="med" len="lg"/>
              </a:ln>
            </p:spPr>
          </p:sp>
        </p:grpSp>
        <p:sp>
          <p:nvSpPr>
            <p:cNvPr id="21534" name="Line 21"/>
            <p:cNvSpPr/>
            <p:nvPr>
              <p:custDataLst>
                <p:tags r:id="rId28"/>
              </p:custDataLst>
            </p:nvPr>
          </p:nvSpPr>
          <p:spPr>
            <a:xfrm>
              <a:off x="3083" y="2671"/>
              <a:ext cx="1208" cy="0"/>
            </a:xfrm>
            <a:prstGeom prst="line">
              <a:avLst/>
            </a:prstGeom>
            <a:ln w="28575" cap="flat" cmpd="sng">
              <a:solidFill>
                <a:srgbClr val="D60093"/>
              </a:solidFill>
              <a:prstDash val="solid"/>
              <a:headEnd type="none" w="med" len="med"/>
              <a:tailEnd type="none" w="med" len="med"/>
            </a:ln>
          </p:spPr>
        </p:sp>
        <p:sp>
          <p:nvSpPr>
            <p:cNvPr id="21535" name="Text Box 22"/>
            <p:cNvSpPr txBox="1"/>
            <p:nvPr>
              <p:custDataLst>
                <p:tags r:id="rId29"/>
              </p:custDataLst>
            </p:nvPr>
          </p:nvSpPr>
          <p:spPr>
            <a:xfrm>
              <a:off x="2724" y="2459"/>
              <a:ext cx="519" cy="327"/>
            </a:xfrm>
            <a:prstGeom prst="rect">
              <a:avLst/>
            </a:prstGeom>
            <a:noFill/>
            <a:ln w="9525">
              <a:noFill/>
            </a:ln>
          </p:spPr>
          <p:txBody>
            <a:bodyPr>
              <a:spAutoFit/>
            </a:bodyPr>
            <a:lstStyle/>
            <a:p>
              <a:pPr eaLnBrk="0" hangingPunct="0"/>
              <a:r>
                <a:rPr lang="en-US" altLang="zh-CN" sz="2800" b="1" i="1" dirty="0">
                  <a:solidFill>
                    <a:srgbClr val="D60093"/>
                  </a:solidFill>
                  <a:latin typeface="Times New Roman" panose="02020603050405020304" pitchFamily="18" charset="0"/>
                </a:rPr>
                <a:t>U</a:t>
              </a:r>
              <a:r>
                <a:rPr lang="en-US" altLang="zh-CN" sz="2800" baseline="-25000" dirty="0">
                  <a:solidFill>
                    <a:srgbClr val="D60093"/>
                  </a:solidFill>
                  <a:latin typeface="Times New Roman" panose="02020603050405020304" pitchFamily="18" charset="0"/>
                </a:rPr>
                <a:t>s</a:t>
              </a:r>
              <a:endParaRPr lang="en-US" altLang="zh-CN" sz="2800" dirty="0">
                <a:solidFill>
                  <a:srgbClr val="D60093"/>
                </a:solidFill>
                <a:latin typeface="Times New Roman" panose="02020603050405020304" pitchFamily="18" charset="0"/>
                <a:ea typeface="楷体_GB2312" pitchFamily="49" charset="-122"/>
              </a:endParaRPr>
            </a:p>
          </p:txBody>
        </p:sp>
        <p:sp>
          <p:nvSpPr>
            <p:cNvPr id="21536" name="AutoShape 23"/>
            <p:cNvSpPr/>
            <p:nvPr>
              <p:custDataLst>
                <p:tags r:id="rId30"/>
              </p:custDataLst>
            </p:nvPr>
          </p:nvSpPr>
          <p:spPr>
            <a:xfrm>
              <a:off x="4572" y="1735"/>
              <a:ext cx="1021" cy="780"/>
            </a:xfrm>
            <a:prstGeom prst="cloudCallout">
              <a:avLst>
                <a:gd name="adj1" fmla="val -86986"/>
                <a:gd name="adj2" fmla="val 58718"/>
              </a:avLst>
            </a:prstGeom>
            <a:noFill/>
            <a:ln w="9525" cap="flat" cmpd="sng">
              <a:solidFill>
                <a:schemeClr val="tx1"/>
              </a:solidFill>
              <a:prstDash val="solid"/>
              <a:headEnd type="none" w="med" len="med"/>
              <a:tailEnd type="none" w="med" len="med"/>
            </a:ln>
          </p:spPr>
          <p:txBody>
            <a:bodyPr/>
            <a:lstStyle/>
            <a:p>
              <a:pPr algn="ctr"/>
              <a:r>
                <a:rPr lang="zh-CN" altLang="en-US" sz="2000" b="1" dirty="0">
                  <a:solidFill>
                    <a:srgbClr val="006600"/>
                  </a:solidFill>
                  <a:latin typeface="宋体" panose="02010600030101010101" pitchFamily="2" charset="-122"/>
                </a:rPr>
                <a:t>理想电压源伏安特性</a:t>
              </a:r>
            </a:p>
          </p:txBody>
        </p:sp>
      </p:grpSp>
      <p:sp>
        <p:nvSpPr>
          <p:cNvPr id="67608" name="Text Box 24"/>
          <p:cNvSpPr txBox="1"/>
          <p:nvPr>
            <p:custDataLst>
              <p:tags r:id="rId10"/>
            </p:custDataLst>
          </p:nvPr>
        </p:nvSpPr>
        <p:spPr>
          <a:xfrm>
            <a:off x="525463" y="4748213"/>
            <a:ext cx="2133600" cy="519112"/>
          </a:xfrm>
          <a:prstGeom prst="rect">
            <a:avLst/>
          </a:prstGeom>
          <a:noFill/>
          <a:ln w="9525">
            <a:noFill/>
          </a:ln>
        </p:spPr>
        <p:txBody>
          <a:bodyPr anchor="ctr" anchorCtr="0">
            <a:spAutoFit/>
          </a:bodyPr>
          <a:lstStyle/>
          <a:p>
            <a:r>
              <a:rPr lang="en-US" altLang="zh-CN" sz="2800" b="1" i="1" dirty="0">
                <a:solidFill>
                  <a:srgbClr val="FF0066"/>
                </a:solidFill>
                <a:latin typeface="Times New Roman" panose="02020603050405020304" pitchFamily="18" charset="0"/>
                <a:ea typeface="隶书" pitchFamily="49" charset="-122"/>
              </a:rPr>
              <a:t>U </a:t>
            </a:r>
            <a:r>
              <a:rPr lang="en-US" altLang="zh-CN" sz="2800" b="1" dirty="0">
                <a:solidFill>
                  <a:srgbClr val="FF0066"/>
                </a:solidFill>
                <a:latin typeface="Times New Roman" panose="02020603050405020304" pitchFamily="18" charset="0"/>
                <a:ea typeface="隶书" pitchFamily="49" charset="-122"/>
              </a:rPr>
              <a:t>= </a:t>
            </a:r>
            <a:r>
              <a:rPr lang="en-US" altLang="zh-CN" sz="2800" b="1" i="1" dirty="0">
                <a:solidFill>
                  <a:srgbClr val="FF0066"/>
                </a:solidFill>
                <a:latin typeface="Times New Roman" panose="02020603050405020304" pitchFamily="18" charset="0"/>
                <a:ea typeface="隶书" pitchFamily="49" charset="-122"/>
              </a:rPr>
              <a:t>U</a:t>
            </a:r>
            <a:r>
              <a:rPr lang="en-US" altLang="zh-CN" sz="2800" b="1" i="1" baseline="-25000" dirty="0">
                <a:solidFill>
                  <a:srgbClr val="FF0066"/>
                </a:solidFill>
                <a:latin typeface="Times New Roman" panose="02020603050405020304" pitchFamily="18" charset="0"/>
                <a:ea typeface="隶书" pitchFamily="49" charset="-122"/>
              </a:rPr>
              <a:t>S</a:t>
            </a:r>
            <a:r>
              <a:rPr lang="en-US" altLang="zh-CN" sz="2800" b="1" i="1" dirty="0">
                <a:solidFill>
                  <a:srgbClr val="FF0066"/>
                </a:solidFill>
                <a:latin typeface="Times New Roman" panose="02020603050405020304" pitchFamily="18" charset="0"/>
                <a:ea typeface="隶书" pitchFamily="49" charset="-122"/>
              </a:rPr>
              <a:t> – R</a:t>
            </a:r>
            <a:r>
              <a:rPr lang="en-US" altLang="zh-CN" sz="2800" b="1" baseline="-25000" dirty="0">
                <a:solidFill>
                  <a:srgbClr val="FF0066"/>
                </a:solidFill>
                <a:latin typeface="Times New Roman" panose="02020603050405020304" pitchFamily="18" charset="0"/>
                <a:ea typeface="隶书" pitchFamily="49" charset="-122"/>
              </a:rPr>
              <a:t>0 </a:t>
            </a:r>
            <a:r>
              <a:rPr lang="en-US" altLang="zh-CN" sz="2800" b="1" i="1" dirty="0">
                <a:solidFill>
                  <a:srgbClr val="FF0066"/>
                </a:solidFill>
                <a:latin typeface="Times New Roman" panose="02020603050405020304" pitchFamily="18" charset="0"/>
                <a:ea typeface="隶书" pitchFamily="49" charset="-122"/>
              </a:rPr>
              <a:t>I</a:t>
            </a:r>
          </a:p>
        </p:txBody>
      </p:sp>
      <p:grpSp>
        <p:nvGrpSpPr>
          <p:cNvPr id="4" name="Group 25"/>
          <p:cNvGrpSpPr/>
          <p:nvPr/>
        </p:nvGrpSpPr>
        <p:grpSpPr>
          <a:xfrm>
            <a:off x="468313" y="2946400"/>
            <a:ext cx="1368425" cy="1441450"/>
            <a:chOff x="2316" y="2318"/>
            <a:chExt cx="862" cy="908"/>
          </a:xfrm>
        </p:grpSpPr>
        <p:sp>
          <p:nvSpPr>
            <p:cNvPr id="21522" name="Text Box 26"/>
            <p:cNvSpPr txBox="1"/>
            <p:nvPr>
              <p:custDataLst>
                <p:tags r:id="rId17"/>
              </p:custDataLst>
            </p:nvPr>
          </p:nvSpPr>
          <p:spPr>
            <a:xfrm>
              <a:off x="2316" y="2454"/>
              <a:ext cx="399" cy="327"/>
            </a:xfrm>
            <a:prstGeom prst="rect">
              <a:avLst/>
            </a:prstGeom>
            <a:noFill/>
            <a:ln w="9525">
              <a:noFill/>
            </a:ln>
          </p:spPr>
          <p:txBody>
            <a:bodyPr>
              <a:spAutoFit/>
            </a:bodyPr>
            <a:lstStyle/>
            <a:p>
              <a:pPr eaLnBrk="0" hangingPunct="0"/>
              <a:r>
                <a:rPr lang="en-US" altLang="zh-CN" sz="2800" b="1" i="1" dirty="0">
                  <a:solidFill>
                    <a:schemeClr val="accent2"/>
                  </a:solidFill>
                  <a:latin typeface="Times New Roman" panose="02020603050405020304" pitchFamily="18" charset="0"/>
                </a:rPr>
                <a:t>U</a:t>
              </a:r>
              <a:r>
                <a:rPr lang="en-US" altLang="zh-CN" sz="2800" baseline="-25000" dirty="0">
                  <a:solidFill>
                    <a:schemeClr val="accent2"/>
                  </a:solidFill>
                  <a:latin typeface="Times New Roman" panose="02020603050405020304" pitchFamily="18" charset="0"/>
                </a:rPr>
                <a:t>s</a:t>
              </a:r>
              <a:endParaRPr lang="en-US" altLang="zh-CN" sz="2800" dirty="0">
                <a:solidFill>
                  <a:schemeClr val="accent2"/>
                </a:solidFill>
                <a:latin typeface="Times New Roman" panose="02020603050405020304" pitchFamily="18" charset="0"/>
                <a:ea typeface="楷体_GB2312" pitchFamily="49" charset="-122"/>
              </a:endParaRPr>
            </a:p>
          </p:txBody>
        </p:sp>
        <p:sp>
          <p:nvSpPr>
            <p:cNvPr id="21523" name="Line 27"/>
            <p:cNvSpPr/>
            <p:nvPr>
              <p:custDataLst>
                <p:tags r:id="rId18"/>
              </p:custDataLst>
            </p:nvPr>
          </p:nvSpPr>
          <p:spPr>
            <a:xfrm>
              <a:off x="2764" y="2350"/>
              <a:ext cx="377" cy="0"/>
            </a:xfrm>
            <a:prstGeom prst="line">
              <a:avLst/>
            </a:prstGeom>
            <a:ln w="28575" cap="flat" cmpd="sng">
              <a:solidFill>
                <a:srgbClr val="0033CC"/>
              </a:solidFill>
              <a:prstDash val="solid"/>
              <a:headEnd type="none" w="med" len="med"/>
              <a:tailEnd type="none" w="med" len="med"/>
            </a:ln>
          </p:spPr>
        </p:sp>
        <p:sp>
          <p:nvSpPr>
            <p:cNvPr id="21524" name="Line 28"/>
            <p:cNvSpPr/>
            <p:nvPr>
              <p:custDataLst>
                <p:tags r:id="rId19"/>
              </p:custDataLst>
            </p:nvPr>
          </p:nvSpPr>
          <p:spPr>
            <a:xfrm>
              <a:off x="2760" y="3204"/>
              <a:ext cx="377" cy="0"/>
            </a:xfrm>
            <a:prstGeom prst="line">
              <a:avLst/>
            </a:prstGeom>
            <a:ln w="28575" cap="flat" cmpd="sng">
              <a:solidFill>
                <a:srgbClr val="0033CC"/>
              </a:solidFill>
              <a:prstDash val="solid"/>
              <a:headEnd type="none" w="med" len="med"/>
              <a:tailEnd type="none" w="med" len="med"/>
            </a:ln>
          </p:spPr>
        </p:sp>
        <p:sp>
          <p:nvSpPr>
            <p:cNvPr id="21525" name="Line 29"/>
            <p:cNvSpPr/>
            <p:nvPr>
              <p:custDataLst>
                <p:tags r:id="rId20"/>
              </p:custDataLst>
            </p:nvPr>
          </p:nvSpPr>
          <p:spPr>
            <a:xfrm flipH="1">
              <a:off x="2759" y="2347"/>
              <a:ext cx="0" cy="853"/>
            </a:xfrm>
            <a:prstGeom prst="line">
              <a:avLst/>
            </a:prstGeom>
            <a:ln w="28575" cap="flat" cmpd="sng">
              <a:solidFill>
                <a:srgbClr val="0033CC"/>
              </a:solidFill>
              <a:prstDash val="solid"/>
              <a:headEnd type="none" w="med" len="med"/>
              <a:tailEnd type="none" w="med" len="med"/>
            </a:ln>
          </p:spPr>
        </p:sp>
        <p:sp>
          <p:nvSpPr>
            <p:cNvPr id="21526" name="Oval 30"/>
            <p:cNvSpPr/>
            <p:nvPr>
              <p:custDataLst>
                <p:tags r:id="rId21"/>
              </p:custDataLst>
            </p:nvPr>
          </p:nvSpPr>
          <p:spPr>
            <a:xfrm>
              <a:off x="3090" y="2328"/>
              <a:ext cx="66" cy="6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1527" name="Oval 31"/>
            <p:cNvSpPr/>
            <p:nvPr>
              <p:custDataLst>
                <p:tags r:id="rId22"/>
              </p:custDataLst>
            </p:nvPr>
          </p:nvSpPr>
          <p:spPr>
            <a:xfrm>
              <a:off x="3112" y="3160"/>
              <a:ext cx="66" cy="6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1528" name="Oval 32"/>
            <p:cNvSpPr/>
            <p:nvPr>
              <p:custDataLst>
                <p:tags r:id="rId23"/>
              </p:custDataLst>
            </p:nvPr>
          </p:nvSpPr>
          <p:spPr>
            <a:xfrm flipH="1">
              <a:off x="2664" y="2556"/>
              <a:ext cx="189" cy="179"/>
            </a:xfrm>
            <a:prstGeom prst="ellipse">
              <a:avLst/>
            </a:prstGeom>
            <a:no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1529" name="Text Box 33"/>
            <p:cNvSpPr txBox="1"/>
            <p:nvPr>
              <p:custDataLst>
                <p:tags r:id="rId24"/>
              </p:custDataLst>
            </p:nvPr>
          </p:nvSpPr>
          <p:spPr>
            <a:xfrm>
              <a:off x="2582" y="2318"/>
              <a:ext cx="224"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21530" name="Text Box 34"/>
            <p:cNvSpPr txBox="1"/>
            <p:nvPr>
              <p:custDataLst>
                <p:tags r:id="rId25"/>
              </p:custDataLst>
            </p:nvPr>
          </p:nvSpPr>
          <p:spPr>
            <a:xfrm>
              <a:off x="2618" y="2642"/>
              <a:ext cx="180"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21531" name="Rectangle 35"/>
            <p:cNvSpPr/>
            <p:nvPr>
              <p:custDataLst>
                <p:tags r:id="rId26"/>
              </p:custDataLst>
            </p:nvPr>
          </p:nvSpPr>
          <p:spPr>
            <a:xfrm>
              <a:off x="2724" y="2904"/>
              <a:ext cx="96" cy="216"/>
            </a:xfrm>
            <a:prstGeom prst="rect">
              <a:avLst/>
            </a:prstGeom>
            <a:solidFill>
              <a:schemeClr val="bg1"/>
            </a:soli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1532" name="Text Box 36"/>
            <p:cNvSpPr txBox="1"/>
            <p:nvPr>
              <p:custDataLst>
                <p:tags r:id="rId27"/>
              </p:custDataLst>
            </p:nvPr>
          </p:nvSpPr>
          <p:spPr>
            <a:xfrm>
              <a:off x="2366" y="2834"/>
              <a:ext cx="325" cy="288"/>
            </a:xfrm>
            <a:prstGeom prst="rect">
              <a:avLst/>
            </a:prstGeom>
            <a:noFill/>
            <a:ln w="9525">
              <a:noFill/>
            </a:ln>
          </p:spPr>
          <p:txBody>
            <a:bodyPr wrap="none">
              <a:spAutoFit/>
            </a:bodyPr>
            <a:lstStyle/>
            <a:p>
              <a:r>
                <a:rPr lang="en-US" altLang="zh-CN" b="1" i="1" dirty="0">
                  <a:solidFill>
                    <a:srgbClr val="0033CC"/>
                  </a:solidFill>
                  <a:latin typeface="Times New Roman" panose="02020603050405020304" pitchFamily="18" charset="0"/>
                </a:rPr>
                <a:t>R</a:t>
              </a:r>
              <a:r>
                <a:rPr lang="en-US" altLang="zh-CN" sz="2000" b="1" baseline="-25000" dirty="0">
                  <a:solidFill>
                    <a:srgbClr val="0033CC"/>
                  </a:solidFill>
                  <a:latin typeface="Times New Roman" panose="02020603050405020304" pitchFamily="18" charset="0"/>
                </a:rPr>
                <a:t>O</a:t>
              </a:r>
            </a:p>
          </p:txBody>
        </p:sp>
      </p:grpSp>
      <p:sp>
        <p:nvSpPr>
          <p:cNvPr id="67621" name="Line 37"/>
          <p:cNvSpPr/>
          <p:nvPr>
            <p:custDataLst>
              <p:tags r:id="rId11"/>
            </p:custDataLst>
          </p:nvPr>
        </p:nvSpPr>
        <p:spPr>
          <a:xfrm>
            <a:off x="4684713" y="3365500"/>
            <a:ext cx="1562100" cy="781050"/>
          </a:xfrm>
          <a:prstGeom prst="line">
            <a:avLst/>
          </a:prstGeom>
          <a:ln w="28575" cap="flat" cmpd="sng">
            <a:solidFill>
              <a:srgbClr val="FF0000"/>
            </a:solidFill>
            <a:prstDash val="solid"/>
            <a:headEnd type="none" w="med" len="med"/>
            <a:tailEnd type="none" w="med" len="med"/>
          </a:ln>
        </p:spPr>
      </p:sp>
      <p:sp>
        <p:nvSpPr>
          <p:cNvPr id="67622" name="AutoShape 38"/>
          <p:cNvSpPr/>
          <p:nvPr>
            <p:custDataLst>
              <p:tags r:id="rId12"/>
            </p:custDataLst>
          </p:nvPr>
        </p:nvSpPr>
        <p:spPr>
          <a:xfrm>
            <a:off x="6970713" y="3362325"/>
            <a:ext cx="1581150" cy="857250"/>
          </a:xfrm>
          <a:prstGeom prst="wedgeRoundRectCallout">
            <a:avLst>
              <a:gd name="adj1" fmla="val -128315"/>
              <a:gd name="adj2" fmla="val 10926"/>
              <a:gd name="adj3" fmla="val 16667"/>
            </a:avLst>
          </a:prstGeom>
          <a:noFill/>
          <a:ln w="9525" cap="flat" cmpd="sng">
            <a:solidFill>
              <a:schemeClr val="tx1"/>
            </a:solidFill>
            <a:prstDash val="solid"/>
            <a:miter/>
            <a:headEnd type="none" w="med" len="med"/>
            <a:tailEnd type="none" w="med" len="med"/>
          </a:ln>
        </p:spPr>
        <p:txBody>
          <a:bodyPr/>
          <a:lstStyle/>
          <a:p>
            <a:pPr algn="ctr"/>
            <a:r>
              <a:rPr lang="zh-CN" altLang="en-US" sz="2000" b="1" dirty="0">
                <a:solidFill>
                  <a:srgbClr val="006600"/>
                </a:solidFill>
                <a:latin typeface="宋体" panose="02010600030101010101" pitchFamily="2" charset="-122"/>
              </a:rPr>
              <a:t>实际电压源伏安特性</a:t>
            </a:r>
            <a:endParaRPr lang="zh-CN" altLang="en-US" dirty="0">
              <a:solidFill>
                <a:srgbClr val="006600"/>
              </a:solidFill>
              <a:latin typeface="Times New Roman" panose="02020603050405020304" pitchFamily="18" charset="0"/>
            </a:endParaRPr>
          </a:p>
        </p:txBody>
      </p:sp>
      <p:sp>
        <p:nvSpPr>
          <p:cNvPr id="67623" name="Oval 39"/>
          <p:cNvSpPr/>
          <p:nvPr>
            <p:custDataLst>
              <p:tags r:id="rId13"/>
            </p:custDataLst>
          </p:nvPr>
        </p:nvSpPr>
        <p:spPr>
          <a:xfrm>
            <a:off x="4608513" y="3289300"/>
            <a:ext cx="114300" cy="114300"/>
          </a:xfrm>
          <a:prstGeom prst="ellipse">
            <a:avLst/>
          </a:prstGeom>
          <a:solidFill>
            <a:srgbClr val="FF0000"/>
          </a:solidFill>
          <a:ln w="9525"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67624" name="Text Box 40"/>
          <p:cNvSpPr txBox="1"/>
          <p:nvPr>
            <p:custDataLst>
              <p:tags r:id="rId14"/>
            </p:custDataLst>
          </p:nvPr>
        </p:nvSpPr>
        <p:spPr>
          <a:xfrm>
            <a:off x="4858703" y="2934335"/>
            <a:ext cx="1428750" cy="457200"/>
          </a:xfrm>
          <a:prstGeom prst="rect">
            <a:avLst/>
          </a:prstGeom>
          <a:noFill/>
          <a:ln w="9525">
            <a:noFill/>
          </a:ln>
        </p:spPr>
        <p:txBody>
          <a:bodyPr anchor="ctr" anchorCtr="0">
            <a:spAutoFit/>
          </a:bodyPr>
          <a:lstStyle/>
          <a:p>
            <a:r>
              <a:rPr lang="en-US" altLang="zh-CN" b="1" i="1" dirty="0">
                <a:solidFill>
                  <a:srgbClr val="FF0066"/>
                </a:solidFill>
                <a:latin typeface="Times New Roman" panose="02020603050405020304" pitchFamily="18" charset="0"/>
                <a:ea typeface="隶书" pitchFamily="49" charset="-122"/>
              </a:rPr>
              <a:t>U</a:t>
            </a:r>
            <a:r>
              <a:rPr lang="en-US" altLang="zh-CN" b="1" baseline="-25000" dirty="0">
                <a:solidFill>
                  <a:srgbClr val="FF0066"/>
                </a:solidFill>
                <a:latin typeface="Times New Roman" panose="02020603050405020304" pitchFamily="18" charset="0"/>
                <a:ea typeface="隶书" pitchFamily="49" charset="-122"/>
              </a:rPr>
              <a:t>0</a:t>
            </a:r>
            <a:r>
              <a:rPr lang="en-US" altLang="zh-CN" b="1" i="1" dirty="0">
                <a:solidFill>
                  <a:srgbClr val="FF0066"/>
                </a:solidFill>
                <a:latin typeface="Times New Roman" panose="02020603050405020304" pitchFamily="18" charset="0"/>
                <a:ea typeface="隶书" pitchFamily="49" charset="-122"/>
              </a:rPr>
              <a:t> </a:t>
            </a:r>
            <a:r>
              <a:rPr lang="en-US" altLang="zh-CN" b="1" dirty="0">
                <a:solidFill>
                  <a:srgbClr val="FF0066"/>
                </a:solidFill>
                <a:latin typeface="Times New Roman" panose="02020603050405020304" pitchFamily="18" charset="0"/>
                <a:ea typeface="隶书" pitchFamily="49" charset="-122"/>
              </a:rPr>
              <a:t>= </a:t>
            </a:r>
            <a:r>
              <a:rPr lang="en-US" altLang="zh-CN" b="1" i="1" dirty="0">
                <a:solidFill>
                  <a:srgbClr val="FF0066"/>
                </a:solidFill>
                <a:latin typeface="Times New Roman" panose="02020603050405020304" pitchFamily="18" charset="0"/>
                <a:ea typeface="隶书" pitchFamily="49" charset="-122"/>
              </a:rPr>
              <a:t>U</a:t>
            </a:r>
            <a:r>
              <a:rPr lang="en-US" altLang="zh-CN" b="1" baseline="-25000" dirty="0">
                <a:solidFill>
                  <a:srgbClr val="FF0066"/>
                </a:solidFill>
                <a:latin typeface="Times New Roman" panose="02020603050405020304" pitchFamily="18" charset="0"/>
                <a:ea typeface="隶书" pitchFamily="49" charset="-122"/>
              </a:rPr>
              <a:t>S</a:t>
            </a:r>
            <a:endParaRPr lang="en-US" altLang="zh-CN" b="1" dirty="0">
              <a:solidFill>
                <a:srgbClr val="FF0066"/>
              </a:solidFill>
              <a:latin typeface="Times New Roman" panose="02020603050405020304" pitchFamily="18" charset="0"/>
              <a:ea typeface="隶书" pitchFamily="49" charset="-122"/>
            </a:endParaRPr>
          </a:p>
        </p:txBody>
      </p:sp>
      <p:sp>
        <p:nvSpPr>
          <p:cNvPr id="67625" name="Oval 41"/>
          <p:cNvSpPr/>
          <p:nvPr>
            <p:custDataLst>
              <p:tags r:id="rId15"/>
            </p:custDataLst>
          </p:nvPr>
        </p:nvSpPr>
        <p:spPr>
          <a:xfrm>
            <a:off x="6189663" y="4089400"/>
            <a:ext cx="114300" cy="114300"/>
          </a:xfrm>
          <a:prstGeom prst="ellipse">
            <a:avLst/>
          </a:prstGeom>
          <a:solidFill>
            <a:srgbClr val="FF0000"/>
          </a:solidFill>
          <a:ln w="9525"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aphicFrame>
        <p:nvGraphicFramePr>
          <p:cNvPr id="67626" name="Object 42"/>
          <p:cNvGraphicFramePr/>
          <p:nvPr>
            <p:custDataLst>
              <p:tags r:id="rId16"/>
            </p:custDataLst>
          </p:nvPr>
        </p:nvGraphicFramePr>
        <p:xfrm>
          <a:off x="5555615" y="4346575"/>
          <a:ext cx="915670" cy="690880"/>
        </p:xfrm>
        <a:graphic>
          <a:graphicData uri="http://schemas.openxmlformats.org/presentationml/2006/ole">
            <mc:AlternateContent xmlns:mc="http://schemas.openxmlformats.org/markup-compatibility/2006">
              <mc:Choice xmlns:v="urn:schemas-microsoft-com:vml" Requires="v">
                <p:oleObj spid="_x0000_s24587" r:id="rId44" imgW="533400" imgH="431800" progId="Equation.3">
                  <p:embed/>
                </p:oleObj>
              </mc:Choice>
              <mc:Fallback>
                <p:oleObj r:id="rId44" imgW="533400" imgH="431800" progId="Equation.3">
                  <p:embed/>
                  <p:pic>
                    <p:nvPicPr>
                      <p:cNvPr id="0" name="图片 3155"/>
                      <p:cNvPicPr/>
                      <p:nvPr/>
                    </p:nvPicPr>
                    <p:blipFill>
                      <a:blip r:embed="rId45">
                        <a:clrChange>
                          <a:clrFrom>
                            <a:srgbClr val="000000"/>
                          </a:clrFrom>
                          <a:clrTo>
                            <a:srgbClr val="FF0066"/>
                          </a:clrTo>
                        </a:clrChange>
                        <a:lum bright="6000"/>
                      </a:blip>
                      <a:stretch>
                        <a:fillRect/>
                      </a:stretch>
                    </p:blipFill>
                    <p:spPr>
                      <a:xfrm>
                        <a:off x="5555615" y="4346575"/>
                        <a:ext cx="915670" cy="69088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67587"/>
                                        </p:tgtEl>
                                        <p:attrNameLst>
                                          <p:attrName>style.visibility</p:attrName>
                                        </p:attrNameLst>
                                      </p:cBhvr>
                                      <p:to>
                                        <p:strVal val="visible"/>
                                      </p:to>
                                    </p:set>
                                    <p:animEffect transition="in" filter="box(out)">
                                      <p:cBhvr>
                                        <p:cTn id="7" dur="500"/>
                                        <p:tgtEl>
                                          <p:spTgt spid="67587"/>
                                        </p:tgtEl>
                                      </p:cBhvr>
                                    </p:animEffect>
                                  </p:childTnLst>
                                  <p:subTnLst>
                                    <p:audio>
                                      <p:cMediaNode>
                                        <p:cTn display="0" masterRel="sameClick">
                                          <p:stCondLst>
                                            <p:cond evt="begin" delay="0">
                                              <p:tn val="5"/>
                                            </p:cond>
                                          </p:stCondLst>
                                          <p:endCondLst>
                                            <p:cond evt="onStopAudio" delay="0">
                                              <p:tgtEl>
                                                <p:sldTgt/>
                                              </p:tgtEl>
                                            </p:cond>
                                          </p:endCondLst>
                                        </p:cTn>
                                        <p:tgtEl>
                                          <p:sndTgt r:embed="rId42"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out)">
                                      <p:cBhvr>
                                        <p:cTn id="12" dur="500"/>
                                        <p:tgtEl>
                                          <p:spTgt spid="4"/>
                                        </p:tgtEl>
                                      </p:cBhvr>
                                    </p:animEffect>
                                  </p:childTnLst>
                                  <p:subTnLst>
                                    <p:audio>
                                      <p:cMediaNode>
                                        <p:cTn display="0" masterRel="sameClick">
                                          <p:stCondLst>
                                            <p:cond evt="begin" delay="0">
                                              <p:tn val="10"/>
                                            </p:cond>
                                          </p:stCondLst>
                                          <p:endCondLst>
                                            <p:cond evt="onStopAudio" delay="0">
                                              <p:tgtEl>
                                                <p:sldTgt/>
                                              </p:tgtEl>
                                            </p:cond>
                                          </p:endCondLst>
                                        </p:cTn>
                                        <p:tgtEl>
                                          <p:sndTgt r:embed="rId42"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ox(out)">
                                      <p:cBhvr>
                                        <p:cTn id="17" dur="500"/>
                                        <p:tgtEl>
                                          <p:spTgt spid="2"/>
                                        </p:tgtEl>
                                      </p:cBhvr>
                                    </p:animEffect>
                                  </p:childTnLst>
                                  <p:subTnLst>
                                    <p:audio>
                                      <p:cMediaNode>
                                        <p:cTn display="0" masterRel="sameClick">
                                          <p:stCondLst>
                                            <p:cond evt="begin" delay="0">
                                              <p:tn val="15"/>
                                            </p:cond>
                                          </p:stCondLst>
                                          <p:endCondLst>
                                            <p:cond evt="onStopAudio" delay="0">
                                              <p:tgtEl>
                                                <p:sldTgt/>
                                              </p:tgtEl>
                                            </p:cond>
                                          </p:endCondLst>
                                        </p:cTn>
                                        <p:tgtEl>
                                          <p:sndTgt r:embed="rId42"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nodeType="clickEffect">
                                  <p:stCondLst>
                                    <p:cond delay="0"/>
                                  </p:stCondLst>
                                  <p:childTnLst>
                                    <p:set>
                                      <p:cBhvr>
                                        <p:cTn id="21" dur="1" fill="hold">
                                          <p:stCondLst>
                                            <p:cond delay="0"/>
                                          </p:stCondLst>
                                        </p:cTn>
                                        <p:tgtEl>
                                          <p:spTgt spid="67588"/>
                                        </p:tgtEl>
                                        <p:attrNameLst>
                                          <p:attrName>style.visibility</p:attrName>
                                        </p:attrNameLst>
                                      </p:cBhvr>
                                      <p:to>
                                        <p:strVal val="visible"/>
                                      </p:to>
                                    </p:set>
                                    <p:animEffect transition="in" filter="box(out)">
                                      <p:cBhvr>
                                        <p:cTn id="22" dur="500"/>
                                        <p:tgtEl>
                                          <p:spTgt spid="67588"/>
                                        </p:tgtEl>
                                      </p:cBhvr>
                                    </p:animEffect>
                                  </p:childTnLst>
                                  <p:subTnLst>
                                    <p:audio>
                                      <p:cMediaNode>
                                        <p:cTn display="0" masterRel="sameClick">
                                          <p:stCondLst>
                                            <p:cond evt="begin" delay="0">
                                              <p:tn val="20"/>
                                            </p:cond>
                                          </p:stCondLst>
                                          <p:endCondLst>
                                            <p:cond evt="onStopAudio" delay="0">
                                              <p:tgtEl>
                                                <p:sldTgt/>
                                              </p:tgtEl>
                                            </p:cond>
                                          </p:endCondLst>
                                        </p:cTn>
                                        <p:tgtEl>
                                          <p:sndTgt r:embed="rId42" name="camera.wav"/>
                                        </p:tgtEl>
                                      </p:cMediaNode>
                                    </p:audio>
                                  </p:subTnLst>
                                </p:cTn>
                              </p:par>
                            </p:childTnLst>
                          </p:cTn>
                        </p:par>
                        <p:par>
                          <p:cTn id="23" fill="hold">
                            <p:stCondLst>
                              <p:cond delay="500"/>
                            </p:stCondLst>
                            <p:childTnLst>
                              <p:par>
                                <p:cTn id="24" presetID="9" presetClass="entr" presetSubtype="0" fill="hold" grpId="0" nodeType="afterEffect">
                                  <p:stCondLst>
                                    <p:cond delay="0"/>
                                  </p:stCondLst>
                                  <p:childTnLst>
                                    <p:set>
                                      <p:cBhvr>
                                        <p:cTn id="25" dur="1" fill="hold">
                                          <p:stCondLst>
                                            <p:cond delay="0"/>
                                          </p:stCondLst>
                                        </p:cTn>
                                        <p:tgtEl>
                                          <p:spTgt spid="67589"/>
                                        </p:tgtEl>
                                        <p:attrNameLst>
                                          <p:attrName>style.visibility</p:attrName>
                                        </p:attrNameLst>
                                      </p:cBhvr>
                                      <p:to>
                                        <p:strVal val="visible"/>
                                      </p:to>
                                    </p:set>
                                    <p:animEffect transition="in" filter="dissolve">
                                      <p:cBhvr>
                                        <p:cTn id="26" dur="500"/>
                                        <p:tgtEl>
                                          <p:spTgt spid="67589"/>
                                        </p:tgtEl>
                                      </p:cBhvr>
                                    </p:animEffect>
                                  </p:childTnLst>
                                </p:cTn>
                              </p:par>
                            </p:childTnLst>
                          </p:cTn>
                        </p:par>
                      </p:childTnLst>
                    </p:cTn>
                  </p:par>
                  <p:par>
                    <p:cTn id="27" fill="hold">
                      <p:stCondLst>
                        <p:cond delay="indefinite"/>
                      </p:stCondLst>
                      <p:childTnLst>
                        <p:par>
                          <p:cTn id="28" fill="hold">
                            <p:stCondLst>
                              <p:cond delay="0"/>
                            </p:stCondLst>
                            <p:childTnLst>
                              <p:par>
                                <p:cTn id="29" presetID="4" presetClass="entr" presetSubtype="32" fill="hold" nodeType="clickEffect">
                                  <p:stCondLst>
                                    <p:cond delay="0"/>
                                  </p:stCondLst>
                                  <p:childTnLst>
                                    <p:set>
                                      <p:cBhvr>
                                        <p:cTn id="30" dur="1" fill="hold">
                                          <p:stCondLst>
                                            <p:cond delay="0"/>
                                          </p:stCondLst>
                                        </p:cTn>
                                        <p:tgtEl>
                                          <p:spTgt spid="67590"/>
                                        </p:tgtEl>
                                        <p:attrNameLst>
                                          <p:attrName>style.visibility</p:attrName>
                                        </p:attrNameLst>
                                      </p:cBhvr>
                                      <p:to>
                                        <p:strVal val="visible"/>
                                      </p:to>
                                    </p:set>
                                    <p:animEffect transition="in" filter="box(out)">
                                      <p:cBhvr>
                                        <p:cTn id="31" dur="500"/>
                                        <p:tgtEl>
                                          <p:spTgt spid="67590"/>
                                        </p:tgtEl>
                                      </p:cBhvr>
                                    </p:animEffect>
                                  </p:childTnLst>
                                  <p:subTnLst>
                                    <p:audio>
                                      <p:cMediaNode>
                                        <p:cTn display="0" masterRel="sameClick">
                                          <p:stCondLst>
                                            <p:cond evt="begin" delay="0">
                                              <p:tn val="29"/>
                                            </p:cond>
                                          </p:stCondLst>
                                          <p:endCondLst>
                                            <p:cond evt="onStopAudio" delay="0">
                                              <p:tgtEl>
                                                <p:sldTgt/>
                                              </p:tgtEl>
                                            </p:cond>
                                          </p:endCondLst>
                                        </p:cTn>
                                        <p:tgtEl>
                                          <p:sndTgt r:embed="rId42" name="camera.wav"/>
                                        </p:tgtEl>
                                      </p:cMediaNode>
                                    </p:audio>
                                  </p:subTnLst>
                                </p:cTn>
                              </p:par>
                            </p:childTnLst>
                          </p:cTn>
                        </p:par>
                      </p:childTnLst>
                    </p:cTn>
                  </p:par>
                  <p:par>
                    <p:cTn id="32" fill="hold">
                      <p:stCondLst>
                        <p:cond delay="indefinite"/>
                      </p:stCondLst>
                      <p:childTnLst>
                        <p:par>
                          <p:cTn id="33" fill="hold">
                            <p:stCondLst>
                              <p:cond delay="0"/>
                            </p:stCondLst>
                            <p:childTnLst>
                              <p:par>
                                <p:cTn id="34" presetID="4" presetClass="entr" presetSubtype="32" fill="hold" grpId="0" nodeType="clickEffect">
                                  <p:stCondLst>
                                    <p:cond delay="0"/>
                                  </p:stCondLst>
                                  <p:childTnLst>
                                    <p:set>
                                      <p:cBhvr>
                                        <p:cTn id="35" dur="1" fill="hold">
                                          <p:stCondLst>
                                            <p:cond delay="0"/>
                                          </p:stCondLst>
                                        </p:cTn>
                                        <p:tgtEl>
                                          <p:spTgt spid="67597">
                                            <p:txEl>
                                              <p:pRg st="0" end="0"/>
                                            </p:txEl>
                                          </p:spTgt>
                                        </p:tgtEl>
                                        <p:attrNameLst>
                                          <p:attrName>style.visibility</p:attrName>
                                        </p:attrNameLst>
                                      </p:cBhvr>
                                      <p:to>
                                        <p:strVal val="visible"/>
                                      </p:to>
                                    </p:set>
                                    <p:animEffect transition="in" filter="box(out)">
                                      <p:cBhvr>
                                        <p:cTn id="36" dur="500"/>
                                        <p:tgtEl>
                                          <p:spTgt spid="67597">
                                            <p:txEl>
                                              <p:pRg st="0" end="0"/>
                                            </p:txEl>
                                          </p:spTgt>
                                        </p:tgtEl>
                                      </p:cBhvr>
                                    </p:animEffect>
                                  </p:childTnLst>
                                  <p:subTnLst>
                                    <p:audio>
                                      <p:cMediaNode>
                                        <p:cTn display="0" masterRel="sameClick">
                                          <p:stCondLst>
                                            <p:cond evt="begin" delay="0">
                                              <p:tn val="34"/>
                                            </p:cond>
                                          </p:stCondLst>
                                          <p:endCondLst>
                                            <p:cond evt="onStopAudio" delay="0">
                                              <p:tgtEl>
                                                <p:sldTgt/>
                                              </p:tgtEl>
                                            </p:cond>
                                          </p:endCondLst>
                                        </p:cTn>
                                        <p:tgtEl>
                                          <p:sndTgt r:embed="rId42" name="camera.wav"/>
                                        </p:tgtEl>
                                      </p:cMediaNode>
                                    </p:audio>
                                  </p:subTnLst>
                                </p:cTn>
                              </p:par>
                            </p:childTnLst>
                          </p:cTn>
                        </p:par>
                      </p:childTnLst>
                    </p:cTn>
                  </p:par>
                  <p:par>
                    <p:cTn id="37" fill="hold">
                      <p:stCondLst>
                        <p:cond delay="indefinite"/>
                      </p:stCondLst>
                      <p:childTnLst>
                        <p:par>
                          <p:cTn id="38" fill="hold">
                            <p:stCondLst>
                              <p:cond delay="0"/>
                            </p:stCondLst>
                            <p:childTnLst>
                              <p:par>
                                <p:cTn id="39" presetID="4" presetClass="entr" presetSubtype="32" fill="hold" grpId="0" nodeType="clickEffect">
                                  <p:stCondLst>
                                    <p:cond delay="0"/>
                                  </p:stCondLst>
                                  <p:childTnLst>
                                    <p:set>
                                      <p:cBhvr>
                                        <p:cTn id="40" dur="1" fill="hold">
                                          <p:stCondLst>
                                            <p:cond delay="0"/>
                                          </p:stCondLst>
                                        </p:cTn>
                                        <p:tgtEl>
                                          <p:spTgt spid="67608"/>
                                        </p:tgtEl>
                                        <p:attrNameLst>
                                          <p:attrName>style.visibility</p:attrName>
                                        </p:attrNameLst>
                                      </p:cBhvr>
                                      <p:to>
                                        <p:strVal val="visible"/>
                                      </p:to>
                                    </p:set>
                                    <p:animEffect transition="in" filter="box(out)">
                                      <p:cBhvr>
                                        <p:cTn id="41" dur="500"/>
                                        <p:tgtEl>
                                          <p:spTgt spid="67608"/>
                                        </p:tgtEl>
                                      </p:cBhvr>
                                    </p:animEffect>
                                  </p:childTnLst>
                                </p:cTn>
                              </p:par>
                            </p:childTnLst>
                          </p:cTn>
                        </p:par>
                      </p:childTnLst>
                    </p:cTn>
                  </p:par>
                  <p:par>
                    <p:cTn id="42" fill="hold">
                      <p:stCondLst>
                        <p:cond delay="indefinite"/>
                      </p:stCondLst>
                      <p:childTnLst>
                        <p:par>
                          <p:cTn id="43" fill="hold">
                            <p:stCondLst>
                              <p:cond delay="0"/>
                            </p:stCondLst>
                            <p:childTnLst>
                              <p:par>
                                <p:cTn id="44" presetID="4" presetClass="entr" presetSubtype="32" fill="hold" nodeType="click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box(out)">
                                      <p:cBhvr>
                                        <p:cTn id="46" dur="500"/>
                                        <p:tgtEl>
                                          <p:spTgt spid="3"/>
                                        </p:tgtEl>
                                      </p:cBhvr>
                                    </p:animEffect>
                                  </p:childTnLst>
                                  <p:subTnLst>
                                    <p:audio>
                                      <p:cMediaNode>
                                        <p:cTn display="0" masterRel="sameClick">
                                          <p:stCondLst>
                                            <p:cond evt="begin" delay="0">
                                              <p:tn val="44"/>
                                            </p:cond>
                                          </p:stCondLst>
                                          <p:endCondLst>
                                            <p:cond evt="onStopAudio" delay="0">
                                              <p:tgtEl>
                                                <p:sldTgt/>
                                              </p:tgtEl>
                                            </p:cond>
                                          </p:endCondLst>
                                        </p:cTn>
                                        <p:tgtEl>
                                          <p:sndTgt r:embed="rId42" name="camera.wav"/>
                                        </p:tgtEl>
                                      </p:cMediaNode>
                                    </p:audio>
                                  </p:subTnLst>
                                </p:cTn>
                              </p:par>
                            </p:childTnLst>
                          </p:cTn>
                        </p:par>
                      </p:childTnLst>
                    </p:cTn>
                  </p:par>
                  <p:par>
                    <p:cTn id="47" fill="hold">
                      <p:stCondLst>
                        <p:cond delay="indefinite"/>
                      </p:stCondLst>
                      <p:childTnLst>
                        <p:par>
                          <p:cTn id="48" fill="hold">
                            <p:stCondLst>
                              <p:cond delay="0"/>
                            </p:stCondLst>
                            <p:childTnLst>
                              <p:par>
                                <p:cTn id="49" presetID="22" presetClass="entr" presetSubtype="1" fill="hold" nodeType="clickEffect">
                                  <p:stCondLst>
                                    <p:cond delay="0"/>
                                  </p:stCondLst>
                                  <p:childTnLst>
                                    <p:set>
                                      <p:cBhvr>
                                        <p:cTn id="50" dur="1" fill="hold">
                                          <p:stCondLst>
                                            <p:cond delay="0"/>
                                          </p:stCondLst>
                                        </p:cTn>
                                        <p:tgtEl>
                                          <p:spTgt spid="67621"/>
                                        </p:tgtEl>
                                        <p:attrNameLst>
                                          <p:attrName>style.visibility</p:attrName>
                                        </p:attrNameLst>
                                      </p:cBhvr>
                                      <p:to>
                                        <p:strVal val="visible"/>
                                      </p:to>
                                    </p:set>
                                    <p:animEffect transition="in" filter="wipe(up)">
                                      <p:cBhvr>
                                        <p:cTn id="51" dur="500"/>
                                        <p:tgtEl>
                                          <p:spTgt spid="67621"/>
                                        </p:tgtEl>
                                      </p:cBhvr>
                                    </p:animEffect>
                                  </p:childTnLst>
                                  <p:subTnLst>
                                    <p:audio>
                                      <p:cMediaNode>
                                        <p:cTn display="0" masterRel="sameClick">
                                          <p:stCondLst>
                                            <p:cond evt="begin" delay="0">
                                              <p:tn val="49"/>
                                            </p:cond>
                                          </p:stCondLst>
                                          <p:endCondLst>
                                            <p:cond evt="onStopAudio" delay="0">
                                              <p:tgtEl>
                                                <p:sldTgt/>
                                              </p:tgtEl>
                                            </p:cond>
                                          </p:endCondLst>
                                        </p:cTn>
                                        <p:tgtEl>
                                          <p:sndTgt r:embed="rId42" name="camera.wav"/>
                                        </p:tgtEl>
                                      </p:cMediaNode>
                                    </p:audio>
                                  </p:sub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67622"/>
                                        </p:tgtEl>
                                        <p:attrNameLst>
                                          <p:attrName>style.visibility</p:attrName>
                                        </p:attrNameLst>
                                      </p:cBhvr>
                                      <p:to>
                                        <p:strVal val="visible"/>
                                      </p:to>
                                    </p:set>
                                    <p:animEffect transition="in" filter="wipe(left)">
                                      <p:cBhvr>
                                        <p:cTn id="56" dur="500"/>
                                        <p:tgtEl>
                                          <p:spTgt spid="67622"/>
                                        </p:tgtEl>
                                      </p:cBhvr>
                                    </p:animEffect>
                                  </p:childTnLst>
                                  <p:subTnLst>
                                    <p:audio>
                                      <p:cMediaNode>
                                        <p:cTn display="0" masterRel="sameClick">
                                          <p:stCondLst>
                                            <p:cond evt="begin" delay="0">
                                              <p:tn val="54"/>
                                            </p:cond>
                                          </p:stCondLst>
                                          <p:endCondLst>
                                            <p:cond evt="onStopAudio" delay="0">
                                              <p:tgtEl>
                                                <p:sldTgt/>
                                              </p:tgtEl>
                                            </p:cond>
                                          </p:endCondLst>
                                        </p:cTn>
                                        <p:tgtEl>
                                          <p:sndTgt r:embed="rId42" name="camera.wav"/>
                                        </p:tgtEl>
                                      </p:cMediaNode>
                                    </p:audio>
                                  </p:subTnLst>
                                </p:cTn>
                              </p:par>
                            </p:childTnLst>
                          </p:cTn>
                        </p:par>
                      </p:childTnLst>
                    </p:cTn>
                  </p:par>
                  <p:par>
                    <p:cTn id="57" fill="hold">
                      <p:stCondLst>
                        <p:cond delay="indefinite"/>
                      </p:stCondLst>
                      <p:childTnLst>
                        <p:par>
                          <p:cTn id="58" fill="hold">
                            <p:stCondLst>
                              <p:cond delay="0"/>
                            </p:stCondLst>
                            <p:childTnLst>
                              <p:par>
                                <p:cTn id="59" presetID="19" presetClass="entr" presetSubtype="10" fill="hold" grpId="0" nodeType="clickEffect">
                                  <p:stCondLst>
                                    <p:cond delay="0"/>
                                  </p:stCondLst>
                                  <p:childTnLst>
                                    <p:set>
                                      <p:cBhvr>
                                        <p:cTn id="60" dur="1" fill="hold">
                                          <p:stCondLst>
                                            <p:cond delay="0"/>
                                          </p:stCondLst>
                                        </p:cTn>
                                        <p:tgtEl>
                                          <p:spTgt spid="67623"/>
                                        </p:tgtEl>
                                        <p:attrNameLst>
                                          <p:attrName>style.visibility</p:attrName>
                                        </p:attrNameLst>
                                      </p:cBhvr>
                                      <p:to>
                                        <p:strVal val="visible"/>
                                      </p:to>
                                    </p:set>
                                    <p:anim calcmode="lin" valueType="num">
                                      <p:cBhvr>
                                        <p:cTn id="61" dur="5000" fill="hold"/>
                                        <p:tgtEl>
                                          <p:spTgt spid="67623"/>
                                        </p:tgtEl>
                                        <p:attrNameLst>
                                          <p:attrName>ppt_w</p:attrName>
                                        </p:attrNameLst>
                                      </p:cBhvr>
                                      <p:tavLst>
                                        <p:tav tm="0" fmla="#ppt_w*sin(2.5*pi*$)">
                                          <p:val>
                                            <p:fltVal val="0"/>
                                          </p:val>
                                        </p:tav>
                                        <p:tav tm="100000">
                                          <p:val>
                                            <p:fltVal val="1"/>
                                          </p:val>
                                        </p:tav>
                                      </p:tavLst>
                                    </p:anim>
                                    <p:anim calcmode="lin" valueType="num">
                                      <p:cBhvr>
                                        <p:cTn id="62" dur="5000" fill="hold"/>
                                        <p:tgtEl>
                                          <p:spTgt spid="67623"/>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9"/>
                                            </p:cond>
                                          </p:stCondLst>
                                          <p:endCondLst>
                                            <p:cond evt="onStopAudio" delay="0">
                                              <p:tgtEl>
                                                <p:sldTgt/>
                                              </p:tgtEl>
                                            </p:cond>
                                          </p:endCondLst>
                                        </p:cTn>
                                        <p:tgtEl>
                                          <p:sndTgt r:embed="rId42" name="camera.wav"/>
                                        </p:tgtEl>
                                      </p:cMediaNode>
                                    </p:audio>
                                  </p:subTnLst>
                                </p:cTn>
                              </p:par>
                            </p:childTnLst>
                          </p:cTn>
                        </p:par>
                      </p:childTnLst>
                    </p:cTn>
                  </p:par>
                  <p:par>
                    <p:cTn id="63" fill="hold">
                      <p:stCondLst>
                        <p:cond delay="indefinite"/>
                      </p:stCondLst>
                      <p:childTnLst>
                        <p:par>
                          <p:cTn id="64" fill="hold">
                            <p:stCondLst>
                              <p:cond delay="0"/>
                            </p:stCondLst>
                            <p:childTnLst>
                              <p:par>
                                <p:cTn id="65" presetID="4" presetClass="entr" presetSubtype="32" fill="hold" grpId="0" nodeType="clickEffect">
                                  <p:stCondLst>
                                    <p:cond delay="0"/>
                                  </p:stCondLst>
                                  <p:childTnLst>
                                    <p:set>
                                      <p:cBhvr>
                                        <p:cTn id="66" dur="1" fill="hold">
                                          <p:stCondLst>
                                            <p:cond delay="0"/>
                                          </p:stCondLst>
                                        </p:cTn>
                                        <p:tgtEl>
                                          <p:spTgt spid="67624"/>
                                        </p:tgtEl>
                                        <p:attrNameLst>
                                          <p:attrName>style.visibility</p:attrName>
                                        </p:attrNameLst>
                                      </p:cBhvr>
                                      <p:to>
                                        <p:strVal val="visible"/>
                                      </p:to>
                                    </p:set>
                                    <p:animEffect transition="in" filter="box(out)">
                                      <p:cBhvr>
                                        <p:cTn id="67" dur="500"/>
                                        <p:tgtEl>
                                          <p:spTgt spid="67624"/>
                                        </p:tgtEl>
                                      </p:cBhvr>
                                    </p:animEffect>
                                  </p:childTnLst>
                                </p:cTn>
                              </p:par>
                            </p:childTnLst>
                          </p:cTn>
                        </p:par>
                      </p:childTnLst>
                    </p:cTn>
                  </p:par>
                  <p:par>
                    <p:cTn id="68" fill="hold">
                      <p:stCondLst>
                        <p:cond delay="indefinite"/>
                      </p:stCondLst>
                      <p:childTnLst>
                        <p:par>
                          <p:cTn id="69" fill="hold">
                            <p:stCondLst>
                              <p:cond delay="0"/>
                            </p:stCondLst>
                            <p:childTnLst>
                              <p:par>
                                <p:cTn id="70" presetID="19" presetClass="entr" presetSubtype="10" fill="hold" grpId="0" nodeType="clickEffect">
                                  <p:stCondLst>
                                    <p:cond delay="0"/>
                                  </p:stCondLst>
                                  <p:childTnLst>
                                    <p:set>
                                      <p:cBhvr>
                                        <p:cTn id="71" dur="1" fill="hold">
                                          <p:stCondLst>
                                            <p:cond delay="0"/>
                                          </p:stCondLst>
                                        </p:cTn>
                                        <p:tgtEl>
                                          <p:spTgt spid="67625"/>
                                        </p:tgtEl>
                                        <p:attrNameLst>
                                          <p:attrName>style.visibility</p:attrName>
                                        </p:attrNameLst>
                                      </p:cBhvr>
                                      <p:to>
                                        <p:strVal val="visible"/>
                                      </p:to>
                                    </p:set>
                                    <p:anim calcmode="lin" valueType="num">
                                      <p:cBhvr>
                                        <p:cTn id="72" dur="5000" fill="hold"/>
                                        <p:tgtEl>
                                          <p:spTgt spid="67625"/>
                                        </p:tgtEl>
                                        <p:attrNameLst>
                                          <p:attrName>ppt_w</p:attrName>
                                        </p:attrNameLst>
                                      </p:cBhvr>
                                      <p:tavLst>
                                        <p:tav tm="0" fmla="#ppt_w*sin(2.5*pi*$)">
                                          <p:val>
                                            <p:fltVal val="0"/>
                                          </p:val>
                                        </p:tav>
                                        <p:tav tm="100000">
                                          <p:val>
                                            <p:fltVal val="1"/>
                                          </p:val>
                                        </p:tav>
                                      </p:tavLst>
                                    </p:anim>
                                    <p:anim calcmode="lin" valueType="num">
                                      <p:cBhvr>
                                        <p:cTn id="73" dur="5000" fill="hold"/>
                                        <p:tgtEl>
                                          <p:spTgt spid="67625"/>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70"/>
                                            </p:cond>
                                          </p:stCondLst>
                                          <p:endCondLst>
                                            <p:cond evt="onStopAudio" delay="0">
                                              <p:tgtEl>
                                                <p:sldTgt/>
                                              </p:tgtEl>
                                            </p:cond>
                                          </p:endCondLst>
                                        </p:cTn>
                                        <p:tgtEl>
                                          <p:sndTgt r:embed="rId42" name="camera.wav"/>
                                        </p:tgtEl>
                                      </p:cMediaNode>
                                    </p:audio>
                                  </p:subTnLst>
                                </p:cTn>
                              </p:par>
                            </p:childTnLst>
                          </p:cTn>
                        </p:par>
                      </p:childTnLst>
                    </p:cTn>
                  </p:par>
                  <p:par>
                    <p:cTn id="74" fill="hold">
                      <p:stCondLst>
                        <p:cond delay="indefinite"/>
                      </p:stCondLst>
                      <p:childTnLst>
                        <p:par>
                          <p:cTn id="75" fill="hold">
                            <p:stCondLst>
                              <p:cond delay="0"/>
                            </p:stCondLst>
                            <p:childTnLst>
                              <p:par>
                                <p:cTn id="76" presetID="4" presetClass="entr" presetSubtype="32" fill="hold" nodeType="clickEffect">
                                  <p:stCondLst>
                                    <p:cond delay="0"/>
                                  </p:stCondLst>
                                  <p:childTnLst>
                                    <p:set>
                                      <p:cBhvr>
                                        <p:cTn id="77" dur="1" fill="hold">
                                          <p:stCondLst>
                                            <p:cond delay="0"/>
                                          </p:stCondLst>
                                        </p:cTn>
                                        <p:tgtEl>
                                          <p:spTgt spid="67626"/>
                                        </p:tgtEl>
                                        <p:attrNameLst>
                                          <p:attrName>style.visibility</p:attrName>
                                        </p:attrNameLst>
                                      </p:cBhvr>
                                      <p:to>
                                        <p:strVal val="visible"/>
                                      </p:to>
                                    </p:set>
                                    <p:animEffect transition="in" filter="box(out)">
                                      <p:cBhvr>
                                        <p:cTn id="78" dur="500"/>
                                        <p:tgtEl>
                                          <p:spTgt spid="67626"/>
                                        </p:tgtEl>
                                      </p:cBhvr>
                                    </p:animEffect>
                                  </p:childTnLst>
                                  <p:subTnLst>
                                    <p:audio>
                                      <p:cMediaNode>
                                        <p:cTn display="0" masterRel="sameClick">
                                          <p:stCondLst>
                                            <p:cond evt="begin" delay="0">
                                              <p:tn val="76"/>
                                            </p:cond>
                                          </p:stCondLst>
                                          <p:endCondLst>
                                            <p:cond evt="onStopAudio" delay="0">
                                              <p:tgtEl>
                                                <p:sldTgt/>
                                              </p:tgtEl>
                                            </p:cond>
                                          </p:endCondLst>
                                        </p:cTn>
                                        <p:tgtEl>
                                          <p:sndTgt r:embed="rId42" name="camera.wav"/>
                                        </p:tgtEl>
                                      </p:cMediaNode>
                                    </p:audio>
                                  </p:subTnLst>
                                </p:cTn>
                              </p:par>
                            </p:childTnLst>
                          </p:cTn>
                        </p:par>
                      </p:childTnLst>
                    </p:cTn>
                  </p:par>
                  <p:par>
                    <p:cTn id="79" fill="hold">
                      <p:stCondLst>
                        <p:cond delay="indefinite"/>
                      </p:stCondLst>
                      <p:childTnLst>
                        <p:par>
                          <p:cTn id="80" fill="hold">
                            <p:stCondLst>
                              <p:cond delay="0"/>
                            </p:stCondLst>
                            <p:childTnLst>
                              <p:par>
                                <p:cTn id="81" presetID="4" presetClass="entr" presetSubtype="32" fill="hold" grpId="0" nodeType="clickEffect">
                                  <p:stCondLst>
                                    <p:cond delay="0"/>
                                  </p:stCondLst>
                                  <p:childTnLst>
                                    <p:set>
                                      <p:cBhvr>
                                        <p:cTn id="82" dur="1" fill="hold">
                                          <p:stCondLst>
                                            <p:cond delay="0"/>
                                          </p:stCondLst>
                                        </p:cTn>
                                        <p:tgtEl>
                                          <p:spTgt spid="67586"/>
                                        </p:tgtEl>
                                        <p:attrNameLst>
                                          <p:attrName>style.visibility</p:attrName>
                                        </p:attrNameLst>
                                      </p:cBhvr>
                                      <p:to>
                                        <p:strVal val="visible"/>
                                      </p:to>
                                    </p:set>
                                    <p:animEffect transition="in" filter="box(out)">
                                      <p:cBhvr>
                                        <p:cTn id="83" dur="500"/>
                                        <p:tgtEl>
                                          <p:spTgt spid="67586"/>
                                        </p:tgtEl>
                                      </p:cBhvr>
                                    </p:animEffect>
                                  </p:childTnLst>
                                  <p:subTnLst>
                                    <p:audio>
                                      <p:cMediaNode>
                                        <p:cTn display="0" masterRel="sameClick">
                                          <p:stCondLst>
                                            <p:cond evt="begin" delay="0">
                                              <p:tn val="81"/>
                                            </p:cond>
                                          </p:stCondLst>
                                          <p:endCondLst>
                                            <p:cond evt="onStopAudio" delay="0">
                                              <p:tgtEl>
                                                <p:sldTgt/>
                                              </p:tgtEl>
                                            </p:cond>
                                          </p:endCondLst>
                                        </p:cTn>
                                        <p:tgtEl>
                                          <p:sndTgt r:embed="rId4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6" grpId="0" bldLvl="0" animBg="1"/>
      <p:bldP spid="67587" grpId="0" bldLvl="0" animBg="1"/>
      <p:bldP spid="67589" grpId="0"/>
      <p:bldP spid="67597" grpId="0" build="p"/>
      <p:bldP spid="67608" grpId="0"/>
      <p:bldP spid="67622" grpId="0" bldLvl="0" animBg="1"/>
      <p:bldP spid="67623" grpId="0" bldLvl="0" animBg="1"/>
      <p:bldP spid="67624" grpId="0"/>
      <p:bldP spid="67625"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77" action="ppaction://hlinksldjump"/>
          </p:cNvPr>
          <p:cNvSpPr>
            <a:spLocks noChangeArrowheads="1"/>
          </p:cNvSpPr>
          <p:nvPr>
            <p:custDataLst>
              <p:tags r:id="rId3"/>
            </p:custDataLst>
          </p:nvPr>
        </p:nvSpPr>
        <p:spPr bwMode="auto">
          <a:xfrm>
            <a:off x="1188720" y="495935"/>
            <a:ext cx="7005955" cy="720810"/>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实际电压源与理想电压源的区别</a:t>
            </a:r>
          </a:p>
        </p:txBody>
      </p:sp>
      <p:sp>
        <p:nvSpPr>
          <p:cNvPr id="68610" name="Text Box 2"/>
          <p:cNvSpPr txBox="1"/>
          <p:nvPr>
            <p:custDataLst>
              <p:tags r:id="rId4"/>
            </p:custDataLst>
          </p:nvPr>
        </p:nvSpPr>
        <p:spPr>
          <a:xfrm>
            <a:off x="1816735" y="1150938"/>
            <a:ext cx="6159500" cy="946150"/>
          </a:xfrm>
          <a:prstGeom prst="rect">
            <a:avLst/>
          </a:prstGeom>
          <a:noFill/>
          <a:ln w="9525">
            <a:noFill/>
          </a:ln>
        </p:spPr>
        <p:txBody>
          <a:bodyPr>
            <a:spAutoFit/>
          </a:bodyPr>
          <a:lstStyle/>
          <a:p>
            <a:pPr eaLnBrk="0" hangingPunct="0">
              <a:spcBef>
                <a:spcPct val="50000"/>
              </a:spcBef>
            </a:pPr>
            <a:r>
              <a:rPr lang="zh-CN" altLang="en-US" sz="2800" b="1" dirty="0">
                <a:solidFill>
                  <a:schemeClr val="tx2"/>
                </a:solidFill>
                <a:latin typeface="宋体" panose="02010600030101010101" pitchFamily="2" charset="-122"/>
              </a:rPr>
              <a:t>实际电压源与理想电压源的本质区别在于其内阻</a:t>
            </a:r>
            <a:r>
              <a:rPr lang="en-US" altLang="zh-CN" b="1" i="1" dirty="0">
                <a:solidFill>
                  <a:schemeClr val="tx2"/>
                </a:solidFill>
                <a:latin typeface="Times New Roman" panose="02020603050405020304" pitchFamily="18" charset="0"/>
              </a:rPr>
              <a:t>R</a:t>
            </a:r>
            <a:r>
              <a:rPr lang="en-US" altLang="zh-CN" sz="2000" b="1" baseline="-25000" dirty="0">
                <a:solidFill>
                  <a:schemeClr val="tx2"/>
                </a:solidFill>
                <a:latin typeface="Times New Roman" panose="02020603050405020304" pitchFamily="18" charset="0"/>
              </a:rPr>
              <a:t>O</a:t>
            </a:r>
            <a:r>
              <a:rPr lang="zh-CN" altLang="en-US" sz="2000" b="1" dirty="0">
                <a:solidFill>
                  <a:schemeClr val="tx2"/>
                </a:solidFill>
                <a:latin typeface="Times New Roman" panose="02020603050405020304" pitchFamily="18" charset="0"/>
              </a:rPr>
              <a:t>。</a:t>
            </a:r>
            <a:endParaRPr lang="zh-CN" altLang="en-US" sz="2000" b="1" baseline="-25000" dirty="0">
              <a:solidFill>
                <a:schemeClr val="tx2"/>
              </a:solidFill>
              <a:latin typeface="Times New Roman" panose="02020603050405020304" pitchFamily="18" charset="0"/>
            </a:endParaRPr>
          </a:p>
        </p:txBody>
      </p:sp>
      <p:sp>
        <p:nvSpPr>
          <p:cNvPr id="68611" name="AutoShape 3"/>
          <p:cNvSpPr/>
          <p:nvPr>
            <p:custDataLst>
              <p:tags r:id="rId5"/>
            </p:custDataLst>
          </p:nvPr>
        </p:nvSpPr>
        <p:spPr>
          <a:xfrm>
            <a:off x="318135" y="1219200"/>
            <a:ext cx="1389063" cy="1028700"/>
          </a:xfrm>
          <a:prstGeom prst="irregularSeal1">
            <a:avLst/>
          </a:prstGeom>
          <a:solidFill>
            <a:srgbClr val="FF6600"/>
          </a:solidFill>
          <a:ln w="9525" cap="flat" cmpd="sng">
            <a:solidFill>
              <a:schemeClr val="tx1"/>
            </a:solidFill>
            <a:prstDash val="solid"/>
            <a:miter/>
            <a:headEnd type="none" w="med" len="med"/>
            <a:tailEnd type="none" w="med" len="med"/>
          </a:ln>
        </p:spPr>
        <p:txBody>
          <a:bodyPr wrap="none" anchor="ctr" anchorCtr="0"/>
          <a:lstStyle/>
          <a:p>
            <a:pPr algn="ctr"/>
            <a:r>
              <a:rPr lang="zh-CN" altLang="en-US" b="1" dirty="0">
                <a:solidFill>
                  <a:schemeClr val="bg1"/>
                </a:solidFill>
                <a:latin typeface="Times New Roman" panose="02020603050405020304" pitchFamily="18" charset="0"/>
              </a:rPr>
              <a:t>注意</a:t>
            </a:r>
          </a:p>
        </p:txBody>
      </p:sp>
      <p:sp>
        <p:nvSpPr>
          <p:cNvPr id="68612" name="Rectangle 4"/>
          <p:cNvSpPr/>
          <p:nvPr>
            <p:custDataLst>
              <p:tags r:id="rId6"/>
            </p:custDataLst>
          </p:nvPr>
        </p:nvSpPr>
        <p:spPr>
          <a:xfrm>
            <a:off x="2947035" y="2038350"/>
            <a:ext cx="5924550" cy="519113"/>
          </a:xfrm>
          <a:prstGeom prst="rect">
            <a:avLst/>
          </a:prstGeom>
          <a:noFill/>
          <a:ln w="9525">
            <a:noFill/>
          </a:ln>
        </p:spPr>
        <p:txBody>
          <a:bodyPr wrap="none">
            <a:spAutoFit/>
          </a:bodyPr>
          <a:lstStyle/>
          <a:p>
            <a:pPr eaLnBrk="0" hangingPunct="0">
              <a:spcBef>
                <a:spcPct val="50000"/>
              </a:spcBef>
            </a:pPr>
            <a:r>
              <a:rPr lang="zh-CN" altLang="en-US" sz="2800" b="1" dirty="0">
                <a:solidFill>
                  <a:schemeClr val="tx2"/>
                </a:solidFill>
                <a:latin typeface="宋体" panose="02010600030101010101" pitchFamily="2" charset="-122"/>
              </a:rPr>
              <a:t>时，实际电压源就成为理想电压源。</a:t>
            </a:r>
          </a:p>
        </p:txBody>
      </p:sp>
      <p:graphicFrame>
        <p:nvGraphicFramePr>
          <p:cNvPr id="68613" name="Object 5"/>
          <p:cNvGraphicFramePr/>
          <p:nvPr>
            <p:custDataLst>
              <p:tags r:id="rId7"/>
            </p:custDataLst>
          </p:nvPr>
        </p:nvGraphicFramePr>
        <p:xfrm>
          <a:off x="1997710" y="2112963"/>
          <a:ext cx="915988" cy="446087"/>
        </p:xfrm>
        <a:graphic>
          <a:graphicData uri="http://schemas.openxmlformats.org/presentationml/2006/ole">
            <mc:AlternateContent xmlns:mc="http://schemas.openxmlformats.org/markup-compatibility/2006">
              <mc:Choice xmlns:v="urn:schemas-microsoft-com:vml" Requires="v">
                <p:oleObj spid="_x0000_s25627" r:id="rId78" imgW="469900" imgH="228600" progId="Equation.3">
                  <p:embed/>
                </p:oleObj>
              </mc:Choice>
              <mc:Fallback>
                <p:oleObj r:id="rId78" imgW="469900" imgH="228600" progId="Equation.3">
                  <p:embed/>
                  <p:pic>
                    <p:nvPicPr>
                      <p:cNvPr id="0" name="图片 3154"/>
                      <p:cNvPicPr/>
                      <p:nvPr/>
                    </p:nvPicPr>
                    <p:blipFill>
                      <a:blip r:embed="rId79">
                        <a:clrChange>
                          <a:clrFrom>
                            <a:srgbClr val="000000"/>
                          </a:clrFrom>
                          <a:clrTo>
                            <a:srgbClr val="FF0066"/>
                          </a:clrTo>
                        </a:clrChange>
                      </a:blip>
                      <a:stretch>
                        <a:fillRect/>
                      </a:stretch>
                    </p:blipFill>
                    <p:spPr>
                      <a:xfrm>
                        <a:off x="1997710" y="2112963"/>
                        <a:ext cx="915988" cy="446087"/>
                      </a:xfrm>
                      <a:prstGeom prst="rect">
                        <a:avLst/>
                      </a:prstGeom>
                      <a:noFill/>
                      <a:ln w="38100">
                        <a:noFill/>
                        <a:miter/>
                      </a:ln>
                    </p:spPr>
                  </p:pic>
                </p:oleObj>
              </mc:Fallback>
            </mc:AlternateContent>
          </a:graphicData>
        </a:graphic>
      </p:graphicFrame>
      <p:sp>
        <p:nvSpPr>
          <p:cNvPr id="68614" name="Text Box 6"/>
          <p:cNvSpPr txBox="1"/>
          <p:nvPr>
            <p:custDataLst>
              <p:tags r:id="rId8"/>
            </p:custDataLst>
          </p:nvPr>
        </p:nvSpPr>
        <p:spPr>
          <a:xfrm>
            <a:off x="1350010" y="2025650"/>
            <a:ext cx="542925" cy="519113"/>
          </a:xfrm>
          <a:prstGeom prst="rect">
            <a:avLst/>
          </a:prstGeom>
          <a:noFill/>
          <a:ln w="9525">
            <a:noFill/>
          </a:ln>
        </p:spPr>
        <p:txBody>
          <a:bodyPr wrap="none">
            <a:spAutoFit/>
          </a:bodyPr>
          <a:lstStyle/>
          <a:p>
            <a:r>
              <a:rPr lang="zh-CN" altLang="en-US" sz="2800" b="1" dirty="0">
                <a:solidFill>
                  <a:schemeClr val="tx2"/>
                </a:solidFill>
                <a:latin typeface="Times New Roman" panose="02020603050405020304" pitchFamily="18" charset="0"/>
              </a:rPr>
              <a:t>当</a:t>
            </a:r>
          </a:p>
        </p:txBody>
      </p:sp>
      <p:grpSp>
        <p:nvGrpSpPr>
          <p:cNvPr id="2" name="Group 7"/>
          <p:cNvGrpSpPr/>
          <p:nvPr/>
        </p:nvGrpSpPr>
        <p:grpSpPr>
          <a:xfrm>
            <a:off x="1080135" y="2765425"/>
            <a:ext cx="1368425" cy="1441450"/>
            <a:chOff x="2316" y="2318"/>
            <a:chExt cx="862" cy="908"/>
          </a:xfrm>
        </p:grpSpPr>
        <p:sp>
          <p:nvSpPr>
            <p:cNvPr id="22599" name="Text Box 8"/>
            <p:cNvSpPr txBox="1"/>
            <p:nvPr>
              <p:custDataLst>
                <p:tags r:id="rId64"/>
              </p:custDataLst>
            </p:nvPr>
          </p:nvSpPr>
          <p:spPr>
            <a:xfrm>
              <a:off x="2316" y="2454"/>
              <a:ext cx="399" cy="327"/>
            </a:xfrm>
            <a:prstGeom prst="rect">
              <a:avLst/>
            </a:prstGeom>
            <a:noFill/>
            <a:ln w="9525">
              <a:noFill/>
            </a:ln>
          </p:spPr>
          <p:txBody>
            <a:bodyPr>
              <a:spAutoFit/>
            </a:bodyPr>
            <a:lstStyle/>
            <a:p>
              <a:pPr eaLnBrk="0" hangingPunct="0"/>
              <a:r>
                <a:rPr lang="en-US" altLang="zh-CN" sz="2800" b="1" i="1" dirty="0">
                  <a:solidFill>
                    <a:schemeClr val="accent2"/>
                  </a:solidFill>
                  <a:latin typeface="Times New Roman" panose="02020603050405020304" pitchFamily="18" charset="0"/>
                </a:rPr>
                <a:t>U</a:t>
              </a:r>
              <a:r>
                <a:rPr lang="en-US" altLang="zh-CN" sz="2800" baseline="-25000" dirty="0">
                  <a:solidFill>
                    <a:schemeClr val="accent2"/>
                  </a:solidFill>
                  <a:latin typeface="Times New Roman" panose="02020603050405020304" pitchFamily="18" charset="0"/>
                </a:rPr>
                <a:t>s</a:t>
              </a:r>
              <a:endParaRPr lang="en-US" altLang="zh-CN" sz="2800" dirty="0">
                <a:solidFill>
                  <a:schemeClr val="accent2"/>
                </a:solidFill>
                <a:latin typeface="Times New Roman" panose="02020603050405020304" pitchFamily="18" charset="0"/>
                <a:ea typeface="楷体_GB2312" pitchFamily="49" charset="-122"/>
              </a:endParaRPr>
            </a:p>
          </p:txBody>
        </p:sp>
        <p:sp>
          <p:nvSpPr>
            <p:cNvPr id="22600" name="Line 9"/>
            <p:cNvSpPr/>
            <p:nvPr>
              <p:custDataLst>
                <p:tags r:id="rId65"/>
              </p:custDataLst>
            </p:nvPr>
          </p:nvSpPr>
          <p:spPr>
            <a:xfrm>
              <a:off x="2764" y="2350"/>
              <a:ext cx="377" cy="0"/>
            </a:xfrm>
            <a:prstGeom prst="line">
              <a:avLst/>
            </a:prstGeom>
            <a:ln w="28575" cap="flat" cmpd="sng">
              <a:solidFill>
                <a:srgbClr val="0033CC"/>
              </a:solidFill>
              <a:prstDash val="solid"/>
              <a:headEnd type="none" w="med" len="med"/>
              <a:tailEnd type="none" w="med" len="med"/>
            </a:ln>
          </p:spPr>
        </p:sp>
        <p:sp>
          <p:nvSpPr>
            <p:cNvPr id="22601" name="Line 10"/>
            <p:cNvSpPr/>
            <p:nvPr>
              <p:custDataLst>
                <p:tags r:id="rId66"/>
              </p:custDataLst>
            </p:nvPr>
          </p:nvSpPr>
          <p:spPr>
            <a:xfrm>
              <a:off x="2760" y="3204"/>
              <a:ext cx="377" cy="0"/>
            </a:xfrm>
            <a:prstGeom prst="line">
              <a:avLst/>
            </a:prstGeom>
            <a:ln w="28575" cap="flat" cmpd="sng">
              <a:solidFill>
                <a:srgbClr val="0033CC"/>
              </a:solidFill>
              <a:prstDash val="solid"/>
              <a:headEnd type="none" w="med" len="med"/>
              <a:tailEnd type="none" w="med" len="med"/>
            </a:ln>
          </p:spPr>
        </p:sp>
        <p:sp>
          <p:nvSpPr>
            <p:cNvPr id="22602" name="Line 11"/>
            <p:cNvSpPr/>
            <p:nvPr>
              <p:custDataLst>
                <p:tags r:id="rId67"/>
              </p:custDataLst>
            </p:nvPr>
          </p:nvSpPr>
          <p:spPr>
            <a:xfrm flipH="1">
              <a:off x="2759" y="2347"/>
              <a:ext cx="0" cy="853"/>
            </a:xfrm>
            <a:prstGeom prst="line">
              <a:avLst/>
            </a:prstGeom>
            <a:ln w="28575" cap="flat" cmpd="sng">
              <a:solidFill>
                <a:srgbClr val="0033CC"/>
              </a:solidFill>
              <a:prstDash val="solid"/>
              <a:headEnd type="none" w="med" len="med"/>
              <a:tailEnd type="none" w="med" len="med"/>
            </a:ln>
          </p:spPr>
        </p:sp>
        <p:sp>
          <p:nvSpPr>
            <p:cNvPr id="22603" name="Oval 12"/>
            <p:cNvSpPr/>
            <p:nvPr>
              <p:custDataLst>
                <p:tags r:id="rId68"/>
              </p:custDataLst>
            </p:nvPr>
          </p:nvSpPr>
          <p:spPr>
            <a:xfrm>
              <a:off x="3090" y="2328"/>
              <a:ext cx="66" cy="6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2604" name="Oval 13"/>
            <p:cNvSpPr/>
            <p:nvPr>
              <p:custDataLst>
                <p:tags r:id="rId69"/>
              </p:custDataLst>
            </p:nvPr>
          </p:nvSpPr>
          <p:spPr>
            <a:xfrm>
              <a:off x="3112" y="3160"/>
              <a:ext cx="66" cy="6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2605" name="Oval 14"/>
            <p:cNvSpPr/>
            <p:nvPr>
              <p:custDataLst>
                <p:tags r:id="rId70"/>
              </p:custDataLst>
            </p:nvPr>
          </p:nvSpPr>
          <p:spPr>
            <a:xfrm flipH="1">
              <a:off x="2664" y="2556"/>
              <a:ext cx="189" cy="179"/>
            </a:xfrm>
            <a:prstGeom prst="ellipse">
              <a:avLst/>
            </a:prstGeom>
            <a:no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2606" name="Text Box 15"/>
            <p:cNvSpPr txBox="1"/>
            <p:nvPr>
              <p:custDataLst>
                <p:tags r:id="rId71"/>
              </p:custDataLst>
            </p:nvPr>
          </p:nvSpPr>
          <p:spPr>
            <a:xfrm>
              <a:off x="2582" y="2318"/>
              <a:ext cx="224"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22607" name="Text Box 16"/>
            <p:cNvSpPr txBox="1"/>
            <p:nvPr>
              <p:custDataLst>
                <p:tags r:id="rId72"/>
              </p:custDataLst>
            </p:nvPr>
          </p:nvSpPr>
          <p:spPr>
            <a:xfrm>
              <a:off x="2618" y="2642"/>
              <a:ext cx="180"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22608" name="Rectangle 17"/>
            <p:cNvSpPr/>
            <p:nvPr>
              <p:custDataLst>
                <p:tags r:id="rId73"/>
              </p:custDataLst>
            </p:nvPr>
          </p:nvSpPr>
          <p:spPr>
            <a:xfrm>
              <a:off x="2724" y="2904"/>
              <a:ext cx="96" cy="216"/>
            </a:xfrm>
            <a:prstGeom prst="rect">
              <a:avLst/>
            </a:prstGeom>
            <a:solidFill>
              <a:schemeClr val="bg1"/>
            </a:soli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2609" name="Text Box 18"/>
            <p:cNvSpPr txBox="1"/>
            <p:nvPr>
              <p:custDataLst>
                <p:tags r:id="rId74"/>
              </p:custDataLst>
            </p:nvPr>
          </p:nvSpPr>
          <p:spPr>
            <a:xfrm>
              <a:off x="2366" y="2834"/>
              <a:ext cx="325" cy="288"/>
            </a:xfrm>
            <a:prstGeom prst="rect">
              <a:avLst/>
            </a:prstGeom>
            <a:noFill/>
            <a:ln w="9525">
              <a:noFill/>
            </a:ln>
          </p:spPr>
          <p:txBody>
            <a:bodyPr wrap="none">
              <a:spAutoFit/>
            </a:bodyPr>
            <a:lstStyle/>
            <a:p>
              <a:r>
                <a:rPr lang="en-US" altLang="zh-CN" b="1" i="1" dirty="0">
                  <a:solidFill>
                    <a:srgbClr val="0033CC"/>
                  </a:solidFill>
                  <a:latin typeface="Times New Roman" panose="02020603050405020304" pitchFamily="18" charset="0"/>
                </a:rPr>
                <a:t>R</a:t>
              </a:r>
              <a:r>
                <a:rPr lang="en-US" altLang="zh-CN" sz="2000" b="1" baseline="-25000" dirty="0">
                  <a:solidFill>
                    <a:srgbClr val="0033CC"/>
                  </a:solidFill>
                  <a:latin typeface="Times New Roman" panose="02020603050405020304" pitchFamily="18" charset="0"/>
                </a:rPr>
                <a:t>O</a:t>
              </a:r>
            </a:p>
          </p:txBody>
        </p:sp>
      </p:grpSp>
      <p:sp>
        <p:nvSpPr>
          <p:cNvPr id="68627" name="Text Box 19"/>
          <p:cNvSpPr txBox="1"/>
          <p:nvPr>
            <p:custDataLst>
              <p:tags r:id="rId9"/>
            </p:custDataLst>
          </p:nvPr>
        </p:nvSpPr>
        <p:spPr>
          <a:xfrm>
            <a:off x="1299210" y="4310063"/>
            <a:ext cx="1962150" cy="457200"/>
          </a:xfrm>
          <a:prstGeom prst="rect">
            <a:avLst/>
          </a:prstGeom>
          <a:noFill/>
          <a:ln w="9525">
            <a:noFill/>
          </a:ln>
        </p:spPr>
        <p:txBody>
          <a:bodyPr>
            <a:spAutoFit/>
          </a:bodyPr>
          <a:lstStyle/>
          <a:p>
            <a:pPr algn="ctr" eaLnBrk="0" hangingPunct="0">
              <a:spcBef>
                <a:spcPct val="50000"/>
              </a:spcBef>
            </a:pPr>
            <a:r>
              <a:rPr lang="zh-CN" altLang="en-US" b="1" dirty="0">
                <a:solidFill>
                  <a:srgbClr val="CC0099"/>
                </a:solidFill>
                <a:latin typeface="宋体" panose="02010600030101010101" pitchFamily="2" charset="-122"/>
              </a:rPr>
              <a:t>实际电压源</a:t>
            </a:r>
          </a:p>
        </p:txBody>
      </p:sp>
      <p:graphicFrame>
        <p:nvGraphicFramePr>
          <p:cNvPr id="68628" name="Object 20"/>
          <p:cNvGraphicFramePr/>
          <p:nvPr>
            <p:custDataLst>
              <p:tags r:id="rId10"/>
            </p:custDataLst>
          </p:nvPr>
        </p:nvGraphicFramePr>
        <p:xfrm>
          <a:off x="3279617" y="3046571"/>
          <a:ext cx="866775" cy="445770"/>
        </p:xfrm>
        <a:graphic>
          <a:graphicData uri="http://schemas.openxmlformats.org/presentationml/2006/ole">
            <mc:AlternateContent xmlns:mc="http://schemas.openxmlformats.org/markup-compatibility/2006">
              <mc:Choice xmlns:v="urn:schemas-microsoft-com:vml" Requires="v">
                <p:oleObj spid="_x0000_s25628" r:id="rId80" imgW="444500" imgH="228600" progId="Equation.3">
                  <p:embed/>
                </p:oleObj>
              </mc:Choice>
              <mc:Fallback>
                <p:oleObj r:id="rId80" imgW="444500" imgH="228600" progId="Equation.3">
                  <p:embed/>
                  <p:pic>
                    <p:nvPicPr>
                      <p:cNvPr id="0" name="图片 3156"/>
                      <p:cNvPicPr/>
                      <p:nvPr/>
                    </p:nvPicPr>
                    <p:blipFill>
                      <a:blip r:embed="rId81">
                        <a:clrChange>
                          <a:clrFrom>
                            <a:srgbClr val="000000"/>
                          </a:clrFrom>
                          <a:clrTo>
                            <a:srgbClr val="FF0066"/>
                          </a:clrTo>
                        </a:clrChange>
                      </a:blip>
                      <a:stretch>
                        <a:fillRect/>
                      </a:stretch>
                    </p:blipFill>
                    <p:spPr>
                      <a:xfrm>
                        <a:off x="3279617" y="3046571"/>
                        <a:ext cx="866775" cy="445770"/>
                      </a:xfrm>
                      <a:prstGeom prst="rect">
                        <a:avLst/>
                      </a:prstGeom>
                      <a:noFill/>
                      <a:ln w="38100">
                        <a:noFill/>
                        <a:miter/>
                      </a:ln>
                    </p:spPr>
                  </p:pic>
                </p:oleObj>
              </mc:Fallback>
            </mc:AlternateContent>
          </a:graphicData>
        </a:graphic>
      </p:graphicFrame>
      <p:sp>
        <p:nvSpPr>
          <p:cNvPr id="68629" name="AutoShape 21"/>
          <p:cNvSpPr/>
          <p:nvPr>
            <p:custDataLst>
              <p:tags r:id="rId11"/>
            </p:custDataLst>
          </p:nvPr>
        </p:nvSpPr>
        <p:spPr>
          <a:xfrm>
            <a:off x="3175635" y="3486150"/>
            <a:ext cx="1181100" cy="285750"/>
          </a:xfrm>
          <a:prstGeom prst="notchedRightArrow">
            <a:avLst>
              <a:gd name="adj1" fmla="val 50000"/>
              <a:gd name="adj2" fmla="val 103333"/>
            </a:avLst>
          </a:prstGeom>
          <a:solidFill>
            <a:schemeClr val="accent1"/>
          </a:solidFill>
          <a:ln w="952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nvGrpSpPr>
          <p:cNvPr id="3" name="Group 22"/>
          <p:cNvGrpSpPr/>
          <p:nvPr/>
        </p:nvGrpSpPr>
        <p:grpSpPr>
          <a:xfrm>
            <a:off x="4451985" y="2705100"/>
            <a:ext cx="1368425" cy="1425575"/>
            <a:chOff x="2676" y="2448"/>
            <a:chExt cx="862" cy="898"/>
          </a:xfrm>
        </p:grpSpPr>
        <p:sp>
          <p:nvSpPr>
            <p:cNvPr id="22590" name="Text Box 23"/>
            <p:cNvSpPr txBox="1"/>
            <p:nvPr>
              <p:custDataLst>
                <p:tags r:id="rId55"/>
              </p:custDataLst>
            </p:nvPr>
          </p:nvSpPr>
          <p:spPr>
            <a:xfrm>
              <a:off x="2676" y="2706"/>
              <a:ext cx="399" cy="327"/>
            </a:xfrm>
            <a:prstGeom prst="rect">
              <a:avLst/>
            </a:prstGeom>
            <a:noFill/>
            <a:ln w="9525">
              <a:noFill/>
            </a:ln>
          </p:spPr>
          <p:txBody>
            <a:bodyPr>
              <a:spAutoFit/>
            </a:bodyPr>
            <a:lstStyle/>
            <a:p>
              <a:pPr eaLnBrk="0" hangingPunct="0"/>
              <a:r>
                <a:rPr lang="en-US" altLang="zh-CN" sz="2800" b="1" i="1" dirty="0">
                  <a:solidFill>
                    <a:schemeClr val="accent2"/>
                  </a:solidFill>
                  <a:latin typeface="Times New Roman" panose="02020603050405020304" pitchFamily="18" charset="0"/>
                </a:rPr>
                <a:t>U</a:t>
              </a:r>
              <a:r>
                <a:rPr lang="en-US" altLang="zh-CN" sz="2800" baseline="-25000" dirty="0">
                  <a:solidFill>
                    <a:schemeClr val="accent2"/>
                  </a:solidFill>
                  <a:latin typeface="Times New Roman" panose="02020603050405020304" pitchFamily="18" charset="0"/>
                </a:rPr>
                <a:t>s</a:t>
              </a:r>
              <a:endParaRPr lang="en-US" altLang="zh-CN" sz="2800" dirty="0">
                <a:solidFill>
                  <a:schemeClr val="accent2"/>
                </a:solidFill>
                <a:latin typeface="Times New Roman" panose="02020603050405020304" pitchFamily="18" charset="0"/>
                <a:ea typeface="楷体_GB2312" pitchFamily="49" charset="-122"/>
              </a:endParaRPr>
            </a:p>
          </p:txBody>
        </p:sp>
        <p:sp>
          <p:nvSpPr>
            <p:cNvPr id="22591" name="Line 24"/>
            <p:cNvSpPr/>
            <p:nvPr>
              <p:custDataLst>
                <p:tags r:id="rId56"/>
              </p:custDataLst>
            </p:nvPr>
          </p:nvSpPr>
          <p:spPr>
            <a:xfrm>
              <a:off x="3124" y="2470"/>
              <a:ext cx="377" cy="0"/>
            </a:xfrm>
            <a:prstGeom prst="line">
              <a:avLst/>
            </a:prstGeom>
            <a:ln w="28575" cap="flat" cmpd="sng">
              <a:solidFill>
                <a:srgbClr val="0033CC"/>
              </a:solidFill>
              <a:prstDash val="solid"/>
              <a:headEnd type="none" w="med" len="med"/>
              <a:tailEnd type="none" w="med" len="med"/>
            </a:ln>
          </p:spPr>
        </p:sp>
        <p:sp>
          <p:nvSpPr>
            <p:cNvPr id="22592" name="Line 25"/>
            <p:cNvSpPr/>
            <p:nvPr>
              <p:custDataLst>
                <p:tags r:id="rId57"/>
              </p:custDataLst>
            </p:nvPr>
          </p:nvSpPr>
          <p:spPr>
            <a:xfrm>
              <a:off x="3120" y="3324"/>
              <a:ext cx="377" cy="0"/>
            </a:xfrm>
            <a:prstGeom prst="line">
              <a:avLst/>
            </a:prstGeom>
            <a:ln w="28575" cap="flat" cmpd="sng">
              <a:solidFill>
                <a:srgbClr val="0033CC"/>
              </a:solidFill>
              <a:prstDash val="solid"/>
              <a:headEnd type="none" w="med" len="med"/>
              <a:tailEnd type="none" w="med" len="med"/>
            </a:ln>
          </p:spPr>
        </p:sp>
        <p:sp>
          <p:nvSpPr>
            <p:cNvPr id="22593" name="Line 26"/>
            <p:cNvSpPr/>
            <p:nvPr>
              <p:custDataLst>
                <p:tags r:id="rId58"/>
              </p:custDataLst>
            </p:nvPr>
          </p:nvSpPr>
          <p:spPr>
            <a:xfrm flipH="1">
              <a:off x="3119" y="2467"/>
              <a:ext cx="0" cy="853"/>
            </a:xfrm>
            <a:prstGeom prst="line">
              <a:avLst/>
            </a:prstGeom>
            <a:ln w="28575" cap="flat" cmpd="sng">
              <a:solidFill>
                <a:srgbClr val="0033CC"/>
              </a:solidFill>
              <a:prstDash val="solid"/>
              <a:headEnd type="none" w="med" len="med"/>
              <a:tailEnd type="none" w="med" len="med"/>
            </a:ln>
          </p:spPr>
        </p:sp>
        <p:sp>
          <p:nvSpPr>
            <p:cNvPr id="22594" name="Oval 27"/>
            <p:cNvSpPr/>
            <p:nvPr>
              <p:custDataLst>
                <p:tags r:id="rId59"/>
              </p:custDataLst>
            </p:nvPr>
          </p:nvSpPr>
          <p:spPr>
            <a:xfrm>
              <a:off x="3450" y="2448"/>
              <a:ext cx="66" cy="6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2595" name="Oval 28"/>
            <p:cNvSpPr/>
            <p:nvPr>
              <p:custDataLst>
                <p:tags r:id="rId60"/>
              </p:custDataLst>
            </p:nvPr>
          </p:nvSpPr>
          <p:spPr>
            <a:xfrm>
              <a:off x="3472" y="3280"/>
              <a:ext cx="66" cy="6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2596" name="Oval 29"/>
            <p:cNvSpPr/>
            <p:nvPr>
              <p:custDataLst>
                <p:tags r:id="rId61"/>
              </p:custDataLst>
            </p:nvPr>
          </p:nvSpPr>
          <p:spPr>
            <a:xfrm flipH="1">
              <a:off x="3024" y="2808"/>
              <a:ext cx="189" cy="179"/>
            </a:xfrm>
            <a:prstGeom prst="ellipse">
              <a:avLst/>
            </a:prstGeom>
            <a:no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2597" name="Text Box 30"/>
            <p:cNvSpPr txBox="1"/>
            <p:nvPr>
              <p:custDataLst>
                <p:tags r:id="rId62"/>
              </p:custDataLst>
            </p:nvPr>
          </p:nvSpPr>
          <p:spPr>
            <a:xfrm>
              <a:off x="2942" y="2570"/>
              <a:ext cx="224"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22598" name="Text Box 31"/>
            <p:cNvSpPr txBox="1"/>
            <p:nvPr>
              <p:custDataLst>
                <p:tags r:id="rId63"/>
              </p:custDataLst>
            </p:nvPr>
          </p:nvSpPr>
          <p:spPr>
            <a:xfrm>
              <a:off x="2978" y="2894"/>
              <a:ext cx="180"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grpSp>
      <p:sp>
        <p:nvSpPr>
          <p:cNvPr id="68640" name="Text Box 32"/>
          <p:cNvSpPr txBox="1"/>
          <p:nvPr>
            <p:custDataLst>
              <p:tags r:id="rId12"/>
            </p:custDataLst>
          </p:nvPr>
        </p:nvSpPr>
        <p:spPr>
          <a:xfrm>
            <a:off x="4556760" y="4214813"/>
            <a:ext cx="1981200" cy="457200"/>
          </a:xfrm>
          <a:prstGeom prst="rect">
            <a:avLst/>
          </a:prstGeom>
          <a:noFill/>
          <a:ln w="9525">
            <a:noFill/>
          </a:ln>
        </p:spPr>
        <p:txBody>
          <a:bodyPr>
            <a:spAutoFit/>
          </a:bodyPr>
          <a:lstStyle/>
          <a:p>
            <a:pPr algn="ctr" eaLnBrk="0" hangingPunct="0">
              <a:spcBef>
                <a:spcPct val="50000"/>
              </a:spcBef>
            </a:pPr>
            <a:r>
              <a:rPr lang="zh-CN" altLang="en-US" b="1" dirty="0">
                <a:solidFill>
                  <a:srgbClr val="CC0099"/>
                </a:solidFill>
                <a:latin typeface="宋体" panose="02010600030101010101" pitchFamily="2" charset="-122"/>
              </a:rPr>
              <a:t>理想电压源</a:t>
            </a:r>
          </a:p>
        </p:txBody>
      </p:sp>
      <p:grpSp>
        <p:nvGrpSpPr>
          <p:cNvPr id="4" name="Group 34"/>
          <p:cNvGrpSpPr/>
          <p:nvPr/>
        </p:nvGrpSpPr>
        <p:grpSpPr>
          <a:xfrm>
            <a:off x="2824798" y="4803775"/>
            <a:ext cx="2447925" cy="1960563"/>
            <a:chOff x="2880" y="2783"/>
            <a:chExt cx="1542" cy="1235"/>
          </a:xfrm>
        </p:grpSpPr>
        <p:sp>
          <p:nvSpPr>
            <p:cNvPr id="22568" name="Line 35"/>
            <p:cNvSpPr/>
            <p:nvPr>
              <p:custDataLst>
                <p:tags r:id="rId35"/>
              </p:custDataLst>
            </p:nvPr>
          </p:nvSpPr>
          <p:spPr>
            <a:xfrm>
              <a:off x="3340" y="3072"/>
              <a:ext cx="432" cy="0"/>
            </a:xfrm>
            <a:prstGeom prst="line">
              <a:avLst/>
            </a:prstGeom>
            <a:ln w="28575" cap="flat" cmpd="sng">
              <a:solidFill>
                <a:srgbClr val="FF0000"/>
              </a:solidFill>
              <a:prstDash val="solid"/>
              <a:headEnd type="none" w="med" len="med"/>
              <a:tailEnd type="stealth" w="med" len="lg"/>
            </a:ln>
          </p:spPr>
        </p:sp>
        <p:sp>
          <p:nvSpPr>
            <p:cNvPr id="22569" name="Text Box 36"/>
            <p:cNvSpPr txBox="1"/>
            <p:nvPr>
              <p:custDataLst>
                <p:tags r:id="rId36"/>
              </p:custDataLst>
            </p:nvPr>
          </p:nvSpPr>
          <p:spPr>
            <a:xfrm>
              <a:off x="3486" y="2783"/>
              <a:ext cx="191" cy="288"/>
            </a:xfrm>
            <a:prstGeom prst="rect">
              <a:avLst/>
            </a:prstGeom>
            <a:noFill/>
            <a:ln w="9525">
              <a:noFill/>
            </a:ln>
          </p:spPr>
          <p:txBody>
            <a:bodyPr wrap="none" anchor="ctr" anchorCtr="0">
              <a:spAutoFit/>
            </a:bodyPr>
            <a:lstStyle/>
            <a:p>
              <a:pPr algn="ctr"/>
              <a:r>
                <a:rPr lang="en-US" altLang="zh-CN" b="1" i="1" dirty="0">
                  <a:solidFill>
                    <a:srgbClr val="FF0000"/>
                  </a:solidFill>
                  <a:latin typeface="Times New Roman" panose="02020603050405020304" pitchFamily="18" charset="0"/>
                  <a:ea typeface="隶书" pitchFamily="49" charset="-122"/>
                </a:rPr>
                <a:t>I</a:t>
              </a:r>
            </a:p>
          </p:txBody>
        </p:sp>
        <p:sp>
          <p:nvSpPr>
            <p:cNvPr id="22570" name="Line 37"/>
            <p:cNvSpPr/>
            <p:nvPr>
              <p:custDataLst>
                <p:tags r:id="rId37"/>
              </p:custDataLst>
            </p:nvPr>
          </p:nvSpPr>
          <p:spPr>
            <a:xfrm rot="5400000">
              <a:off x="3502" y="3570"/>
              <a:ext cx="516" cy="0"/>
            </a:xfrm>
            <a:prstGeom prst="line">
              <a:avLst/>
            </a:prstGeom>
            <a:ln w="28575" cap="flat" cmpd="sng">
              <a:solidFill>
                <a:srgbClr val="FF0000"/>
              </a:solidFill>
              <a:prstDash val="solid"/>
              <a:headEnd type="none" w="med" len="med"/>
              <a:tailEnd type="stealth" w="med" len="lg"/>
            </a:ln>
          </p:spPr>
        </p:sp>
        <p:grpSp>
          <p:nvGrpSpPr>
            <p:cNvPr id="22571" name="Group 38"/>
            <p:cNvGrpSpPr/>
            <p:nvPr/>
          </p:nvGrpSpPr>
          <p:grpSpPr>
            <a:xfrm>
              <a:off x="3672" y="3141"/>
              <a:ext cx="750" cy="852"/>
              <a:chOff x="1284" y="1020"/>
              <a:chExt cx="750" cy="852"/>
            </a:xfrm>
          </p:grpSpPr>
          <p:sp>
            <p:nvSpPr>
              <p:cNvPr id="22585" name="Line 39"/>
              <p:cNvSpPr/>
              <p:nvPr>
                <p:custDataLst>
                  <p:tags r:id="rId50"/>
                </p:custDataLst>
              </p:nvPr>
            </p:nvSpPr>
            <p:spPr>
              <a:xfrm>
                <a:off x="1296" y="1020"/>
                <a:ext cx="444" cy="0"/>
              </a:xfrm>
              <a:prstGeom prst="line">
                <a:avLst/>
              </a:prstGeom>
              <a:ln w="9525" cap="flat" cmpd="sng">
                <a:solidFill>
                  <a:schemeClr val="tx1"/>
                </a:solidFill>
                <a:prstDash val="solid"/>
                <a:headEnd type="none" w="med" len="med"/>
                <a:tailEnd type="none" w="med" len="med"/>
              </a:ln>
            </p:spPr>
          </p:sp>
          <p:sp>
            <p:nvSpPr>
              <p:cNvPr id="22586" name="Line 40"/>
              <p:cNvSpPr/>
              <p:nvPr>
                <p:custDataLst>
                  <p:tags r:id="rId51"/>
                </p:custDataLst>
              </p:nvPr>
            </p:nvSpPr>
            <p:spPr>
              <a:xfrm>
                <a:off x="1740" y="1020"/>
                <a:ext cx="0" cy="852"/>
              </a:xfrm>
              <a:prstGeom prst="line">
                <a:avLst/>
              </a:prstGeom>
              <a:ln w="9525" cap="flat" cmpd="sng">
                <a:solidFill>
                  <a:schemeClr val="tx1"/>
                </a:solidFill>
                <a:prstDash val="solid"/>
                <a:headEnd type="none" w="med" len="med"/>
                <a:tailEnd type="none" w="med" len="med"/>
              </a:ln>
            </p:spPr>
          </p:sp>
          <p:sp>
            <p:nvSpPr>
              <p:cNvPr id="22587" name="Line 41"/>
              <p:cNvSpPr/>
              <p:nvPr>
                <p:custDataLst>
                  <p:tags r:id="rId52"/>
                </p:custDataLst>
              </p:nvPr>
            </p:nvSpPr>
            <p:spPr>
              <a:xfrm>
                <a:off x="1284" y="1872"/>
                <a:ext cx="468" cy="0"/>
              </a:xfrm>
              <a:prstGeom prst="line">
                <a:avLst/>
              </a:prstGeom>
              <a:ln w="9525" cap="flat" cmpd="sng">
                <a:solidFill>
                  <a:schemeClr val="tx1"/>
                </a:solidFill>
                <a:prstDash val="solid"/>
                <a:headEnd type="none" w="med" len="med"/>
                <a:tailEnd type="none" w="med" len="med"/>
              </a:ln>
            </p:spPr>
          </p:sp>
          <p:sp>
            <p:nvSpPr>
              <p:cNvPr id="22588" name="Rectangle 42"/>
              <p:cNvSpPr/>
              <p:nvPr>
                <p:custDataLst>
                  <p:tags r:id="rId53"/>
                </p:custDataLst>
              </p:nvPr>
            </p:nvSpPr>
            <p:spPr>
              <a:xfrm>
                <a:off x="1704" y="1344"/>
                <a:ext cx="96" cy="216"/>
              </a:xfrm>
              <a:prstGeom prst="rect">
                <a:avLst/>
              </a:prstGeom>
              <a:gradFill rotWithShape="0">
                <a:gsLst>
                  <a:gs pos="0">
                    <a:srgbClr val="CCFFCC"/>
                  </a:gs>
                  <a:gs pos="100000">
                    <a:srgbClr val="FFFFFF"/>
                  </a:gs>
                </a:gsLst>
                <a:lin ang="5400000" scaled="1"/>
                <a:tileRect/>
              </a:gradFill>
              <a:ln w="38100" cap="flat" cmpd="sng">
                <a:solidFill>
                  <a:schemeClr val="tx2"/>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2589" name="Text Box 43"/>
              <p:cNvSpPr txBox="1"/>
              <p:nvPr>
                <p:custDataLst>
                  <p:tags r:id="rId54"/>
                </p:custDataLst>
              </p:nvPr>
            </p:nvSpPr>
            <p:spPr>
              <a:xfrm>
                <a:off x="1790" y="1286"/>
                <a:ext cx="244" cy="288"/>
              </a:xfrm>
              <a:prstGeom prst="rect">
                <a:avLst/>
              </a:prstGeom>
              <a:noFill/>
              <a:ln w="9525">
                <a:noFill/>
              </a:ln>
            </p:spPr>
            <p:txBody>
              <a:bodyPr wrap="none">
                <a:spAutoFit/>
              </a:bodyPr>
              <a:lstStyle/>
              <a:p>
                <a:r>
                  <a:rPr lang="en-US" altLang="zh-CN" dirty="0">
                    <a:latin typeface="Times New Roman" panose="02020603050405020304" pitchFamily="18" charset="0"/>
                  </a:rPr>
                  <a:t>R</a:t>
                </a:r>
              </a:p>
            </p:txBody>
          </p:sp>
        </p:grpSp>
        <p:sp>
          <p:nvSpPr>
            <p:cNvPr id="22572" name="Text Box 44"/>
            <p:cNvSpPr txBox="1"/>
            <p:nvPr>
              <p:custDataLst>
                <p:tags r:id="rId38"/>
              </p:custDataLst>
            </p:nvPr>
          </p:nvSpPr>
          <p:spPr>
            <a:xfrm>
              <a:off x="3458" y="3443"/>
              <a:ext cx="255" cy="288"/>
            </a:xfrm>
            <a:prstGeom prst="rect">
              <a:avLst/>
            </a:prstGeom>
            <a:noFill/>
            <a:ln w="9525">
              <a:noFill/>
            </a:ln>
          </p:spPr>
          <p:txBody>
            <a:bodyPr wrap="none">
              <a:spAutoFit/>
            </a:bodyPr>
            <a:lstStyle/>
            <a:p>
              <a:r>
                <a:rPr lang="en-US" altLang="zh-CN" b="1" i="1" dirty="0">
                  <a:solidFill>
                    <a:srgbClr val="FF0066"/>
                  </a:solidFill>
                  <a:latin typeface="Times New Roman" panose="02020603050405020304" pitchFamily="18" charset="0"/>
                </a:rPr>
                <a:t>U</a:t>
              </a:r>
            </a:p>
          </p:txBody>
        </p:sp>
        <p:grpSp>
          <p:nvGrpSpPr>
            <p:cNvPr id="22573" name="Group 45"/>
            <p:cNvGrpSpPr/>
            <p:nvPr/>
          </p:nvGrpSpPr>
          <p:grpSpPr>
            <a:xfrm>
              <a:off x="2880" y="3110"/>
              <a:ext cx="862" cy="908"/>
              <a:chOff x="2316" y="2318"/>
              <a:chExt cx="862" cy="908"/>
            </a:xfrm>
          </p:grpSpPr>
          <p:sp>
            <p:nvSpPr>
              <p:cNvPr id="22574" name="Text Box 46"/>
              <p:cNvSpPr txBox="1"/>
              <p:nvPr>
                <p:custDataLst>
                  <p:tags r:id="rId39"/>
                </p:custDataLst>
              </p:nvPr>
            </p:nvSpPr>
            <p:spPr>
              <a:xfrm>
                <a:off x="2316" y="2454"/>
                <a:ext cx="399" cy="327"/>
              </a:xfrm>
              <a:prstGeom prst="rect">
                <a:avLst/>
              </a:prstGeom>
              <a:noFill/>
              <a:ln w="9525">
                <a:noFill/>
              </a:ln>
            </p:spPr>
            <p:txBody>
              <a:bodyPr>
                <a:spAutoFit/>
              </a:bodyPr>
              <a:lstStyle/>
              <a:p>
                <a:pPr eaLnBrk="0" hangingPunct="0"/>
                <a:r>
                  <a:rPr lang="en-US" altLang="zh-CN" sz="2800" b="1" i="1" dirty="0">
                    <a:solidFill>
                      <a:schemeClr val="accent2"/>
                    </a:solidFill>
                    <a:latin typeface="Times New Roman" panose="02020603050405020304" pitchFamily="18" charset="0"/>
                  </a:rPr>
                  <a:t>U</a:t>
                </a:r>
                <a:r>
                  <a:rPr lang="en-US" altLang="zh-CN" sz="2800" baseline="-25000" dirty="0">
                    <a:solidFill>
                      <a:schemeClr val="accent2"/>
                    </a:solidFill>
                    <a:latin typeface="Times New Roman" panose="02020603050405020304" pitchFamily="18" charset="0"/>
                  </a:rPr>
                  <a:t>s</a:t>
                </a:r>
                <a:endParaRPr lang="en-US" altLang="zh-CN" sz="2800" dirty="0">
                  <a:solidFill>
                    <a:schemeClr val="accent2"/>
                  </a:solidFill>
                  <a:latin typeface="Times New Roman" panose="02020603050405020304" pitchFamily="18" charset="0"/>
                  <a:ea typeface="楷体_GB2312" pitchFamily="49" charset="-122"/>
                </a:endParaRPr>
              </a:p>
            </p:txBody>
          </p:sp>
          <p:sp>
            <p:nvSpPr>
              <p:cNvPr id="22575" name="Line 47"/>
              <p:cNvSpPr/>
              <p:nvPr>
                <p:custDataLst>
                  <p:tags r:id="rId40"/>
                </p:custDataLst>
              </p:nvPr>
            </p:nvSpPr>
            <p:spPr>
              <a:xfrm>
                <a:off x="2764" y="2350"/>
                <a:ext cx="377" cy="0"/>
              </a:xfrm>
              <a:prstGeom prst="line">
                <a:avLst/>
              </a:prstGeom>
              <a:ln w="28575" cap="flat" cmpd="sng">
                <a:solidFill>
                  <a:srgbClr val="0033CC"/>
                </a:solidFill>
                <a:prstDash val="solid"/>
                <a:headEnd type="none" w="med" len="med"/>
                <a:tailEnd type="none" w="med" len="med"/>
              </a:ln>
            </p:spPr>
          </p:sp>
          <p:sp>
            <p:nvSpPr>
              <p:cNvPr id="22576" name="Line 48"/>
              <p:cNvSpPr/>
              <p:nvPr>
                <p:custDataLst>
                  <p:tags r:id="rId41"/>
                </p:custDataLst>
              </p:nvPr>
            </p:nvSpPr>
            <p:spPr>
              <a:xfrm>
                <a:off x="2760" y="3204"/>
                <a:ext cx="377" cy="0"/>
              </a:xfrm>
              <a:prstGeom prst="line">
                <a:avLst/>
              </a:prstGeom>
              <a:ln w="28575" cap="flat" cmpd="sng">
                <a:solidFill>
                  <a:srgbClr val="0033CC"/>
                </a:solidFill>
                <a:prstDash val="solid"/>
                <a:headEnd type="none" w="med" len="med"/>
                <a:tailEnd type="none" w="med" len="med"/>
              </a:ln>
            </p:spPr>
          </p:sp>
          <p:sp>
            <p:nvSpPr>
              <p:cNvPr id="22577" name="Line 49"/>
              <p:cNvSpPr/>
              <p:nvPr>
                <p:custDataLst>
                  <p:tags r:id="rId42"/>
                </p:custDataLst>
              </p:nvPr>
            </p:nvSpPr>
            <p:spPr>
              <a:xfrm flipH="1">
                <a:off x="2759" y="2347"/>
                <a:ext cx="0" cy="853"/>
              </a:xfrm>
              <a:prstGeom prst="line">
                <a:avLst/>
              </a:prstGeom>
              <a:ln w="28575" cap="flat" cmpd="sng">
                <a:solidFill>
                  <a:srgbClr val="0033CC"/>
                </a:solidFill>
                <a:prstDash val="solid"/>
                <a:headEnd type="none" w="med" len="med"/>
                <a:tailEnd type="none" w="med" len="med"/>
              </a:ln>
            </p:spPr>
          </p:sp>
          <p:sp>
            <p:nvSpPr>
              <p:cNvPr id="22578" name="Oval 50"/>
              <p:cNvSpPr/>
              <p:nvPr>
                <p:custDataLst>
                  <p:tags r:id="rId43"/>
                </p:custDataLst>
              </p:nvPr>
            </p:nvSpPr>
            <p:spPr>
              <a:xfrm>
                <a:off x="3090" y="2328"/>
                <a:ext cx="66" cy="6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2579" name="Oval 51"/>
              <p:cNvSpPr/>
              <p:nvPr>
                <p:custDataLst>
                  <p:tags r:id="rId44"/>
                </p:custDataLst>
              </p:nvPr>
            </p:nvSpPr>
            <p:spPr>
              <a:xfrm>
                <a:off x="3112" y="3160"/>
                <a:ext cx="66" cy="6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2580" name="Oval 52"/>
              <p:cNvSpPr/>
              <p:nvPr>
                <p:custDataLst>
                  <p:tags r:id="rId45"/>
                </p:custDataLst>
              </p:nvPr>
            </p:nvSpPr>
            <p:spPr>
              <a:xfrm flipH="1">
                <a:off x="2664" y="2556"/>
                <a:ext cx="189" cy="179"/>
              </a:xfrm>
              <a:prstGeom prst="ellipse">
                <a:avLst/>
              </a:prstGeom>
              <a:no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2581" name="Text Box 53"/>
              <p:cNvSpPr txBox="1"/>
              <p:nvPr>
                <p:custDataLst>
                  <p:tags r:id="rId46"/>
                </p:custDataLst>
              </p:nvPr>
            </p:nvSpPr>
            <p:spPr>
              <a:xfrm>
                <a:off x="2582" y="2318"/>
                <a:ext cx="224"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22582" name="Text Box 54"/>
              <p:cNvSpPr txBox="1"/>
              <p:nvPr>
                <p:custDataLst>
                  <p:tags r:id="rId47"/>
                </p:custDataLst>
              </p:nvPr>
            </p:nvSpPr>
            <p:spPr>
              <a:xfrm>
                <a:off x="2618" y="2642"/>
                <a:ext cx="180"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22583" name="Rectangle 55"/>
              <p:cNvSpPr/>
              <p:nvPr>
                <p:custDataLst>
                  <p:tags r:id="rId48"/>
                </p:custDataLst>
              </p:nvPr>
            </p:nvSpPr>
            <p:spPr>
              <a:xfrm>
                <a:off x="2724" y="2904"/>
                <a:ext cx="96" cy="216"/>
              </a:xfrm>
              <a:prstGeom prst="rect">
                <a:avLst/>
              </a:prstGeom>
              <a:solidFill>
                <a:schemeClr val="bg1"/>
              </a:soli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2584" name="Text Box 56"/>
              <p:cNvSpPr txBox="1"/>
              <p:nvPr>
                <p:custDataLst>
                  <p:tags r:id="rId49"/>
                </p:custDataLst>
              </p:nvPr>
            </p:nvSpPr>
            <p:spPr>
              <a:xfrm>
                <a:off x="2366" y="2834"/>
                <a:ext cx="325" cy="288"/>
              </a:xfrm>
              <a:prstGeom prst="rect">
                <a:avLst/>
              </a:prstGeom>
              <a:noFill/>
              <a:ln w="9525">
                <a:noFill/>
              </a:ln>
            </p:spPr>
            <p:txBody>
              <a:bodyPr wrap="none">
                <a:spAutoFit/>
              </a:bodyPr>
              <a:lstStyle/>
              <a:p>
                <a:r>
                  <a:rPr lang="en-US" altLang="zh-CN" b="1" i="1" dirty="0">
                    <a:solidFill>
                      <a:srgbClr val="0033CC"/>
                    </a:solidFill>
                    <a:latin typeface="Times New Roman" panose="02020603050405020304" pitchFamily="18" charset="0"/>
                  </a:rPr>
                  <a:t>R</a:t>
                </a:r>
                <a:r>
                  <a:rPr lang="en-US" altLang="zh-CN" sz="2000" b="1" baseline="-25000" dirty="0">
                    <a:solidFill>
                      <a:srgbClr val="0033CC"/>
                    </a:solidFill>
                    <a:latin typeface="Times New Roman" panose="02020603050405020304" pitchFamily="18" charset="0"/>
                  </a:rPr>
                  <a:t>O</a:t>
                </a:r>
              </a:p>
            </p:txBody>
          </p:sp>
        </p:grpSp>
      </p:grpSp>
      <p:grpSp>
        <p:nvGrpSpPr>
          <p:cNvPr id="16" name="Group 57"/>
          <p:cNvGrpSpPr/>
          <p:nvPr/>
        </p:nvGrpSpPr>
        <p:grpSpPr>
          <a:xfrm>
            <a:off x="6168073" y="4538663"/>
            <a:ext cx="2524125" cy="2111375"/>
            <a:chOff x="4170" y="2352"/>
            <a:chExt cx="1590" cy="1414"/>
          </a:xfrm>
        </p:grpSpPr>
        <p:sp>
          <p:nvSpPr>
            <p:cNvPr id="22546" name="Rectangle 58"/>
            <p:cNvSpPr/>
            <p:nvPr>
              <p:custDataLst>
                <p:tags r:id="rId15"/>
              </p:custDataLst>
            </p:nvPr>
          </p:nvSpPr>
          <p:spPr>
            <a:xfrm>
              <a:off x="5157" y="2352"/>
              <a:ext cx="192" cy="432"/>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22547" name="Rectangle 59">
              <a:hlinkClick r:id="" action="ppaction://hlinkshowjump?jump=lastslide"/>
            </p:cNvPr>
            <p:cNvSpPr/>
            <p:nvPr>
              <p:custDataLst>
                <p:tags r:id="rId16"/>
              </p:custDataLst>
            </p:nvPr>
          </p:nvSpPr>
          <p:spPr>
            <a:xfrm>
              <a:off x="5157" y="2880"/>
              <a:ext cx="192" cy="384"/>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grpSp>
          <p:nvGrpSpPr>
            <p:cNvPr id="22548" name="Group 60"/>
            <p:cNvGrpSpPr/>
            <p:nvPr/>
          </p:nvGrpSpPr>
          <p:grpSpPr>
            <a:xfrm>
              <a:off x="4170" y="2868"/>
              <a:ext cx="862" cy="898"/>
              <a:chOff x="2676" y="2448"/>
              <a:chExt cx="862" cy="898"/>
            </a:xfrm>
          </p:grpSpPr>
          <p:sp>
            <p:nvSpPr>
              <p:cNvPr id="22559" name="Text Box 61"/>
              <p:cNvSpPr txBox="1"/>
              <p:nvPr>
                <p:custDataLst>
                  <p:tags r:id="rId26"/>
                </p:custDataLst>
              </p:nvPr>
            </p:nvSpPr>
            <p:spPr>
              <a:xfrm>
                <a:off x="2676" y="2706"/>
                <a:ext cx="399" cy="348"/>
              </a:xfrm>
              <a:prstGeom prst="rect">
                <a:avLst/>
              </a:prstGeom>
              <a:noFill/>
              <a:ln w="9525">
                <a:noFill/>
              </a:ln>
            </p:spPr>
            <p:txBody>
              <a:bodyPr>
                <a:spAutoFit/>
              </a:bodyPr>
              <a:lstStyle/>
              <a:p>
                <a:pPr eaLnBrk="0" hangingPunct="0"/>
                <a:r>
                  <a:rPr lang="en-US" altLang="zh-CN" sz="2800" b="1" i="1" dirty="0">
                    <a:solidFill>
                      <a:schemeClr val="accent2"/>
                    </a:solidFill>
                    <a:latin typeface="Times New Roman" panose="02020603050405020304" pitchFamily="18" charset="0"/>
                  </a:rPr>
                  <a:t>U</a:t>
                </a:r>
                <a:r>
                  <a:rPr lang="en-US" altLang="zh-CN" sz="2800" baseline="-25000" dirty="0">
                    <a:solidFill>
                      <a:schemeClr val="accent2"/>
                    </a:solidFill>
                    <a:latin typeface="Times New Roman" panose="02020603050405020304" pitchFamily="18" charset="0"/>
                  </a:rPr>
                  <a:t>s</a:t>
                </a:r>
                <a:endParaRPr lang="en-US" altLang="zh-CN" sz="2800" dirty="0">
                  <a:solidFill>
                    <a:schemeClr val="accent2"/>
                  </a:solidFill>
                  <a:latin typeface="Times New Roman" panose="02020603050405020304" pitchFamily="18" charset="0"/>
                  <a:ea typeface="楷体_GB2312" pitchFamily="49" charset="-122"/>
                </a:endParaRPr>
              </a:p>
            </p:txBody>
          </p:sp>
          <p:sp>
            <p:nvSpPr>
              <p:cNvPr id="22560" name="Line 62"/>
              <p:cNvSpPr/>
              <p:nvPr>
                <p:custDataLst>
                  <p:tags r:id="rId27"/>
                </p:custDataLst>
              </p:nvPr>
            </p:nvSpPr>
            <p:spPr>
              <a:xfrm>
                <a:off x="3124" y="2470"/>
                <a:ext cx="377" cy="0"/>
              </a:xfrm>
              <a:prstGeom prst="line">
                <a:avLst/>
              </a:prstGeom>
              <a:ln w="28575" cap="flat" cmpd="sng">
                <a:solidFill>
                  <a:srgbClr val="0033CC"/>
                </a:solidFill>
                <a:prstDash val="solid"/>
                <a:headEnd type="none" w="med" len="med"/>
                <a:tailEnd type="none" w="med" len="med"/>
              </a:ln>
            </p:spPr>
          </p:sp>
          <p:sp>
            <p:nvSpPr>
              <p:cNvPr id="22561" name="Line 63"/>
              <p:cNvSpPr/>
              <p:nvPr>
                <p:custDataLst>
                  <p:tags r:id="rId28"/>
                </p:custDataLst>
              </p:nvPr>
            </p:nvSpPr>
            <p:spPr>
              <a:xfrm>
                <a:off x="3120" y="3324"/>
                <a:ext cx="377" cy="0"/>
              </a:xfrm>
              <a:prstGeom prst="line">
                <a:avLst/>
              </a:prstGeom>
              <a:ln w="28575" cap="flat" cmpd="sng">
                <a:solidFill>
                  <a:srgbClr val="0033CC"/>
                </a:solidFill>
                <a:prstDash val="solid"/>
                <a:headEnd type="none" w="med" len="med"/>
                <a:tailEnd type="none" w="med" len="med"/>
              </a:ln>
            </p:spPr>
          </p:sp>
          <p:sp>
            <p:nvSpPr>
              <p:cNvPr id="22562" name="Line 64"/>
              <p:cNvSpPr/>
              <p:nvPr>
                <p:custDataLst>
                  <p:tags r:id="rId29"/>
                </p:custDataLst>
              </p:nvPr>
            </p:nvSpPr>
            <p:spPr>
              <a:xfrm flipH="1">
                <a:off x="3119" y="2467"/>
                <a:ext cx="0" cy="853"/>
              </a:xfrm>
              <a:prstGeom prst="line">
                <a:avLst/>
              </a:prstGeom>
              <a:ln w="28575" cap="flat" cmpd="sng">
                <a:solidFill>
                  <a:srgbClr val="0033CC"/>
                </a:solidFill>
                <a:prstDash val="solid"/>
                <a:headEnd type="none" w="med" len="med"/>
                <a:tailEnd type="none" w="med" len="med"/>
              </a:ln>
            </p:spPr>
          </p:sp>
          <p:sp>
            <p:nvSpPr>
              <p:cNvPr id="22563" name="Oval 65"/>
              <p:cNvSpPr/>
              <p:nvPr>
                <p:custDataLst>
                  <p:tags r:id="rId30"/>
                </p:custDataLst>
              </p:nvPr>
            </p:nvSpPr>
            <p:spPr>
              <a:xfrm>
                <a:off x="3450" y="2448"/>
                <a:ext cx="66" cy="6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2564" name="Oval 66"/>
              <p:cNvSpPr/>
              <p:nvPr>
                <p:custDataLst>
                  <p:tags r:id="rId31"/>
                </p:custDataLst>
              </p:nvPr>
            </p:nvSpPr>
            <p:spPr>
              <a:xfrm>
                <a:off x="3472" y="3280"/>
                <a:ext cx="66" cy="6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2565" name="Oval 67"/>
              <p:cNvSpPr/>
              <p:nvPr>
                <p:custDataLst>
                  <p:tags r:id="rId32"/>
                </p:custDataLst>
              </p:nvPr>
            </p:nvSpPr>
            <p:spPr>
              <a:xfrm flipH="1">
                <a:off x="3024" y="2808"/>
                <a:ext cx="189" cy="179"/>
              </a:xfrm>
              <a:prstGeom prst="ellipse">
                <a:avLst/>
              </a:prstGeom>
              <a:no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2566" name="Text Box 68"/>
              <p:cNvSpPr txBox="1"/>
              <p:nvPr>
                <p:custDataLst>
                  <p:tags r:id="rId33"/>
                </p:custDataLst>
              </p:nvPr>
            </p:nvSpPr>
            <p:spPr>
              <a:xfrm>
                <a:off x="2942" y="2570"/>
                <a:ext cx="224" cy="306"/>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22567" name="Text Box 69"/>
              <p:cNvSpPr txBox="1"/>
              <p:nvPr>
                <p:custDataLst>
                  <p:tags r:id="rId34"/>
                </p:custDataLst>
              </p:nvPr>
            </p:nvSpPr>
            <p:spPr>
              <a:xfrm>
                <a:off x="2978" y="2894"/>
                <a:ext cx="180" cy="306"/>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grpSp>
        <p:sp>
          <p:nvSpPr>
            <p:cNvPr id="22549" name="Line 70"/>
            <p:cNvSpPr/>
            <p:nvPr>
              <p:custDataLst>
                <p:tags r:id="rId17"/>
              </p:custDataLst>
            </p:nvPr>
          </p:nvSpPr>
          <p:spPr>
            <a:xfrm>
              <a:off x="4678" y="2823"/>
              <a:ext cx="432" cy="0"/>
            </a:xfrm>
            <a:prstGeom prst="line">
              <a:avLst/>
            </a:prstGeom>
            <a:ln w="28575" cap="flat" cmpd="sng">
              <a:solidFill>
                <a:srgbClr val="FF0000"/>
              </a:solidFill>
              <a:prstDash val="solid"/>
              <a:headEnd type="none" w="med" len="med"/>
              <a:tailEnd type="stealth" w="med" len="lg"/>
            </a:ln>
          </p:spPr>
        </p:sp>
        <p:sp>
          <p:nvSpPr>
            <p:cNvPr id="22550" name="Text Box 71"/>
            <p:cNvSpPr txBox="1"/>
            <p:nvPr>
              <p:custDataLst>
                <p:tags r:id="rId18"/>
              </p:custDataLst>
            </p:nvPr>
          </p:nvSpPr>
          <p:spPr>
            <a:xfrm>
              <a:off x="4824" y="2525"/>
              <a:ext cx="191" cy="306"/>
            </a:xfrm>
            <a:prstGeom prst="rect">
              <a:avLst/>
            </a:prstGeom>
            <a:noFill/>
            <a:ln w="9525">
              <a:noFill/>
            </a:ln>
          </p:spPr>
          <p:txBody>
            <a:bodyPr wrap="none" anchor="ctr" anchorCtr="0">
              <a:spAutoFit/>
            </a:bodyPr>
            <a:lstStyle/>
            <a:p>
              <a:pPr algn="ctr"/>
              <a:r>
                <a:rPr lang="en-US" altLang="zh-CN" b="1" i="1" dirty="0">
                  <a:solidFill>
                    <a:srgbClr val="FF0000"/>
                  </a:solidFill>
                  <a:latin typeface="Times New Roman" panose="02020603050405020304" pitchFamily="18" charset="0"/>
                  <a:ea typeface="隶书" pitchFamily="49" charset="-122"/>
                </a:rPr>
                <a:t>I</a:t>
              </a:r>
            </a:p>
          </p:txBody>
        </p:sp>
        <p:sp>
          <p:nvSpPr>
            <p:cNvPr id="22551" name="Line 72"/>
            <p:cNvSpPr/>
            <p:nvPr>
              <p:custDataLst>
                <p:tags r:id="rId19"/>
              </p:custDataLst>
            </p:nvPr>
          </p:nvSpPr>
          <p:spPr>
            <a:xfrm rot="5400000">
              <a:off x="4840" y="3321"/>
              <a:ext cx="516" cy="0"/>
            </a:xfrm>
            <a:prstGeom prst="line">
              <a:avLst/>
            </a:prstGeom>
            <a:ln w="28575" cap="flat" cmpd="sng">
              <a:solidFill>
                <a:srgbClr val="FF0000"/>
              </a:solidFill>
              <a:prstDash val="solid"/>
              <a:headEnd type="none" w="med" len="med"/>
              <a:tailEnd type="stealth" w="med" len="lg"/>
            </a:ln>
          </p:spPr>
        </p:sp>
        <p:grpSp>
          <p:nvGrpSpPr>
            <p:cNvPr id="22552" name="Group 73"/>
            <p:cNvGrpSpPr/>
            <p:nvPr/>
          </p:nvGrpSpPr>
          <p:grpSpPr>
            <a:xfrm>
              <a:off x="5010" y="2892"/>
              <a:ext cx="750" cy="852"/>
              <a:chOff x="1284" y="1020"/>
              <a:chExt cx="750" cy="852"/>
            </a:xfrm>
          </p:grpSpPr>
          <p:sp>
            <p:nvSpPr>
              <p:cNvPr id="22554" name="Line 74"/>
              <p:cNvSpPr/>
              <p:nvPr>
                <p:custDataLst>
                  <p:tags r:id="rId21"/>
                </p:custDataLst>
              </p:nvPr>
            </p:nvSpPr>
            <p:spPr>
              <a:xfrm>
                <a:off x="1296" y="1020"/>
                <a:ext cx="444" cy="0"/>
              </a:xfrm>
              <a:prstGeom prst="line">
                <a:avLst/>
              </a:prstGeom>
              <a:ln w="9525" cap="flat" cmpd="sng">
                <a:solidFill>
                  <a:schemeClr val="tx1"/>
                </a:solidFill>
                <a:prstDash val="solid"/>
                <a:headEnd type="none" w="med" len="med"/>
                <a:tailEnd type="none" w="med" len="med"/>
              </a:ln>
            </p:spPr>
          </p:sp>
          <p:sp>
            <p:nvSpPr>
              <p:cNvPr id="22555" name="Line 75"/>
              <p:cNvSpPr/>
              <p:nvPr>
                <p:custDataLst>
                  <p:tags r:id="rId22"/>
                </p:custDataLst>
              </p:nvPr>
            </p:nvSpPr>
            <p:spPr>
              <a:xfrm>
                <a:off x="1740" y="1020"/>
                <a:ext cx="0" cy="852"/>
              </a:xfrm>
              <a:prstGeom prst="line">
                <a:avLst/>
              </a:prstGeom>
              <a:ln w="9525" cap="flat" cmpd="sng">
                <a:solidFill>
                  <a:schemeClr val="tx1"/>
                </a:solidFill>
                <a:prstDash val="solid"/>
                <a:headEnd type="none" w="med" len="med"/>
                <a:tailEnd type="none" w="med" len="med"/>
              </a:ln>
            </p:spPr>
          </p:sp>
          <p:sp>
            <p:nvSpPr>
              <p:cNvPr id="22556" name="Line 76"/>
              <p:cNvSpPr/>
              <p:nvPr>
                <p:custDataLst>
                  <p:tags r:id="rId23"/>
                </p:custDataLst>
              </p:nvPr>
            </p:nvSpPr>
            <p:spPr>
              <a:xfrm>
                <a:off x="1284" y="1872"/>
                <a:ext cx="468" cy="0"/>
              </a:xfrm>
              <a:prstGeom prst="line">
                <a:avLst/>
              </a:prstGeom>
              <a:ln w="9525" cap="flat" cmpd="sng">
                <a:solidFill>
                  <a:schemeClr val="tx1"/>
                </a:solidFill>
                <a:prstDash val="solid"/>
                <a:headEnd type="none" w="med" len="med"/>
                <a:tailEnd type="none" w="med" len="med"/>
              </a:ln>
            </p:spPr>
          </p:sp>
          <p:sp>
            <p:nvSpPr>
              <p:cNvPr id="22557" name="Rectangle 77"/>
              <p:cNvSpPr/>
              <p:nvPr>
                <p:custDataLst>
                  <p:tags r:id="rId24"/>
                </p:custDataLst>
              </p:nvPr>
            </p:nvSpPr>
            <p:spPr>
              <a:xfrm>
                <a:off x="1704" y="1344"/>
                <a:ext cx="96" cy="216"/>
              </a:xfrm>
              <a:prstGeom prst="rect">
                <a:avLst/>
              </a:prstGeom>
              <a:gradFill rotWithShape="0">
                <a:gsLst>
                  <a:gs pos="0">
                    <a:srgbClr val="CCFFCC"/>
                  </a:gs>
                  <a:gs pos="100000">
                    <a:srgbClr val="FFFFFF"/>
                  </a:gs>
                </a:gsLst>
                <a:lin ang="5400000" scaled="1"/>
                <a:tileRect/>
              </a:gradFill>
              <a:ln w="38100" cap="flat" cmpd="sng">
                <a:solidFill>
                  <a:schemeClr val="tx2"/>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2558" name="Text Box 78"/>
              <p:cNvSpPr txBox="1"/>
              <p:nvPr>
                <p:custDataLst>
                  <p:tags r:id="rId25"/>
                </p:custDataLst>
              </p:nvPr>
            </p:nvSpPr>
            <p:spPr>
              <a:xfrm>
                <a:off x="1790" y="1286"/>
                <a:ext cx="244" cy="306"/>
              </a:xfrm>
              <a:prstGeom prst="rect">
                <a:avLst/>
              </a:prstGeom>
              <a:noFill/>
              <a:ln w="9525">
                <a:noFill/>
              </a:ln>
            </p:spPr>
            <p:txBody>
              <a:bodyPr wrap="none">
                <a:spAutoFit/>
              </a:bodyPr>
              <a:lstStyle/>
              <a:p>
                <a:r>
                  <a:rPr lang="en-US" altLang="zh-CN" dirty="0">
                    <a:latin typeface="Times New Roman" panose="02020603050405020304" pitchFamily="18" charset="0"/>
                  </a:rPr>
                  <a:t>R</a:t>
                </a:r>
              </a:p>
            </p:txBody>
          </p:sp>
        </p:grpSp>
        <p:sp>
          <p:nvSpPr>
            <p:cNvPr id="22553" name="Text Box 79"/>
            <p:cNvSpPr txBox="1"/>
            <p:nvPr>
              <p:custDataLst>
                <p:tags r:id="rId20"/>
              </p:custDataLst>
            </p:nvPr>
          </p:nvSpPr>
          <p:spPr>
            <a:xfrm>
              <a:off x="4796" y="3194"/>
              <a:ext cx="255" cy="306"/>
            </a:xfrm>
            <a:prstGeom prst="rect">
              <a:avLst/>
            </a:prstGeom>
            <a:noFill/>
            <a:ln w="9525">
              <a:noFill/>
            </a:ln>
          </p:spPr>
          <p:txBody>
            <a:bodyPr wrap="none">
              <a:spAutoFit/>
            </a:bodyPr>
            <a:lstStyle/>
            <a:p>
              <a:r>
                <a:rPr lang="en-US" altLang="zh-CN" b="1" i="1" dirty="0">
                  <a:solidFill>
                    <a:srgbClr val="FF0066"/>
                  </a:solidFill>
                  <a:latin typeface="Times New Roman" panose="02020603050405020304" pitchFamily="18" charset="0"/>
                </a:rPr>
                <a:t>U</a:t>
              </a:r>
            </a:p>
          </p:txBody>
        </p:sp>
      </p:grpSp>
      <p:sp>
        <p:nvSpPr>
          <p:cNvPr id="68688" name="AutoShape 80"/>
          <p:cNvSpPr/>
          <p:nvPr>
            <p:custDataLst>
              <p:tags r:id="rId13"/>
            </p:custDataLst>
          </p:nvPr>
        </p:nvSpPr>
        <p:spPr>
          <a:xfrm>
            <a:off x="5263198" y="5738813"/>
            <a:ext cx="857250" cy="704850"/>
          </a:xfrm>
          <a:prstGeom prst="notchedRightArrow">
            <a:avLst>
              <a:gd name="adj1" fmla="val 50000"/>
              <a:gd name="adj2" fmla="val 30405"/>
            </a:avLst>
          </a:prstGeom>
          <a:solidFill>
            <a:srgbClr val="CCFFFF">
              <a:alpha val="50195"/>
            </a:srgbClr>
          </a:solidFill>
          <a:ln w="9525" cap="flat" cmpd="sng">
            <a:solidFill>
              <a:schemeClr val="tx1"/>
            </a:solidFill>
            <a:prstDash val="solid"/>
            <a:miter/>
            <a:headEnd type="none" w="med" len="med"/>
            <a:tailEnd type="none" w="med" len="med"/>
          </a:ln>
        </p:spPr>
        <p:txBody>
          <a:bodyPr wrap="none" anchor="ctr" anchorCtr="0"/>
          <a:lstStyle/>
          <a:p>
            <a:pPr algn="ctr"/>
            <a:r>
              <a:rPr lang="zh-CN" altLang="en-US" dirty="0">
                <a:latin typeface="Times New Roman" panose="02020603050405020304" pitchFamily="18" charset="0"/>
              </a:rPr>
              <a:t>近似</a:t>
            </a:r>
          </a:p>
        </p:txBody>
      </p:sp>
      <p:graphicFrame>
        <p:nvGraphicFramePr>
          <p:cNvPr id="68689" name="Object 81"/>
          <p:cNvGraphicFramePr/>
          <p:nvPr>
            <p:custDataLst>
              <p:tags r:id="rId14"/>
            </p:custDataLst>
          </p:nvPr>
        </p:nvGraphicFramePr>
        <p:xfrm>
          <a:off x="5156835" y="5267325"/>
          <a:ext cx="1212850" cy="471488"/>
        </p:xfrm>
        <a:graphic>
          <a:graphicData uri="http://schemas.openxmlformats.org/presentationml/2006/ole">
            <mc:AlternateContent xmlns:mc="http://schemas.openxmlformats.org/markup-compatibility/2006">
              <mc:Choice xmlns:v="urn:schemas-microsoft-com:vml" Requires="v">
                <p:oleObj spid="_x0000_s25629" r:id="rId82" imgW="622300" imgH="241300" progId="Equation.3">
                  <p:embed/>
                </p:oleObj>
              </mc:Choice>
              <mc:Fallback>
                <p:oleObj r:id="rId82" imgW="622300" imgH="241300" progId="Equation.3">
                  <p:embed/>
                  <p:pic>
                    <p:nvPicPr>
                      <p:cNvPr id="0" name="图片 3157"/>
                      <p:cNvPicPr/>
                      <p:nvPr/>
                    </p:nvPicPr>
                    <p:blipFill>
                      <a:blip r:embed="rId83">
                        <a:clrChange>
                          <a:clrFrom>
                            <a:srgbClr val="000000"/>
                          </a:clrFrom>
                          <a:clrTo>
                            <a:srgbClr val="FF0066"/>
                          </a:clrTo>
                        </a:clrChange>
                      </a:blip>
                      <a:stretch>
                        <a:fillRect/>
                      </a:stretch>
                    </p:blipFill>
                    <p:spPr>
                      <a:xfrm>
                        <a:off x="5156835" y="5267325"/>
                        <a:ext cx="1212850" cy="471488"/>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68611"/>
                                        </p:tgtEl>
                                        <p:attrNameLst>
                                          <p:attrName>style.visibility</p:attrName>
                                        </p:attrNameLst>
                                      </p:cBhvr>
                                      <p:to>
                                        <p:strVal val="visible"/>
                                      </p:to>
                                    </p:set>
                                    <p:animEffect transition="in" filter="box(out)">
                                      <p:cBhvr>
                                        <p:cTn id="7" dur="500"/>
                                        <p:tgtEl>
                                          <p:spTgt spid="68611"/>
                                        </p:tgtEl>
                                      </p:cBhvr>
                                    </p:animEffect>
                                  </p:childTnLst>
                                  <p:subTnLst>
                                    <p:audio>
                                      <p:cMediaNode>
                                        <p:cTn display="0" masterRel="sameClick">
                                          <p:stCondLst>
                                            <p:cond evt="begin" delay="0">
                                              <p:tn val="5"/>
                                            </p:cond>
                                          </p:stCondLst>
                                          <p:endCondLst>
                                            <p:cond evt="onStopAudio" delay="0">
                                              <p:tgtEl>
                                                <p:sldTgt/>
                                              </p:tgtEl>
                                            </p:cond>
                                          </p:endCondLst>
                                        </p:cTn>
                                        <p:tgtEl>
                                          <p:sndTgt r:embed="rId76" name="camera.wav"/>
                                        </p:tgtEl>
                                      </p:cMediaNode>
                                    </p:audio>
                                  </p:sub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8610"/>
                                        </p:tgtEl>
                                        <p:attrNameLst>
                                          <p:attrName>style.visibility</p:attrName>
                                        </p:attrNameLst>
                                      </p:cBhvr>
                                      <p:to>
                                        <p:strVal val="visible"/>
                                      </p:to>
                                    </p:set>
                                    <p:animEffect transition="in" filter="blinds(horizontal)">
                                      <p:cBhvr>
                                        <p:cTn id="12" dur="500"/>
                                        <p:tgtEl>
                                          <p:spTgt spid="68610"/>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68614">
                                            <p:txEl>
                                              <p:pRg st="0" end="0"/>
                                            </p:txEl>
                                          </p:spTgt>
                                        </p:tgtEl>
                                        <p:attrNameLst>
                                          <p:attrName>style.visibility</p:attrName>
                                        </p:attrNameLst>
                                      </p:cBhvr>
                                      <p:to>
                                        <p:strVal val="visible"/>
                                      </p:to>
                                    </p:set>
                                    <p:animEffect transition="in" filter="box(out)">
                                      <p:cBhvr>
                                        <p:cTn id="17" dur="500"/>
                                        <p:tgtEl>
                                          <p:spTgt spid="68614">
                                            <p:txEl>
                                              <p:pRg st="0" end="0"/>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76"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nodeType="clickEffect">
                                  <p:stCondLst>
                                    <p:cond delay="0"/>
                                  </p:stCondLst>
                                  <p:childTnLst>
                                    <p:set>
                                      <p:cBhvr>
                                        <p:cTn id="21" dur="1" fill="hold">
                                          <p:stCondLst>
                                            <p:cond delay="0"/>
                                          </p:stCondLst>
                                        </p:cTn>
                                        <p:tgtEl>
                                          <p:spTgt spid="68613"/>
                                        </p:tgtEl>
                                        <p:attrNameLst>
                                          <p:attrName>style.visibility</p:attrName>
                                        </p:attrNameLst>
                                      </p:cBhvr>
                                      <p:to>
                                        <p:strVal val="visible"/>
                                      </p:to>
                                    </p:set>
                                    <p:animEffect transition="in" filter="box(out)">
                                      <p:cBhvr>
                                        <p:cTn id="22" dur="500"/>
                                        <p:tgtEl>
                                          <p:spTgt spid="68613"/>
                                        </p:tgtEl>
                                      </p:cBhvr>
                                    </p:animEffect>
                                  </p:childTnLst>
                                  <p:subTnLst>
                                    <p:audio>
                                      <p:cMediaNode>
                                        <p:cTn display="0" masterRel="sameClick">
                                          <p:stCondLst>
                                            <p:cond evt="begin" delay="0">
                                              <p:tn val="20"/>
                                            </p:cond>
                                          </p:stCondLst>
                                          <p:endCondLst>
                                            <p:cond evt="onStopAudio" delay="0">
                                              <p:tgtEl>
                                                <p:sldTgt/>
                                              </p:tgtEl>
                                            </p:cond>
                                          </p:endCondLst>
                                        </p:cTn>
                                        <p:tgtEl>
                                          <p:sndTgt r:embed="rId76" name="camera.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68612">
                                            <p:txEl>
                                              <p:pRg st="0" end="0"/>
                                            </p:txEl>
                                          </p:spTgt>
                                        </p:tgtEl>
                                        <p:attrNameLst>
                                          <p:attrName>style.visibility</p:attrName>
                                        </p:attrNameLst>
                                      </p:cBhvr>
                                      <p:to>
                                        <p:strVal val="visible"/>
                                      </p:to>
                                    </p:set>
                                    <p:animEffect transition="in" filter="box(out)">
                                      <p:cBhvr>
                                        <p:cTn id="27" dur="500"/>
                                        <p:tgtEl>
                                          <p:spTgt spid="68612">
                                            <p:txEl>
                                              <p:pRg st="0" end="0"/>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76" name="camera.wav"/>
                                        </p:tgtEl>
                                      </p:cMediaNode>
                                    </p:audio>
                                  </p:subTnLst>
                                </p:cTn>
                              </p:par>
                            </p:childTnLst>
                          </p:cTn>
                        </p:par>
                      </p:childTnLst>
                    </p:cTn>
                  </p:par>
                  <p:par>
                    <p:cTn id="28" fill="hold">
                      <p:stCondLst>
                        <p:cond delay="indefinite"/>
                      </p:stCondLst>
                      <p:childTnLst>
                        <p:par>
                          <p:cTn id="29" fill="hold">
                            <p:stCondLst>
                              <p:cond delay="0"/>
                            </p:stCondLst>
                            <p:childTnLst>
                              <p:par>
                                <p:cTn id="30" presetID="4" presetClass="entr" presetSubtype="32" fill="hold"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ox(out)">
                                      <p:cBhvr>
                                        <p:cTn id="32" dur="500"/>
                                        <p:tgtEl>
                                          <p:spTgt spid="2"/>
                                        </p:tgtEl>
                                      </p:cBhvr>
                                    </p:animEffect>
                                  </p:childTnLst>
                                  <p:subTnLst>
                                    <p:audio>
                                      <p:cMediaNode>
                                        <p:cTn display="0" masterRel="sameClick">
                                          <p:stCondLst>
                                            <p:cond evt="begin" delay="0">
                                              <p:tn val="30"/>
                                            </p:cond>
                                          </p:stCondLst>
                                          <p:endCondLst>
                                            <p:cond evt="onStopAudio" delay="0">
                                              <p:tgtEl>
                                                <p:sldTgt/>
                                              </p:tgtEl>
                                            </p:cond>
                                          </p:endCondLst>
                                        </p:cTn>
                                        <p:tgtEl>
                                          <p:sndTgt r:embed="rId76" name="camera.wav"/>
                                        </p:tgtEl>
                                      </p:cMediaNode>
                                    </p:audio>
                                  </p:subTnLst>
                                </p:cTn>
                              </p:par>
                            </p:childTnLst>
                          </p:cTn>
                        </p:par>
                        <p:par>
                          <p:cTn id="33" fill="hold">
                            <p:stCondLst>
                              <p:cond delay="500"/>
                            </p:stCondLst>
                            <p:childTnLst>
                              <p:par>
                                <p:cTn id="34" presetID="4" presetClass="entr" presetSubtype="32" fill="hold" grpId="0" nodeType="afterEffect">
                                  <p:stCondLst>
                                    <p:cond delay="0"/>
                                  </p:stCondLst>
                                  <p:childTnLst>
                                    <p:set>
                                      <p:cBhvr>
                                        <p:cTn id="35" dur="1" fill="hold">
                                          <p:stCondLst>
                                            <p:cond delay="0"/>
                                          </p:stCondLst>
                                        </p:cTn>
                                        <p:tgtEl>
                                          <p:spTgt spid="68627"/>
                                        </p:tgtEl>
                                        <p:attrNameLst>
                                          <p:attrName>style.visibility</p:attrName>
                                        </p:attrNameLst>
                                      </p:cBhvr>
                                      <p:to>
                                        <p:strVal val="visible"/>
                                      </p:to>
                                    </p:set>
                                    <p:animEffect transition="in" filter="box(out)">
                                      <p:cBhvr>
                                        <p:cTn id="36" dur="500"/>
                                        <p:tgtEl>
                                          <p:spTgt spid="68627"/>
                                        </p:tgtEl>
                                      </p:cBhvr>
                                    </p:animEffect>
                                  </p:childTnLst>
                                  <p:subTnLst>
                                    <p:audio>
                                      <p:cMediaNode>
                                        <p:cTn display="0" masterRel="sameClick">
                                          <p:stCondLst>
                                            <p:cond evt="begin" delay="0">
                                              <p:tn val="34"/>
                                            </p:cond>
                                          </p:stCondLst>
                                          <p:endCondLst>
                                            <p:cond evt="onStopAudio" delay="0">
                                              <p:tgtEl>
                                                <p:sldTgt/>
                                              </p:tgtEl>
                                            </p:cond>
                                          </p:endCondLst>
                                        </p:cTn>
                                        <p:tgtEl>
                                          <p:sndTgt r:embed="rId76" name="camera.wav"/>
                                        </p:tgtEl>
                                      </p:cMediaNode>
                                    </p:audio>
                                  </p:subTnLst>
                                </p:cTn>
                              </p:par>
                            </p:childTnLst>
                          </p:cTn>
                        </p:par>
                      </p:childTnLst>
                    </p:cTn>
                  </p:par>
                  <p:par>
                    <p:cTn id="37" fill="hold">
                      <p:stCondLst>
                        <p:cond delay="indefinite"/>
                      </p:stCondLst>
                      <p:childTnLst>
                        <p:par>
                          <p:cTn id="38" fill="hold">
                            <p:stCondLst>
                              <p:cond delay="0"/>
                            </p:stCondLst>
                            <p:childTnLst>
                              <p:par>
                                <p:cTn id="39" presetID="4" presetClass="entr" presetSubtype="32" fill="hold" nodeType="clickEffect">
                                  <p:stCondLst>
                                    <p:cond delay="0"/>
                                  </p:stCondLst>
                                  <p:childTnLst>
                                    <p:set>
                                      <p:cBhvr>
                                        <p:cTn id="40" dur="1" fill="hold">
                                          <p:stCondLst>
                                            <p:cond delay="0"/>
                                          </p:stCondLst>
                                        </p:cTn>
                                        <p:tgtEl>
                                          <p:spTgt spid="68628"/>
                                        </p:tgtEl>
                                        <p:attrNameLst>
                                          <p:attrName>style.visibility</p:attrName>
                                        </p:attrNameLst>
                                      </p:cBhvr>
                                      <p:to>
                                        <p:strVal val="visible"/>
                                      </p:to>
                                    </p:set>
                                    <p:animEffect transition="in" filter="box(out)">
                                      <p:cBhvr>
                                        <p:cTn id="41" dur="500"/>
                                        <p:tgtEl>
                                          <p:spTgt spid="68628"/>
                                        </p:tgtEl>
                                      </p:cBhvr>
                                    </p:animEffect>
                                  </p:childTnLst>
                                  <p:subTnLst>
                                    <p:audio>
                                      <p:cMediaNode>
                                        <p:cTn display="0" masterRel="sameClick">
                                          <p:stCondLst>
                                            <p:cond evt="begin" delay="0">
                                              <p:tn val="39"/>
                                            </p:cond>
                                          </p:stCondLst>
                                          <p:endCondLst>
                                            <p:cond evt="onStopAudio" delay="0">
                                              <p:tgtEl>
                                                <p:sldTgt/>
                                              </p:tgtEl>
                                            </p:cond>
                                          </p:endCondLst>
                                        </p:cTn>
                                        <p:tgtEl>
                                          <p:sndTgt r:embed="rId76" name="camera.wav"/>
                                        </p:tgtEl>
                                      </p:cMediaNode>
                                    </p:audio>
                                  </p:subTnLst>
                                </p:cTn>
                              </p:par>
                            </p:childTnLst>
                          </p:cTn>
                        </p:par>
                      </p:childTnLst>
                    </p:cTn>
                  </p:par>
                  <p:par>
                    <p:cTn id="42" fill="hold">
                      <p:stCondLst>
                        <p:cond delay="indefinite"/>
                      </p:stCondLst>
                      <p:childTnLst>
                        <p:par>
                          <p:cTn id="43" fill="hold">
                            <p:stCondLst>
                              <p:cond delay="0"/>
                            </p:stCondLst>
                            <p:childTnLst>
                              <p:par>
                                <p:cTn id="44" presetID="4" presetClass="entr" presetSubtype="32" fill="hold" grpId="0" nodeType="clickEffect">
                                  <p:stCondLst>
                                    <p:cond delay="0"/>
                                  </p:stCondLst>
                                  <p:childTnLst>
                                    <p:set>
                                      <p:cBhvr>
                                        <p:cTn id="45" dur="1" fill="hold">
                                          <p:stCondLst>
                                            <p:cond delay="0"/>
                                          </p:stCondLst>
                                        </p:cTn>
                                        <p:tgtEl>
                                          <p:spTgt spid="68629"/>
                                        </p:tgtEl>
                                        <p:attrNameLst>
                                          <p:attrName>style.visibility</p:attrName>
                                        </p:attrNameLst>
                                      </p:cBhvr>
                                      <p:to>
                                        <p:strVal val="visible"/>
                                      </p:to>
                                    </p:set>
                                    <p:animEffect transition="in" filter="box(out)">
                                      <p:cBhvr>
                                        <p:cTn id="46" dur="500"/>
                                        <p:tgtEl>
                                          <p:spTgt spid="68629"/>
                                        </p:tgtEl>
                                      </p:cBhvr>
                                    </p:animEffect>
                                  </p:childTnLst>
                                  <p:subTnLst>
                                    <p:audio>
                                      <p:cMediaNode>
                                        <p:cTn display="0" masterRel="sameClick">
                                          <p:stCondLst>
                                            <p:cond evt="begin" delay="0">
                                              <p:tn val="44"/>
                                            </p:cond>
                                          </p:stCondLst>
                                          <p:endCondLst>
                                            <p:cond evt="onStopAudio" delay="0">
                                              <p:tgtEl>
                                                <p:sldTgt/>
                                              </p:tgtEl>
                                            </p:cond>
                                          </p:endCondLst>
                                        </p:cTn>
                                        <p:tgtEl>
                                          <p:sndTgt r:embed="rId76" name="camera.wav"/>
                                        </p:tgtEl>
                                      </p:cMediaNode>
                                    </p:audio>
                                  </p:subTnLst>
                                </p:cTn>
                              </p:par>
                            </p:childTnLst>
                          </p:cTn>
                        </p:par>
                      </p:childTnLst>
                    </p:cTn>
                  </p:par>
                  <p:par>
                    <p:cTn id="47" fill="hold">
                      <p:stCondLst>
                        <p:cond delay="indefinite"/>
                      </p:stCondLst>
                      <p:childTnLst>
                        <p:par>
                          <p:cTn id="48" fill="hold">
                            <p:stCondLst>
                              <p:cond delay="0"/>
                            </p:stCondLst>
                            <p:childTnLst>
                              <p:par>
                                <p:cTn id="49" presetID="4" presetClass="entr" presetSubtype="32" fill="hold" nodeType="click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box(out)">
                                      <p:cBhvr>
                                        <p:cTn id="51" dur="500"/>
                                        <p:tgtEl>
                                          <p:spTgt spid="3"/>
                                        </p:tgtEl>
                                      </p:cBhvr>
                                    </p:animEffect>
                                  </p:childTnLst>
                                  <p:subTnLst>
                                    <p:audio>
                                      <p:cMediaNode>
                                        <p:cTn display="0" masterRel="sameClick">
                                          <p:stCondLst>
                                            <p:cond evt="begin" delay="0">
                                              <p:tn val="49"/>
                                            </p:cond>
                                          </p:stCondLst>
                                          <p:endCondLst>
                                            <p:cond evt="onStopAudio" delay="0">
                                              <p:tgtEl>
                                                <p:sldTgt/>
                                              </p:tgtEl>
                                            </p:cond>
                                          </p:endCondLst>
                                        </p:cTn>
                                        <p:tgtEl>
                                          <p:sndTgt r:embed="rId76" name="camera.wav"/>
                                        </p:tgtEl>
                                      </p:cMediaNode>
                                    </p:audio>
                                  </p:subTnLst>
                                </p:cTn>
                              </p:par>
                            </p:childTnLst>
                          </p:cTn>
                        </p:par>
                        <p:par>
                          <p:cTn id="52" fill="hold">
                            <p:stCondLst>
                              <p:cond delay="500"/>
                            </p:stCondLst>
                            <p:childTnLst>
                              <p:par>
                                <p:cTn id="53" presetID="22" presetClass="entr" presetSubtype="1" fill="hold" grpId="0" nodeType="afterEffect">
                                  <p:stCondLst>
                                    <p:cond delay="0"/>
                                  </p:stCondLst>
                                  <p:childTnLst>
                                    <p:set>
                                      <p:cBhvr>
                                        <p:cTn id="54" dur="1" fill="hold">
                                          <p:stCondLst>
                                            <p:cond delay="0"/>
                                          </p:stCondLst>
                                        </p:cTn>
                                        <p:tgtEl>
                                          <p:spTgt spid="68640"/>
                                        </p:tgtEl>
                                        <p:attrNameLst>
                                          <p:attrName>style.visibility</p:attrName>
                                        </p:attrNameLst>
                                      </p:cBhvr>
                                      <p:to>
                                        <p:strVal val="visible"/>
                                      </p:to>
                                    </p:set>
                                    <p:animEffect transition="in" filter="wipe(up)">
                                      <p:cBhvr>
                                        <p:cTn id="55" dur="500"/>
                                        <p:tgtEl>
                                          <p:spTgt spid="68640"/>
                                        </p:tgtEl>
                                      </p:cBhvr>
                                    </p:animEffect>
                                  </p:childTnLst>
                                </p:cTn>
                              </p:par>
                            </p:childTnLst>
                          </p:cTn>
                        </p:par>
                      </p:childTnLst>
                    </p:cTn>
                  </p:par>
                  <p:par>
                    <p:cTn id="56" fill="hold">
                      <p:stCondLst>
                        <p:cond delay="indefinite"/>
                      </p:stCondLst>
                      <p:childTnLst>
                        <p:par>
                          <p:cTn id="57" fill="hold">
                            <p:stCondLst>
                              <p:cond delay="0"/>
                            </p:stCondLst>
                            <p:childTnLst>
                              <p:par>
                                <p:cTn id="58" presetID="4" presetClass="entr" presetSubtype="32" fill="hold" nodeType="clickEffect">
                                  <p:stCondLst>
                                    <p:cond delay="0"/>
                                  </p:stCondLst>
                                  <p:childTnLst>
                                    <p:set>
                                      <p:cBhvr>
                                        <p:cTn id="59" dur="1" fill="hold">
                                          <p:stCondLst>
                                            <p:cond delay="0"/>
                                          </p:stCondLst>
                                        </p:cTn>
                                        <p:tgtEl>
                                          <p:spTgt spid="4"/>
                                        </p:tgtEl>
                                        <p:attrNameLst>
                                          <p:attrName>style.visibility</p:attrName>
                                        </p:attrNameLst>
                                      </p:cBhvr>
                                      <p:to>
                                        <p:strVal val="visible"/>
                                      </p:to>
                                    </p:set>
                                    <p:animEffect transition="in" filter="box(out)">
                                      <p:cBhvr>
                                        <p:cTn id="60" dur="500"/>
                                        <p:tgtEl>
                                          <p:spTgt spid="4"/>
                                        </p:tgtEl>
                                      </p:cBhvr>
                                    </p:animEffect>
                                  </p:childTnLst>
                                  <p:subTnLst>
                                    <p:audio>
                                      <p:cMediaNode>
                                        <p:cTn display="0" masterRel="sameClick">
                                          <p:stCondLst>
                                            <p:cond evt="begin" delay="0">
                                              <p:tn val="58"/>
                                            </p:cond>
                                          </p:stCondLst>
                                          <p:endCondLst>
                                            <p:cond evt="onStopAudio" delay="0">
                                              <p:tgtEl>
                                                <p:sldTgt/>
                                              </p:tgtEl>
                                            </p:cond>
                                          </p:endCondLst>
                                        </p:cTn>
                                        <p:tgtEl>
                                          <p:sndTgt r:embed="rId76" name="camera.wav"/>
                                        </p:tgtEl>
                                      </p:cMediaNode>
                                    </p:audio>
                                  </p:subTnLst>
                                </p:cTn>
                              </p:par>
                            </p:childTnLst>
                          </p:cTn>
                        </p:par>
                      </p:childTnLst>
                    </p:cTn>
                  </p:par>
                  <p:par>
                    <p:cTn id="61" fill="hold">
                      <p:stCondLst>
                        <p:cond delay="indefinite"/>
                      </p:stCondLst>
                      <p:childTnLst>
                        <p:par>
                          <p:cTn id="62" fill="hold">
                            <p:stCondLst>
                              <p:cond delay="0"/>
                            </p:stCondLst>
                            <p:childTnLst>
                              <p:par>
                                <p:cTn id="63" presetID="4" presetClass="entr" presetSubtype="32" fill="hold" nodeType="clickEffect">
                                  <p:stCondLst>
                                    <p:cond delay="0"/>
                                  </p:stCondLst>
                                  <p:childTnLst>
                                    <p:set>
                                      <p:cBhvr>
                                        <p:cTn id="64" dur="1" fill="hold">
                                          <p:stCondLst>
                                            <p:cond delay="0"/>
                                          </p:stCondLst>
                                        </p:cTn>
                                        <p:tgtEl>
                                          <p:spTgt spid="68689"/>
                                        </p:tgtEl>
                                        <p:attrNameLst>
                                          <p:attrName>style.visibility</p:attrName>
                                        </p:attrNameLst>
                                      </p:cBhvr>
                                      <p:to>
                                        <p:strVal val="visible"/>
                                      </p:to>
                                    </p:set>
                                    <p:animEffect transition="in" filter="box(out)">
                                      <p:cBhvr>
                                        <p:cTn id="65" dur="500"/>
                                        <p:tgtEl>
                                          <p:spTgt spid="68689"/>
                                        </p:tgtEl>
                                      </p:cBhvr>
                                    </p:animEffect>
                                  </p:childTnLst>
                                  <p:subTnLst>
                                    <p:audio>
                                      <p:cMediaNode>
                                        <p:cTn display="0" masterRel="sameClick">
                                          <p:stCondLst>
                                            <p:cond evt="begin" delay="0">
                                              <p:tn val="63"/>
                                            </p:cond>
                                          </p:stCondLst>
                                          <p:endCondLst>
                                            <p:cond evt="onStopAudio" delay="0">
                                              <p:tgtEl>
                                                <p:sldTgt/>
                                              </p:tgtEl>
                                            </p:cond>
                                          </p:endCondLst>
                                        </p:cTn>
                                        <p:tgtEl>
                                          <p:sndTgt r:embed="rId76" name="camera.wav"/>
                                        </p:tgtEl>
                                      </p:cMediaNode>
                                    </p:audio>
                                  </p:subTnLst>
                                </p:cTn>
                              </p:par>
                            </p:childTnLst>
                          </p:cTn>
                        </p:par>
                      </p:childTnLst>
                    </p:cTn>
                  </p:par>
                  <p:par>
                    <p:cTn id="66" fill="hold">
                      <p:stCondLst>
                        <p:cond delay="indefinite"/>
                      </p:stCondLst>
                      <p:childTnLst>
                        <p:par>
                          <p:cTn id="67" fill="hold">
                            <p:stCondLst>
                              <p:cond delay="0"/>
                            </p:stCondLst>
                            <p:childTnLst>
                              <p:par>
                                <p:cTn id="68" presetID="4" presetClass="entr" presetSubtype="32" fill="hold" grpId="0" nodeType="clickEffect">
                                  <p:stCondLst>
                                    <p:cond delay="0"/>
                                  </p:stCondLst>
                                  <p:childTnLst>
                                    <p:set>
                                      <p:cBhvr>
                                        <p:cTn id="69" dur="1" fill="hold">
                                          <p:stCondLst>
                                            <p:cond delay="0"/>
                                          </p:stCondLst>
                                        </p:cTn>
                                        <p:tgtEl>
                                          <p:spTgt spid="68688"/>
                                        </p:tgtEl>
                                        <p:attrNameLst>
                                          <p:attrName>style.visibility</p:attrName>
                                        </p:attrNameLst>
                                      </p:cBhvr>
                                      <p:to>
                                        <p:strVal val="visible"/>
                                      </p:to>
                                    </p:set>
                                    <p:animEffect transition="in" filter="box(out)">
                                      <p:cBhvr>
                                        <p:cTn id="70" dur="500"/>
                                        <p:tgtEl>
                                          <p:spTgt spid="68688"/>
                                        </p:tgtEl>
                                      </p:cBhvr>
                                    </p:animEffect>
                                  </p:childTnLst>
                                  <p:subTnLst>
                                    <p:audio>
                                      <p:cMediaNode>
                                        <p:cTn display="0" masterRel="sameClick">
                                          <p:stCondLst>
                                            <p:cond evt="begin" delay="0">
                                              <p:tn val="68"/>
                                            </p:cond>
                                          </p:stCondLst>
                                          <p:endCondLst>
                                            <p:cond evt="onStopAudio" delay="0">
                                              <p:tgtEl>
                                                <p:sldTgt/>
                                              </p:tgtEl>
                                            </p:cond>
                                          </p:endCondLst>
                                        </p:cTn>
                                        <p:tgtEl>
                                          <p:sndTgt r:embed="rId76" name="camera.wav"/>
                                        </p:tgtEl>
                                      </p:cMediaNode>
                                    </p:audio>
                                  </p:subTnLst>
                                </p:cTn>
                              </p:par>
                            </p:childTnLst>
                          </p:cTn>
                        </p:par>
                      </p:childTnLst>
                    </p:cTn>
                  </p:par>
                  <p:par>
                    <p:cTn id="71" fill="hold">
                      <p:stCondLst>
                        <p:cond delay="indefinite"/>
                      </p:stCondLst>
                      <p:childTnLst>
                        <p:par>
                          <p:cTn id="72" fill="hold">
                            <p:stCondLst>
                              <p:cond delay="0"/>
                            </p:stCondLst>
                            <p:childTnLst>
                              <p:par>
                                <p:cTn id="73" presetID="4" presetClass="entr" presetSubtype="32" fill="hold" nodeType="click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box(out)">
                                      <p:cBhvr>
                                        <p:cTn id="75" dur="500"/>
                                        <p:tgtEl>
                                          <p:spTgt spid="16"/>
                                        </p:tgtEl>
                                      </p:cBhvr>
                                    </p:animEffect>
                                  </p:childTnLst>
                                  <p:subTnLst>
                                    <p:audio>
                                      <p:cMediaNode>
                                        <p:cTn display="0" masterRel="sameClick">
                                          <p:stCondLst>
                                            <p:cond evt="begin" delay="0">
                                              <p:tn val="73"/>
                                            </p:cond>
                                          </p:stCondLst>
                                          <p:endCondLst>
                                            <p:cond evt="onStopAudio" delay="0">
                                              <p:tgtEl>
                                                <p:sldTgt/>
                                              </p:tgtEl>
                                            </p:cond>
                                          </p:endCondLst>
                                        </p:cTn>
                                        <p:tgtEl>
                                          <p:sndTgt r:embed="rId76"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0" grpId="0"/>
      <p:bldP spid="68611" grpId="0" bldLvl="0" animBg="1"/>
      <p:bldP spid="68612" grpId="0" build="p"/>
      <p:bldP spid="68614" grpId="0" build="p"/>
      <p:bldP spid="68627" grpId="0"/>
      <p:bldP spid="68629" grpId="0" bldLvl="0" animBg="1"/>
      <p:bldP spid="68640" grpId="0"/>
      <p:bldP spid="68688"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51" action="ppaction://hlinksldjump"/>
          </p:cNvPr>
          <p:cNvSpPr>
            <a:spLocks noChangeArrowheads="1"/>
          </p:cNvSpPr>
          <p:nvPr>
            <p:custDataLst>
              <p:tags r:id="rId3"/>
            </p:custDataLst>
          </p:nvPr>
        </p:nvSpPr>
        <p:spPr bwMode="auto">
          <a:xfrm>
            <a:off x="3016250" y="495935"/>
            <a:ext cx="3047365" cy="714962"/>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二、电流源</a:t>
            </a:r>
          </a:p>
        </p:txBody>
      </p:sp>
      <p:sp>
        <p:nvSpPr>
          <p:cNvPr id="69635" name="Line 3"/>
          <p:cNvSpPr/>
          <p:nvPr>
            <p:custDataLst>
              <p:tags r:id="rId4"/>
            </p:custDataLst>
          </p:nvPr>
        </p:nvSpPr>
        <p:spPr>
          <a:xfrm>
            <a:off x="304800" y="1417955"/>
            <a:ext cx="8610600" cy="0"/>
          </a:xfrm>
          <a:prstGeom prst="line">
            <a:avLst/>
          </a:prstGeom>
          <a:ln w="9525" cap="flat" cmpd="sng">
            <a:solidFill>
              <a:schemeClr val="tx1"/>
            </a:solidFill>
            <a:prstDash val="lgDashDot"/>
            <a:miter/>
            <a:headEnd type="none" w="med" len="med"/>
            <a:tailEnd type="none" w="med" len="med"/>
          </a:ln>
        </p:spPr>
      </p:sp>
      <p:grpSp>
        <p:nvGrpSpPr>
          <p:cNvPr id="2" name="Group 4"/>
          <p:cNvGrpSpPr/>
          <p:nvPr/>
        </p:nvGrpSpPr>
        <p:grpSpPr>
          <a:xfrm>
            <a:off x="2763838" y="2179955"/>
            <a:ext cx="355600" cy="838200"/>
            <a:chOff x="1920" y="1392"/>
            <a:chExt cx="224" cy="528"/>
          </a:xfrm>
        </p:grpSpPr>
        <p:sp>
          <p:nvSpPr>
            <p:cNvPr id="23604" name="Line 5"/>
            <p:cNvSpPr/>
            <p:nvPr>
              <p:custDataLst>
                <p:tags r:id="rId47"/>
              </p:custDataLst>
            </p:nvPr>
          </p:nvSpPr>
          <p:spPr>
            <a:xfrm>
              <a:off x="1920" y="1392"/>
              <a:ext cx="0" cy="528"/>
            </a:xfrm>
            <a:prstGeom prst="line">
              <a:avLst/>
            </a:prstGeom>
            <a:ln w="28575" cap="flat" cmpd="sng">
              <a:solidFill>
                <a:schemeClr val="tx1"/>
              </a:solidFill>
              <a:prstDash val="solid"/>
              <a:miter/>
              <a:headEnd type="none" w="med" len="med"/>
              <a:tailEnd type="triangle" w="med" len="med"/>
            </a:ln>
          </p:spPr>
        </p:sp>
        <p:graphicFrame>
          <p:nvGraphicFramePr>
            <p:cNvPr id="23555" name="Object 6"/>
            <p:cNvGraphicFramePr/>
            <p:nvPr>
              <p:custDataLst>
                <p:tags r:id="rId48"/>
              </p:custDataLst>
            </p:nvPr>
          </p:nvGraphicFramePr>
          <p:xfrm>
            <a:off x="1968" y="1584"/>
            <a:ext cx="176" cy="189"/>
          </p:xfrm>
          <a:graphic>
            <a:graphicData uri="http://schemas.openxmlformats.org/presentationml/2006/ole">
              <mc:AlternateContent xmlns:mc="http://schemas.openxmlformats.org/markup-compatibility/2006">
                <mc:Choice xmlns:v="urn:schemas-microsoft-com:vml" Requires="v">
                  <p:oleObj spid="_x0000_s26643" r:id="rId52" imgW="133350" imgH="142875" progId="Paint.Picture">
                    <p:embed/>
                  </p:oleObj>
                </mc:Choice>
                <mc:Fallback>
                  <p:oleObj r:id="rId52" imgW="133350" imgH="142875" progId="Paint.Picture">
                    <p:embed/>
                    <p:pic>
                      <p:nvPicPr>
                        <p:cNvPr id="0" name="图片 3158"/>
                        <p:cNvPicPr/>
                        <p:nvPr/>
                      </p:nvPicPr>
                      <p:blipFill>
                        <a:blip r:embed="rId53">
                          <a:lum contrast="-6000"/>
                        </a:blip>
                        <a:stretch>
                          <a:fillRect/>
                        </a:stretch>
                      </p:blipFill>
                      <p:spPr>
                        <a:xfrm>
                          <a:off x="1968" y="1584"/>
                          <a:ext cx="176" cy="189"/>
                        </a:xfrm>
                        <a:prstGeom prst="rect">
                          <a:avLst/>
                        </a:prstGeom>
                        <a:noFill/>
                        <a:ln w="38100">
                          <a:noFill/>
                          <a:miter/>
                        </a:ln>
                      </p:spPr>
                    </p:pic>
                  </p:oleObj>
                </mc:Fallback>
              </mc:AlternateContent>
            </a:graphicData>
          </a:graphic>
        </p:graphicFrame>
      </p:grpSp>
      <p:grpSp>
        <p:nvGrpSpPr>
          <p:cNvPr id="3" name="Group 7"/>
          <p:cNvGrpSpPr/>
          <p:nvPr/>
        </p:nvGrpSpPr>
        <p:grpSpPr>
          <a:xfrm>
            <a:off x="1219200" y="1875155"/>
            <a:ext cx="838200" cy="1600200"/>
            <a:chOff x="1104" y="1296"/>
            <a:chExt cx="432" cy="768"/>
          </a:xfrm>
        </p:grpSpPr>
        <p:sp>
          <p:nvSpPr>
            <p:cNvPr id="23600" name="Line 8"/>
            <p:cNvSpPr/>
            <p:nvPr>
              <p:custDataLst>
                <p:tags r:id="rId43"/>
              </p:custDataLst>
            </p:nvPr>
          </p:nvSpPr>
          <p:spPr>
            <a:xfrm>
              <a:off x="1104" y="1296"/>
              <a:ext cx="0" cy="768"/>
            </a:xfrm>
            <a:prstGeom prst="line">
              <a:avLst/>
            </a:prstGeom>
            <a:ln w="19050" cap="rnd" cmpd="sng">
              <a:solidFill>
                <a:schemeClr val="tx1"/>
              </a:solidFill>
              <a:prstDash val="sysDot"/>
              <a:miter/>
              <a:headEnd type="none" w="med" len="med"/>
              <a:tailEnd type="none" w="med" len="med"/>
            </a:ln>
          </p:spPr>
        </p:sp>
        <p:sp>
          <p:nvSpPr>
            <p:cNvPr id="23601" name="Line 9"/>
            <p:cNvSpPr/>
            <p:nvPr>
              <p:custDataLst>
                <p:tags r:id="rId44"/>
              </p:custDataLst>
            </p:nvPr>
          </p:nvSpPr>
          <p:spPr>
            <a:xfrm>
              <a:off x="1104" y="1296"/>
              <a:ext cx="432" cy="0"/>
            </a:xfrm>
            <a:prstGeom prst="line">
              <a:avLst/>
            </a:prstGeom>
            <a:ln w="19050" cap="rnd" cmpd="sng">
              <a:solidFill>
                <a:schemeClr val="tx1"/>
              </a:solidFill>
              <a:prstDash val="sysDot"/>
              <a:miter/>
              <a:headEnd type="none" w="med" len="med"/>
              <a:tailEnd type="none" w="med" len="med"/>
            </a:ln>
          </p:spPr>
        </p:sp>
        <p:sp>
          <p:nvSpPr>
            <p:cNvPr id="23602" name="Line 10"/>
            <p:cNvSpPr/>
            <p:nvPr>
              <p:custDataLst>
                <p:tags r:id="rId45"/>
              </p:custDataLst>
            </p:nvPr>
          </p:nvSpPr>
          <p:spPr>
            <a:xfrm>
              <a:off x="1536" y="1296"/>
              <a:ext cx="0" cy="768"/>
            </a:xfrm>
            <a:prstGeom prst="line">
              <a:avLst/>
            </a:prstGeom>
            <a:ln w="19050" cap="rnd" cmpd="sng">
              <a:solidFill>
                <a:schemeClr val="tx1"/>
              </a:solidFill>
              <a:prstDash val="sysDot"/>
              <a:miter/>
              <a:headEnd type="none" w="med" len="med"/>
              <a:tailEnd type="none" w="med" len="med"/>
            </a:ln>
          </p:spPr>
        </p:sp>
        <p:sp>
          <p:nvSpPr>
            <p:cNvPr id="23603" name="Line 11"/>
            <p:cNvSpPr/>
            <p:nvPr>
              <p:custDataLst>
                <p:tags r:id="rId46"/>
              </p:custDataLst>
            </p:nvPr>
          </p:nvSpPr>
          <p:spPr>
            <a:xfrm>
              <a:off x="1104" y="2064"/>
              <a:ext cx="432" cy="0"/>
            </a:xfrm>
            <a:prstGeom prst="line">
              <a:avLst/>
            </a:prstGeom>
            <a:ln w="19050" cap="rnd" cmpd="sng">
              <a:solidFill>
                <a:schemeClr val="tx1"/>
              </a:solidFill>
              <a:prstDash val="sysDot"/>
              <a:miter/>
              <a:headEnd type="none" w="med" len="med"/>
              <a:tailEnd type="none" w="med" len="med"/>
            </a:ln>
          </p:spPr>
        </p:sp>
      </p:grpSp>
      <p:sp>
        <p:nvSpPr>
          <p:cNvPr id="69644" name="Text Box 12"/>
          <p:cNvSpPr txBox="1"/>
          <p:nvPr>
            <p:custDataLst>
              <p:tags r:id="rId5"/>
            </p:custDataLst>
          </p:nvPr>
        </p:nvSpPr>
        <p:spPr>
          <a:xfrm>
            <a:off x="3532188" y="1951355"/>
            <a:ext cx="4648200" cy="457200"/>
          </a:xfrm>
          <a:prstGeom prst="rect">
            <a:avLst/>
          </a:prstGeom>
          <a:noFill/>
          <a:ln w="9525">
            <a:noFill/>
          </a:ln>
        </p:spPr>
        <p:txBody>
          <a:bodyPr>
            <a:spAutoFit/>
          </a:bodyPr>
          <a:lstStyle/>
          <a:p>
            <a:pPr>
              <a:spcBef>
                <a:spcPct val="50000"/>
              </a:spcBef>
            </a:pPr>
            <a:r>
              <a:rPr lang="zh-CN" altLang="en-US" b="1" dirty="0">
                <a:solidFill>
                  <a:srgbClr val="000000"/>
                </a:solidFill>
                <a:latin typeface="Times New Roman" panose="02020603050405020304" pitchFamily="18" charset="0"/>
              </a:rPr>
              <a:t>无内阻的电流源即理想电流源</a:t>
            </a:r>
          </a:p>
        </p:txBody>
      </p:sp>
      <p:grpSp>
        <p:nvGrpSpPr>
          <p:cNvPr id="4" name="Group 13"/>
          <p:cNvGrpSpPr/>
          <p:nvPr/>
        </p:nvGrpSpPr>
        <p:grpSpPr>
          <a:xfrm>
            <a:off x="1855788" y="1798955"/>
            <a:ext cx="1752600" cy="381000"/>
            <a:chOff x="1344" y="1152"/>
            <a:chExt cx="960" cy="240"/>
          </a:xfrm>
        </p:grpSpPr>
        <p:sp>
          <p:nvSpPr>
            <p:cNvPr id="23598" name="Freeform 14"/>
            <p:cNvSpPr/>
            <p:nvPr>
              <p:custDataLst>
                <p:tags r:id="rId41"/>
              </p:custDataLst>
            </p:nvPr>
          </p:nvSpPr>
          <p:spPr>
            <a:xfrm>
              <a:off x="1344" y="1152"/>
              <a:ext cx="864" cy="200"/>
            </a:xfrm>
            <a:custGeom>
              <a:avLst/>
              <a:gdLst>
                <a:gd name="txL" fmla="*/ 0 w 912"/>
                <a:gd name="txT" fmla="*/ 0 h 248"/>
                <a:gd name="txR" fmla="*/ 912 w 912"/>
                <a:gd name="txB" fmla="*/ 248 h 248"/>
              </a:gdLst>
              <a:ahLst/>
              <a:cxnLst>
                <a:cxn ang="0">
                  <a:pos x="0" y="161"/>
                </a:cxn>
                <a:cxn ang="0">
                  <a:pos x="273" y="6"/>
                </a:cxn>
                <a:cxn ang="0">
                  <a:pos x="682" y="123"/>
                </a:cxn>
                <a:cxn ang="0">
                  <a:pos x="864" y="200"/>
                </a:cxn>
              </a:cxnLst>
              <a:rect l="txL" t="txT" r="txR" b="txB"/>
              <a:pathLst>
                <a:path w="912" h="248">
                  <a:moveTo>
                    <a:pt x="0" y="200"/>
                  </a:moveTo>
                  <a:cubicBezTo>
                    <a:pt x="84" y="108"/>
                    <a:pt x="168" y="16"/>
                    <a:pt x="288" y="8"/>
                  </a:cubicBezTo>
                  <a:cubicBezTo>
                    <a:pt x="408" y="0"/>
                    <a:pt x="616" y="112"/>
                    <a:pt x="720" y="152"/>
                  </a:cubicBezTo>
                  <a:cubicBezTo>
                    <a:pt x="824" y="192"/>
                    <a:pt x="880" y="232"/>
                    <a:pt x="912" y="248"/>
                  </a:cubicBezTo>
                </a:path>
              </a:pathLst>
            </a:custGeom>
            <a:noFill/>
            <a:ln w="9525" cap="flat" cmpd="sng">
              <a:solidFill>
                <a:schemeClr val="tx1"/>
              </a:solidFill>
              <a:prstDash val="solid"/>
              <a:miter/>
              <a:headEnd type="none" w="med" len="med"/>
              <a:tailEnd type="none" w="med" len="med"/>
            </a:ln>
          </p:spPr>
          <p:txBody>
            <a:bodyPr wrap="none"/>
            <a:lstStyle/>
            <a:p>
              <a:endParaRPr lang="zh-CN" altLang="en-US" dirty="0">
                <a:latin typeface="Times New Roman" panose="02020603050405020304" pitchFamily="18" charset="0"/>
              </a:endParaRPr>
            </a:p>
          </p:txBody>
        </p:sp>
        <p:sp>
          <p:nvSpPr>
            <p:cNvPr id="23599" name="Line 15"/>
            <p:cNvSpPr/>
            <p:nvPr>
              <p:custDataLst>
                <p:tags r:id="rId42"/>
              </p:custDataLst>
            </p:nvPr>
          </p:nvSpPr>
          <p:spPr>
            <a:xfrm>
              <a:off x="2208" y="1344"/>
              <a:ext cx="96" cy="48"/>
            </a:xfrm>
            <a:prstGeom prst="line">
              <a:avLst/>
            </a:prstGeom>
            <a:ln w="57150" cap="flat" cmpd="sng">
              <a:solidFill>
                <a:srgbClr val="CC0000"/>
              </a:solidFill>
              <a:prstDash val="solid"/>
              <a:miter/>
              <a:headEnd type="none" w="med" len="med"/>
              <a:tailEnd type="triangle" w="med" len="med"/>
            </a:ln>
          </p:spPr>
        </p:sp>
      </p:grpSp>
      <p:sp>
        <p:nvSpPr>
          <p:cNvPr id="23562" name="WordArt 16"/>
          <p:cNvSpPr>
            <a:spLocks noTextEdit="1"/>
          </p:cNvSpPr>
          <p:nvPr>
            <p:custDataLst>
              <p:tags r:id="rId6"/>
            </p:custDataLst>
          </p:nvPr>
        </p:nvSpPr>
        <p:spPr>
          <a:xfrm>
            <a:off x="3303588" y="2637155"/>
            <a:ext cx="704850" cy="747713"/>
          </a:xfrm>
          <a:prstGeom prst="rect">
            <a:avLst/>
          </a:prstGeom>
        </p:spPr>
        <p:txBody>
          <a:bodyPr wrap="none" fromWordArt="1">
            <a:prstTxWarp prst="textSlantUp">
              <a:avLst>
                <a:gd name="adj" fmla="val 52875"/>
              </a:avLst>
            </a:prstTxWarp>
            <a:normAutofit/>
          </a:bodyPr>
          <a:lstStyle/>
          <a:p>
            <a:pPr algn="ctr" eaLnBrk="0" hangingPunct="0"/>
            <a:r>
              <a:rPr lang="zh-CN" altLang="en-US" sz="2800" b="1">
                <a:ln w="9525" cap="flat" cmpd="sng">
                  <a:solidFill>
                    <a:srgbClr val="CC0000"/>
                  </a:solidFill>
                  <a:prstDash val="solid"/>
                  <a:miter/>
                  <a:headEnd type="none" w="med" len="med"/>
                  <a:tailEnd type="none" w="med" len="med"/>
                </a:ln>
                <a:solidFill>
                  <a:srgbClr val="000000"/>
                </a:solidFill>
                <a:latin typeface="宋体" panose="02010600030101010101" pitchFamily="2" charset="-122"/>
                <a:ea typeface="宋体" panose="02010600030101010101" pitchFamily="2" charset="-122"/>
              </a:rPr>
              <a:t>特点</a:t>
            </a:r>
          </a:p>
        </p:txBody>
      </p:sp>
      <p:sp>
        <p:nvSpPr>
          <p:cNvPr id="69649" name="Text Box 17"/>
          <p:cNvSpPr txBox="1"/>
          <p:nvPr>
            <p:custDataLst>
              <p:tags r:id="rId7"/>
            </p:custDataLst>
          </p:nvPr>
        </p:nvSpPr>
        <p:spPr>
          <a:xfrm>
            <a:off x="4294188" y="2484755"/>
            <a:ext cx="2362200" cy="457200"/>
          </a:xfrm>
          <a:prstGeom prst="rect">
            <a:avLst/>
          </a:prstGeom>
          <a:noFill/>
          <a:ln w="9525">
            <a:noFill/>
          </a:ln>
        </p:spPr>
        <p:txBody>
          <a:bodyPr>
            <a:spAutoFit/>
          </a:bodyPr>
          <a:lstStyle/>
          <a:p>
            <a:pPr>
              <a:spcBef>
                <a:spcPct val="50000"/>
              </a:spcBef>
            </a:pPr>
            <a:r>
              <a:rPr lang="zh-CN" altLang="en-US" b="1" dirty="0">
                <a:solidFill>
                  <a:srgbClr val="000000"/>
                </a:solidFill>
                <a:latin typeface="Times New Roman" panose="02020603050405020304" pitchFamily="18" charset="0"/>
              </a:rPr>
              <a:t>输出</a:t>
            </a:r>
            <a:r>
              <a:rPr lang="zh-CN" altLang="en-US" b="1" dirty="0">
                <a:solidFill>
                  <a:srgbClr val="CC0000"/>
                </a:solidFill>
                <a:latin typeface="Times New Roman" panose="02020603050405020304" pitchFamily="18" charset="0"/>
              </a:rPr>
              <a:t>电流</a:t>
            </a:r>
            <a:r>
              <a:rPr lang="zh-CN" altLang="en-US" b="1" dirty="0">
                <a:solidFill>
                  <a:srgbClr val="000000"/>
                </a:solidFill>
                <a:latin typeface="Times New Roman" panose="02020603050405020304" pitchFamily="18" charset="0"/>
              </a:rPr>
              <a:t>恒定</a:t>
            </a:r>
          </a:p>
        </p:txBody>
      </p:sp>
      <p:sp>
        <p:nvSpPr>
          <p:cNvPr id="69650" name="Text Box 18"/>
          <p:cNvSpPr txBox="1"/>
          <p:nvPr>
            <p:custDataLst>
              <p:tags r:id="rId8"/>
            </p:custDataLst>
          </p:nvPr>
        </p:nvSpPr>
        <p:spPr>
          <a:xfrm>
            <a:off x="4294188" y="3094355"/>
            <a:ext cx="2971800" cy="457200"/>
          </a:xfrm>
          <a:prstGeom prst="rect">
            <a:avLst/>
          </a:prstGeom>
          <a:noFill/>
          <a:ln w="9525">
            <a:noFill/>
          </a:ln>
        </p:spPr>
        <p:txBody>
          <a:bodyPr>
            <a:spAutoFit/>
          </a:bodyPr>
          <a:lstStyle/>
          <a:p>
            <a:pPr>
              <a:spcBef>
                <a:spcPct val="50000"/>
              </a:spcBef>
            </a:pPr>
            <a:r>
              <a:rPr lang="zh-CN" altLang="en-US" b="1" dirty="0">
                <a:solidFill>
                  <a:srgbClr val="000000"/>
                </a:solidFill>
                <a:latin typeface="Times New Roman" panose="02020603050405020304" pitchFamily="18" charset="0"/>
              </a:rPr>
              <a:t>输出</a:t>
            </a:r>
            <a:r>
              <a:rPr lang="zh-CN" altLang="en-US" b="1" dirty="0">
                <a:solidFill>
                  <a:srgbClr val="CC0000"/>
                </a:solidFill>
                <a:latin typeface="Times New Roman" panose="02020603050405020304" pitchFamily="18" charset="0"/>
              </a:rPr>
              <a:t>电压</a:t>
            </a:r>
            <a:r>
              <a:rPr lang="zh-CN" altLang="en-US" b="1" dirty="0">
                <a:solidFill>
                  <a:srgbClr val="000000"/>
                </a:solidFill>
                <a:latin typeface="Times New Roman" panose="02020603050405020304" pitchFamily="18" charset="0"/>
              </a:rPr>
              <a:t>随</a:t>
            </a:r>
            <a:r>
              <a:rPr lang="en-US" altLang="zh-CN" b="1" dirty="0">
                <a:solidFill>
                  <a:srgbClr val="000000"/>
                </a:solidFill>
                <a:latin typeface="Times New Roman" panose="02020603050405020304" pitchFamily="18" charset="0"/>
              </a:rPr>
              <a:t>R</a:t>
            </a:r>
            <a:r>
              <a:rPr lang="en-US" altLang="zh-CN" sz="1600" b="1" dirty="0">
                <a:solidFill>
                  <a:srgbClr val="000000"/>
                </a:solidFill>
                <a:latin typeface="Times New Roman" panose="02020603050405020304" pitchFamily="18" charset="0"/>
              </a:rPr>
              <a:t>L</a:t>
            </a:r>
            <a:r>
              <a:rPr lang="zh-CN" altLang="en-US" b="1" dirty="0">
                <a:solidFill>
                  <a:srgbClr val="000000"/>
                </a:solidFill>
                <a:latin typeface="Times New Roman" panose="02020603050405020304" pitchFamily="18" charset="0"/>
              </a:rPr>
              <a:t>而定</a:t>
            </a:r>
          </a:p>
        </p:txBody>
      </p:sp>
      <p:sp>
        <p:nvSpPr>
          <p:cNvPr id="69651" name="Line 19"/>
          <p:cNvSpPr/>
          <p:nvPr>
            <p:custDataLst>
              <p:tags r:id="rId9"/>
            </p:custDataLst>
          </p:nvPr>
        </p:nvSpPr>
        <p:spPr>
          <a:xfrm>
            <a:off x="395288" y="3869055"/>
            <a:ext cx="8001000" cy="0"/>
          </a:xfrm>
          <a:prstGeom prst="line">
            <a:avLst/>
          </a:prstGeom>
          <a:ln w="9525" cap="flat" cmpd="sng">
            <a:solidFill>
              <a:schemeClr val="tx1"/>
            </a:solidFill>
            <a:prstDash val="lgDashDot"/>
            <a:miter/>
            <a:headEnd type="none" w="med" len="med"/>
            <a:tailEnd type="none" w="med" len="med"/>
          </a:ln>
        </p:spPr>
      </p:sp>
      <p:graphicFrame>
        <p:nvGraphicFramePr>
          <p:cNvPr id="69652" name="Object 20"/>
          <p:cNvGraphicFramePr/>
          <p:nvPr>
            <p:custDataLst>
              <p:tags r:id="rId10"/>
            </p:custDataLst>
          </p:nvPr>
        </p:nvGraphicFramePr>
        <p:xfrm>
          <a:off x="7037388" y="2713355"/>
          <a:ext cx="1447800" cy="533400"/>
        </p:xfrm>
        <a:graphic>
          <a:graphicData uri="http://schemas.openxmlformats.org/presentationml/2006/ole">
            <mc:AlternateContent xmlns:mc="http://schemas.openxmlformats.org/markup-compatibility/2006">
              <mc:Choice xmlns:v="urn:schemas-microsoft-com:vml" Requires="v">
                <p:oleObj spid="_x0000_s26644" r:id="rId54" imgW="608965" imgH="203200" progId="Equation.3">
                  <p:embed/>
                </p:oleObj>
              </mc:Choice>
              <mc:Fallback>
                <p:oleObj r:id="rId54" imgW="608965" imgH="203200" progId="Equation.3">
                  <p:embed/>
                  <p:pic>
                    <p:nvPicPr>
                      <p:cNvPr id="0" name="图片 3159"/>
                      <p:cNvPicPr/>
                      <p:nvPr/>
                    </p:nvPicPr>
                    <p:blipFill>
                      <a:blip r:embed="rId55"/>
                      <a:stretch>
                        <a:fillRect/>
                      </a:stretch>
                    </p:blipFill>
                    <p:spPr>
                      <a:xfrm>
                        <a:off x="7037388" y="2713355"/>
                        <a:ext cx="1447800" cy="533400"/>
                      </a:xfrm>
                      <a:prstGeom prst="rect">
                        <a:avLst/>
                      </a:prstGeom>
                      <a:noFill/>
                      <a:ln w="38100">
                        <a:noFill/>
                        <a:miter/>
                      </a:ln>
                    </p:spPr>
                  </p:pic>
                </p:oleObj>
              </mc:Fallback>
            </mc:AlternateContent>
          </a:graphicData>
        </a:graphic>
      </p:graphicFrame>
      <p:sp>
        <p:nvSpPr>
          <p:cNvPr id="69653" name="AutoShape 21"/>
          <p:cNvSpPr/>
          <p:nvPr>
            <p:custDataLst>
              <p:tags r:id="rId11"/>
            </p:custDataLst>
          </p:nvPr>
        </p:nvSpPr>
        <p:spPr>
          <a:xfrm>
            <a:off x="179388" y="1646555"/>
            <a:ext cx="685800" cy="1981200"/>
          </a:xfrm>
          <a:prstGeom prst="verticalScroll">
            <a:avLst>
              <a:gd name="adj" fmla="val 12500"/>
            </a:avLst>
          </a:prstGeom>
          <a:solidFill>
            <a:srgbClr val="00FFFF"/>
          </a:solidFill>
          <a:ln w="9525" cap="flat" cmpd="sng">
            <a:solidFill>
              <a:schemeClr val="tx1"/>
            </a:solidFill>
            <a:prstDash val="solid"/>
            <a:miter/>
            <a:headEnd type="none" w="med" len="med"/>
            <a:tailEnd type="none" w="med" len="med"/>
          </a:ln>
        </p:spPr>
        <p:txBody>
          <a:bodyPr wrap="none" anchor="ctr" anchorCtr="0"/>
          <a:lstStyle/>
          <a:p>
            <a:pPr algn="ctr"/>
            <a:r>
              <a:rPr lang="zh-CN" altLang="en-US" b="1" dirty="0">
                <a:solidFill>
                  <a:srgbClr val="000000"/>
                </a:solidFill>
                <a:latin typeface="Times New Roman" panose="02020603050405020304" pitchFamily="18" charset="0"/>
              </a:rPr>
              <a:t>理</a:t>
            </a:r>
          </a:p>
          <a:p>
            <a:pPr algn="ctr"/>
            <a:r>
              <a:rPr lang="zh-CN" altLang="en-US" b="1" dirty="0">
                <a:solidFill>
                  <a:srgbClr val="000000"/>
                </a:solidFill>
                <a:latin typeface="Times New Roman" panose="02020603050405020304" pitchFamily="18" charset="0"/>
              </a:rPr>
              <a:t>想</a:t>
            </a:r>
          </a:p>
          <a:p>
            <a:pPr algn="ctr"/>
            <a:r>
              <a:rPr lang="zh-CN" altLang="en-US" b="1" dirty="0">
                <a:solidFill>
                  <a:srgbClr val="000000"/>
                </a:solidFill>
                <a:latin typeface="Times New Roman" panose="02020603050405020304" pitchFamily="18" charset="0"/>
              </a:rPr>
              <a:t>电</a:t>
            </a:r>
          </a:p>
          <a:p>
            <a:pPr algn="ctr"/>
            <a:r>
              <a:rPr lang="zh-CN" altLang="en-US" b="1" dirty="0">
                <a:solidFill>
                  <a:srgbClr val="000000"/>
                </a:solidFill>
                <a:latin typeface="Times New Roman" panose="02020603050405020304" pitchFamily="18" charset="0"/>
              </a:rPr>
              <a:t>流</a:t>
            </a:r>
          </a:p>
          <a:p>
            <a:pPr algn="ctr"/>
            <a:r>
              <a:rPr lang="zh-CN" altLang="en-US" b="1" dirty="0">
                <a:solidFill>
                  <a:srgbClr val="000000"/>
                </a:solidFill>
                <a:latin typeface="Times New Roman" panose="02020603050405020304" pitchFamily="18" charset="0"/>
              </a:rPr>
              <a:t>源</a:t>
            </a:r>
          </a:p>
        </p:txBody>
      </p:sp>
      <p:sp>
        <p:nvSpPr>
          <p:cNvPr id="69654" name="AutoShape 22"/>
          <p:cNvSpPr/>
          <p:nvPr>
            <p:custDataLst>
              <p:tags r:id="rId12"/>
            </p:custDataLst>
          </p:nvPr>
        </p:nvSpPr>
        <p:spPr>
          <a:xfrm>
            <a:off x="4065588" y="2560955"/>
            <a:ext cx="304800" cy="990600"/>
          </a:xfrm>
          <a:prstGeom prst="leftBrace">
            <a:avLst>
              <a:gd name="adj1" fmla="val 27083"/>
              <a:gd name="adj2" fmla="val 50000"/>
            </a:avLst>
          </a:prstGeom>
          <a:noFill/>
          <a:ln w="57150" cap="flat" cmpd="sng">
            <a:solidFill>
              <a:srgbClr val="6699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pic>
        <p:nvPicPr>
          <p:cNvPr id="23568" name="Picture 23"/>
          <p:cNvPicPr>
            <a:picLocks noChangeAspect="1"/>
          </p:cNvPicPr>
          <p:nvPr>
            <p:custDataLst>
              <p:tags r:id="rId13"/>
            </p:custDataLst>
          </p:nvPr>
        </p:nvPicPr>
        <p:blipFill>
          <a:blip r:embed="rId56"/>
          <a:stretch>
            <a:fillRect/>
          </a:stretch>
        </p:blipFill>
        <p:spPr>
          <a:xfrm>
            <a:off x="1474788" y="1684655"/>
            <a:ext cx="1219200" cy="1447800"/>
          </a:xfrm>
          <a:prstGeom prst="rect">
            <a:avLst/>
          </a:prstGeom>
          <a:noFill/>
          <a:ln w="9525">
            <a:noFill/>
          </a:ln>
        </p:spPr>
      </p:pic>
      <p:sp>
        <p:nvSpPr>
          <p:cNvPr id="69656" name="Text Box 24"/>
          <p:cNvSpPr txBox="1"/>
          <p:nvPr>
            <p:custDataLst>
              <p:tags r:id="rId14"/>
            </p:custDataLst>
          </p:nvPr>
        </p:nvSpPr>
        <p:spPr>
          <a:xfrm>
            <a:off x="1905000" y="5940743"/>
            <a:ext cx="3314700" cy="457200"/>
          </a:xfrm>
          <a:prstGeom prst="rect">
            <a:avLst/>
          </a:prstGeom>
          <a:noFill/>
          <a:ln w="9525">
            <a:noFill/>
          </a:ln>
        </p:spPr>
        <p:txBody>
          <a:bodyPr>
            <a:spAutoFit/>
          </a:bodyPr>
          <a:lstStyle/>
          <a:p>
            <a:pPr algn="ctr" eaLnBrk="0" hangingPunct="0">
              <a:spcBef>
                <a:spcPct val="50000"/>
              </a:spcBef>
            </a:pPr>
            <a:r>
              <a:rPr lang="zh-CN" altLang="en-US" b="1" dirty="0">
                <a:solidFill>
                  <a:schemeClr val="accent2"/>
                </a:solidFill>
                <a:latin typeface="宋体" panose="02010600030101010101" pitchFamily="2" charset="-122"/>
              </a:rPr>
              <a:t>理想电流源</a:t>
            </a:r>
            <a:r>
              <a:rPr lang="en-US" altLang="zh-CN" b="1" dirty="0">
                <a:solidFill>
                  <a:schemeClr val="accent2"/>
                </a:solidFill>
                <a:latin typeface="宋体" panose="02010600030101010101" pitchFamily="2" charset="-122"/>
              </a:rPr>
              <a:t>(</a:t>
            </a:r>
            <a:r>
              <a:rPr lang="zh-CN" altLang="en-US" b="1" dirty="0">
                <a:solidFill>
                  <a:srgbClr val="CC0099"/>
                </a:solidFill>
                <a:latin typeface="宋体" panose="02010600030101010101" pitchFamily="2" charset="-122"/>
              </a:rPr>
              <a:t>交流</a:t>
            </a:r>
            <a:r>
              <a:rPr lang="en-US" altLang="zh-CN" b="1" dirty="0">
                <a:solidFill>
                  <a:schemeClr val="accent2"/>
                </a:solidFill>
                <a:latin typeface="宋体" panose="02010600030101010101" pitchFamily="2" charset="-122"/>
              </a:rPr>
              <a:t>)</a:t>
            </a:r>
          </a:p>
        </p:txBody>
      </p:sp>
      <p:sp>
        <p:nvSpPr>
          <p:cNvPr id="69657" name="Text Box 25"/>
          <p:cNvSpPr txBox="1"/>
          <p:nvPr>
            <p:custDataLst>
              <p:tags r:id="rId15"/>
            </p:custDataLst>
          </p:nvPr>
        </p:nvSpPr>
        <p:spPr>
          <a:xfrm>
            <a:off x="5114925" y="5926455"/>
            <a:ext cx="3200400" cy="457200"/>
          </a:xfrm>
          <a:prstGeom prst="rect">
            <a:avLst/>
          </a:prstGeom>
          <a:noFill/>
          <a:ln w="9525">
            <a:noFill/>
          </a:ln>
        </p:spPr>
        <p:txBody>
          <a:bodyPr>
            <a:spAutoFit/>
          </a:bodyPr>
          <a:lstStyle/>
          <a:p>
            <a:pPr algn="ctr" eaLnBrk="0" hangingPunct="0">
              <a:spcBef>
                <a:spcPct val="50000"/>
              </a:spcBef>
            </a:pPr>
            <a:r>
              <a:rPr lang="zh-CN" altLang="en-US" b="1" dirty="0">
                <a:solidFill>
                  <a:schemeClr val="accent2"/>
                </a:solidFill>
                <a:latin typeface="宋体" panose="02010600030101010101" pitchFamily="2" charset="-122"/>
              </a:rPr>
              <a:t>理想电流源</a:t>
            </a:r>
            <a:r>
              <a:rPr lang="en-US" altLang="zh-CN" b="1" dirty="0">
                <a:solidFill>
                  <a:schemeClr val="accent2"/>
                </a:solidFill>
                <a:latin typeface="宋体" panose="02010600030101010101" pitchFamily="2" charset="-122"/>
              </a:rPr>
              <a:t>(</a:t>
            </a:r>
            <a:r>
              <a:rPr lang="zh-CN" altLang="en-US" b="1" dirty="0">
                <a:solidFill>
                  <a:srgbClr val="CC0099"/>
                </a:solidFill>
                <a:latin typeface="宋体" panose="02010600030101010101" pitchFamily="2" charset="-122"/>
              </a:rPr>
              <a:t>直流</a:t>
            </a:r>
            <a:r>
              <a:rPr lang="en-US" altLang="zh-CN" b="1" dirty="0">
                <a:solidFill>
                  <a:schemeClr val="accent2"/>
                </a:solidFill>
                <a:latin typeface="宋体" panose="02010600030101010101" pitchFamily="2" charset="-122"/>
              </a:rPr>
              <a:t>)</a:t>
            </a:r>
          </a:p>
        </p:txBody>
      </p:sp>
      <p:grpSp>
        <p:nvGrpSpPr>
          <p:cNvPr id="16" name="Group 26"/>
          <p:cNvGrpSpPr/>
          <p:nvPr/>
        </p:nvGrpSpPr>
        <p:grpSpPr>
          <a:xfrm>
            <a:off x="2190750" y="4305618"/>
            <a:ext cx="2138363" cy="1257300"/>
            <a:chOff x="288" y="1490"/>
            <a:chExt cx="1347" cy="792"/>
          </a:xfrm>
        </p:grpSpPr>
        <p:sp>
          <p:nvSpPr>
            <p:cNvPr id="23586" name="Oval 27"/>
            <p:cNvSpPr/>
            <p:nvPr>
              <p:custDataLst>
                <p:tags r:id="rId29"/>
              </p:custDataLst>
            </p:nvPr>
          </p:nvSpPr>
          <p:spPr>
            <a:xfrm>
              <a:off x="1265" y="2204"/>
              <a:ext cx="56" cy="5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3587" name="Oval 28"/>
            <p:cNvSpPr/>
            <p:nvPr>
              <p:custDataLst>
                <p:tags r:id="rId30"/>
              </p:custDataLst>
            </p:nvPr>
          </p:nvSpPr>
          <p:spPr>
            <a:xfrm>
              <a:off x="1253" y="1508"/>
              <a:ext cx="56" cy="5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3588" name="Line 29"/>
            <p:cNvSpPr/>
            <p:nvPr>
              <p:custDataLst>
                <p:tags r:id="rId31"/>
              </p:custDataLst>
            </p:nvPr>
          </p:nvSpPr>
          <p:spPr>
            <a:xfrm>
              <a:off x="660" y="1536"/>
              <a:ext cx="606" cy="0"/>
            </a:xfrm>
            <a:prstGeom prst="line">
              <a:avLst/>
            </a:prstGeom>
            <a:ln w="28575" cap="flat" cmpd="sng">
              <a:solidFill>
                <a:srgbClr val="0033CC"/>
              </a:solidFill>
              <a:prstDash val="solid"/>
              <a:headEnd type="none" w="med" len="med"/>
              <a:tailEnd type="none" w="med" len="med"/>
            </a:ln>
          </p:spPr>
        </p:sp>
        <p:sp>
          <p:nvSpPr>
            <p:cNvPr id="23589" name="Line 30"/>
            <p:cNvSpPr/>
            <p:nvPr>
              <p:custDataLst>
                <p:tags r:id="rId32"/>
              </p:custDataLst>
            </p:nvPr>
          </p:nvSpPr>
          <p:spPr>
            <a:xfrm flipV="1">
              <a:off x="654" y="2232"/>
              <a:ext cx="618" cy="0"/>
            </a:xfrm>
            <a:prstGeom prst="line">
              <a:avLst/>
            </a:prstGeom>
            <a:ln w="28575" cap="flat" cmpd="sng">
              <a:solidFill>
                <a:srgbClr val="0033CC"/>
              </a:solidFill>
              <a:prstDash val="solid"/>
              <a:headEnd type="none" w="med" len="med"/>
              <a:tailEnd type="none" w="med" len="med"/>
            </a:ln>
          </p:spPr>
        </p:sp>
        <p:sp>
          <p:nvSpPr>
            <p:cNvPr id="23590" name="Text Box 31"/>
            <p:cNvSpPr txBox="1"/>
            <p:nvPr>
              <p:custDataLst>
                <p:tags r:id="rId33"/>
              </p:custDataLst>
            </p:nvPr>
          </p:nvSpPr>
          <p:spPr>
            <a:xfrm>
              <a:off x="1236" y="1722"/>
              <a:ext cx="399" cy="327"/>
            </a:xfrm>
            <a:prstGeom prst="rect">
              <a:avLst/>
            </a:prstGeom>
            <a:noFill/>
            <a:ln w="9525">
              <a:noFill/>
            </a:ln>
          </p:spPr>
          <p:txBody>
            <a:bodyPr>
              <a:spAutoFit/>
            </a:bodyPr>
            <a:lstStyle/>
            <a:p>
              <a:pPr eaLnBrk="0" hangingPunct="0"/>
              <a:r>
                <a:rPr lang="en-US" altLang="zh-CN" sz="2800" b="1" i="1" dirty="0">
                  <a:solidFill>
                    <a:schemeClr val="accent2"/>
                  </a:solidFill>
                  <a:latin typeface="Times New Roman" panose="02020603050405020304" pitchFamily="18" charset="0"/>
                </a:rPr>
                <a:t>u</a:t>
              </a:r>
              <a:endParaRPr lang="en-US" altLang="zh-CN" sz="2800" i="1" dirty="0">
                <a:solidFill>
                  <a:schemeClr val="accent2"/>
                </a:solidFill>
                <a:latin typeface="Times New Roman" panose="02020603050405020304" pitchFamily="18" charset="0"/>
                <a:ea typeface="楷体_GB2312" pitchFamily="49" charset="-122"/>
              </a:endParaRPr>
            </a:p>
          </p:txBody>
        </p:sp>
        <p:sp>
          <p:nvSpPr>
            <p:cNvPr id="23591" name="Text Box 32"/>
            <p:cNvSpPr txBox="1"/>
            <p:nvPr>
              <p:custDataLst>
                <p:tags r:id="rId34"/>
              </p:custDataLst>
            </p:nvPr>
          </p:nvSpPr>
          <p:spPr>
            <a:xfrm>
              <a:off x="1334" y="1490"/>
              <a:ext cx="224"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23592" name="Text Box 33"/>
            <p:cNvSpPr txBox="1"/>
            <p:nvPr>
              <p:custDataLst>
                <p:tags r:id="rId35"/>
              </p:custDataLst>
            </p:nvPr>
          </p:nvSpPr>
          <p:spPr>
            <a:xfrm>
              <a:off x="1370" y="1994"/>
              <a:ext cx="180"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23593" name="Line 34"/>
            <p:cNvSpPr/>
            <p:nvPr>
              <p:custDataLst>
                <p:tags r:id="rId36"/>
              </p:custDataLst>
            </p:nvPr>
          </p:nvSpPr>
          <p:spPr>
            <a:xfrm>
              <a:off x="648" y="1536"/>
              <a:ext cx="0" cy="720"/>
            </a:xfrm>
            <a:prstGeom prst="line">
              <a:avLst/>
            </a:prstGeom>
            <a:ln w="28575" cap="flat" cmpd="sng">
              <a:solidFill>
                <a:srgbClr val="0033CC"/>
              </a:solidFill>
              <a:prstDash val="solid"/>
              <a:headEnd type="none" w="med" len="med"/>
              <a:tailEnd type="none" w="med" len="med"/>
            </a:ln>
          </p:spPr>
        </p:sp>
        <p:sp>
          <p:nvSpPr>
            <p:cNvPr id="23594" name="Oval 35"/>
            <p:cNvSpPr/>
            <p:nvPr>
              <p:custDataLst>
                <p:tags r:id="rId37"/>
              </p:custDataLst>
            </p:nvPr>
          </p:nvSpPr>
          <p:spPr>
            <a:xfrm>
              <a:off x="555" y="1751"/>
              <a:ext cx="218" cy="214"/>
            </a:xfrm>
            <a:prstGeom prst="ellipse">
              <a:avLst/>
            </a:prstGeom>
            <a:solidFill>
              <a:schemeClr val="bg1"/>
            </a:solid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3595" name="Line 36"/>
            <p:cNvSpPr/>
            <p:nvPr>
              <p:custDataLst>
                <p:tags r:id="rId38"/>
              </p:custDataLst>
            </p:nvPr>
          </p:nvSpPr>
          <p:spPr>
            <a:xfrm>
              <a:off x="546" y="1860"/>
              <a:ext cx="234" cy="0"/>
            </a:xfrm>
            <a:prstGeom prst="line">
              <a:avLst/>
            </a:prstGeom>
            <a:ln w="28575" cap="flat" cmpd="sng">
              <a:solidFill>
                <a:srgbClr val="0033CC"/>
              </a:solidFill>
              <a:prstDash val="solid"/>
              <a:headEnd type="none" w="med" len="med"/>
              <a:tailEnd type="none" w="med" len="med"/>
            </a:ln>
          </p:spPr>
        </p:sp>
        <p:sp>
          <p:nvSpPr>
            <p:cNvPr id="23596" name="Line 37"/>
            <p:cNvSpPr/>
            <p:nvPr>
              <p:custDataLst>
                <p:tags r:id="rId39"/>
              </p:custDataLst>
            </p:nvPr>
          </p:nvSpPr>
          <p:spPr>
            <a:xfrm flipV="1">
              <a:off x="654" y="1578"/>
              <a:ext cx="0" cy="150"/>
            </a:xfrm>
            <a:prstGeom prst="line">
              <a:avLst/>
            </a:prstGeom>
            <a:ln w="28575" cap="flat" cmpd="sng">
              <a:solidFill>
                <a:srgbClr val="FF0066"/>
              </a:solidFill>
              <a:prstDash val="solid"/>
              <a:headEnd type="none" w="med" len="med"/>
              <a:tailEnd type="stealth" w="med" len="med"/>
            </a:ln>
          </p:spPr>
        </p:sp>
        <p:sp>
          <p:nvSpPr>
            <p:cNvPr id="23597" name="Text Box 38"/>
            <p:cNvSpPr txBox="1"/>
            <p:nvPr>
              <p:custDataLst>
                <p:tags r:id="rId40"/>
              </p:custDataLst>
            </p:nvPr>
          </p:nvSpPr>
          <p:spPr>
            <a:xfrm>
              <a:off x="288" y="1602"/>
              <a:ext cx="273" cy="327"/>
            </a:xfrm>
            <a:prstGeom prst="rect">
              <a:avLst/>
            </a:prstGeom>
            <a:noFill/>
            <a:ln w="9525">
              <a:noFill/>
            </a:ln>
          </p:spPr>
          <p:txBody>
            <a:bodyPr>
              <a:spAutoFit/>
            </a:bodyPr>
            <a:lstStyle/>
            <a:p>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s</a:t>
              </a:r>
            </a:p>
          </p:txBody>
        </p:sp>
      </p:grpSp>
      <p:grpSp>
        <p:nvGrpSpPr>
          <p:cNvPr id="17" name="Group 39"/>
          <p:cNvGrpSpPr/>
          <p:nvPr/>
        </p:nvGrpSpPr>
        <p:grpSpPr>
          <a:xfrm>
            <a:off x="5295900" y="4229418"/>
            <a:ext cx="2043113" cy="1257300"/>
            <a:chOff x="2100" y="1538"/>
            <a:chExt cx="1287" cy="792"/>
          </a:xfrm>
        </p:grpSpPr>
        <p:sp>
          <p:nvSpPr>
            <p:cNvPr id="23574" name="Oval 40"/>
            <p:cNvSpPr/>
            <p:nvPr>
              <p:custDataLst>
                <p:tags r:id="rId17"/>
              </p:custDataLst>
            </p:nvPr>
          </p:nvSpPr>
          <p:spPr>
            <a:xfrm>
              <a:off x="3029" y="2252"/>
              <a:ext cx="56" cy="5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3575" name="Oval 41"/>
            <p:cNvSpPr/>
            <p:nvPr>
              <p:custDataLst>
                <p:tags r:id="rId18"/>
              </p:custDataLst>
            </p:nvPr>
          </p:nvSpPr>
          <p:spPr>
            <a:xfrm>
              <a:off x="3017" y="1556"/>
              <a:ext cx="56" cy="5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3576" name="Line 42"/>
            <p:cNvSpPr/>
            <p:nvPr>
              <p:custDataLst>
                <p:tags r:id="rId19"/>
              </p:custDataLst>
            </p:nvPr>
          </p:nvSpPr>
          <p:spPr>
            <a:xfrm>
              <a:off x="2424" y="1584"/>
              <a:ext cx="606" cy="0"/>
            </a:xfrm>
            <a:prstGeom prst="line">
              <a:avLst/>
            </a:prstGeom>
            <a:ln w="28575" cap="flat" cmpd="sng">
              <a:solidFill>
                <a:srgbClr val="0033CC"/>
              </a:solidFill>
              <a:prstDash val="solid"/>
              <a:headEnd type="none" w="med" len="med"/>
              <a:tailEnd type="none" w="med" len="med"/>
            </a:ln>
          </p:spPr>
        </p:sp>
        <p:sp>
          <p:nvSpPr>
            <p:cNvPr id="23577" name="Line 43"/>
            <p:cNvSpPr/>
            <p:nvPr>
              <p:custDataLst>
                <p:tags r:id="rId20"/>
              </p:custDataLst>
            </p:nvPr>
          </p:nvSpPr>
          <p:spPr>
            <a:xfrm flipV="1">
              <a:off x="2418" y="2280"/>
              <a:ext cx="618" cy="0"/>
            </a:xfrm>
            <a:prstGeom prst="line">
              <a:avLst/>
            </a:prstGeom>
            <a:ln w="28575" cap="flat" cmpd="sng">
              <a:solidFill>
                <a:srgbClr val="0033CC"/>
              </a:solidFill>
              <a:prstDash val="solid"/>
              <a:headEnd type="none" w="med" len="med"/>
              <a:tailEnd type="none" w="med" len="med"/>
            </a:ln>
          </p:spPr>
        </p:sp>
        <p:sp>
          <p:nvSpPr>
            <p:cNvPr id="23578" name="Text Box 44"/>
            <p:cNvSpPr txBox="1"/>
            <p:nvPr>
              <p:custDataLst>
                <p:tags r:id="rId21"/>
              </p:custDataLst>
            </p:nvPr>
          </p:nvSpPr>
          <p:spPr>
            <a:xfrm>
              <a:off x="3098" y="1538"/>
              <a:ext cx="224"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23579" name="Text Box 45"/>
            <p:cNvSpPr txBox="1"/>
            <p:nvPr>
              <p:custDataLst>
                <p:tags r:id="rId22"/>
              </p:custDataLst>
            </p:nvPr>
          </p:nvSpPr>
          <p:spPr>
            <a:xfrm>
              <a:off x="3134" y="2042"/>
              <a:ext cx="180"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23580" name="Line 46"/>
            <p:cNvSpPr/>
            <p:nvPr>
              <p:custDataLst>
                <p:tags r:id="rId23"/>
              </p:custDataLst>
            </p:nvPr>
          </p:nvSpPr>
          <p:spPr>
            <a:xfrm>
              <a:off x="2412" y="1584"/>
              <a:ext cx="0" cy="720"/>
            </a:xfrm>
            <a:prstGeom prst="line">
              <a:avLst/>
            </a:prstGeom>
            <a:ln w="28575" cap="flat" cmpd="sng">
              <a:solidFill>
                <a:srgbClr val="0033CC"/>
              </a:solidFill>
              <a:prstDash val="solid"/>
              <a:headEnd type="none" w="med" len="med"/>
              <a:tailEnd type="none" w="med" len="med"/>
            </a:ln>
          </p:spPr>
        </p:sp>
        <p:sp>
          <p:nvSpPr>
            <p:cNvPr id="23581" name="Oval 47"/>
            <p:cNvSpPr/>
            <p:nvPr>
              <p:custDataLst>
                <p:tags r:id="rId24"/>
              </p:custDataLst>
            </p:nvPr>
          </p:nvSpPr>
          <p:spPr>
            <a:xfrm>
              <a:off x="2319" y="1799"/>
              <a:ext cx="218" cy="214"/>
            </a:xfrm>
            <a:prstGeom prst="ellipse">
              <a:avLst/>
            </a:prstGeom>
            <a:solidFill>
              <a:schemeClr val="bg1"/>
            </a:solid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3582" name="Line 48"/>
            <p:cNvSpPr/>
            <p:nvPr>
              <p:custDataLst>
                <p:tags r:id="rId25"/>
              </p:custDataLst>
            </p:nvPr>
          </p:nvSpPr>
          <p:spPr>
            <a:xfrm>
              <a:off x="2310" y="1908"/>
              <a:ext cx="234" cy="0"/>
            </a:xfrm>
            <a:prstGeom prst="line">
              <a:avLst/>
            </a:prstGeom>
            <a:ln w="28575" cap="flat" cmpd="sng">
              <a:solidFill>
                <a:srgbClr val="0033CC"/>
              </a:solidFill>
              <a:prstDash val="solid"/>
              <a:headEnd type="none" w="med" len="med"/>
              <a:tailEnd type="none" w="med" len="med"/>
            </a:ln>
          </p:spPr>
        </p:sp>
        <p:sp>
          <p:nvSpPr>
            <p:cNvPr id="23583" name="Line 49"/>
            <p:cNvSpPr/>
            <p:nvPr>
              <p:custDataLst>
                <p:tags r:id="rId26"/>
              </p:custDataLst>
            </p:nvPr>
          </p:nvSpPr>
          <p:spPr>
            <a:xfrm flipV="1">
              <a:off x="2418" y="1566"/>
              <a:ext cx="0" cy="174"/>
            </a:xfrm>
            <a:prstGeom prst="line">
              <a:avLst/>
            </a:prstGeom>
            <a:ln w="28575" cap="flat" cmpd="sng">
              <a:solidFill>
                <a:srgbClr val="FF0066"/>
              </a:solidFill>
              <a:prstDash val="solid"/>
              <a:headEnd type="none" w="med" len="med"/>
              <a:tailEnd type="stealth" w="med" len="med"/>
            </a:ln>
          </p:spPr>
        </p:sp>
        <p:sp>
          <p:nvSpPr>
            <p:cNvPr id="23584" name="Text Box 50"/>
            <p:cNvSpPr txBox="1"/>
            <p:nvPr>
              <p:custDataLst>
                <p:tags r:id="rId27"/>
              </p:custDataLst>
            </p:nvPr>
          </p:nvSpPr>
          <p:spPr>
            <a:xfrm>
              <a:off x="2988" y="1770"/>
              <a:ext cx="399" cy="288"/>
            </a:xfrm>
            <a:prstGeom prst="rect">
              <a:avLst/>
            </a:prstGeom>
            <a:noFill/>
            <a:ln w="9525">
              <a:noFill/>
            </a:ln>
          </p:spPr>
          <p:txBody>
            <a:bodyPr>
              <a:spAutoFit/>
            </a:bodyPr>
            <a:lstStyle/>
            <a:p>
              <a:pPr eaLnBrk="0" hangingPunct="0"/>
              <a:r>
                <a:rPr lang="en-US" altLang="zh-CN" b="1" i="1" dirty="0">
                  <a:solidFill>
                    <a:schemeClr val="accent2"/>
                  </a:solidFill>
                  <a:latin typeface="Times New Roman" panose="02020603050405020304" pitchFamily="18" charset="0"/>
                  <a:ea typeface="楷体_GB2312" pitchFamily="49" charset="-122"/>
                </a:rPr>
                <a:t>U</a:t>
              </a:r>
              <a:endParaRPr lang="en-US" altLang="zh-CN" b="1" baseline="-25000" dirty="0">
                <a:solidFill>
                  <a:schemeClr val="accent2"/>
                </a:solidFill>
                <a:latin typeface="Times New Roman" panose="02020603050405020304" pitchFamily="18" charset="0"/>
                <a:ea typeface="楷体_GB2312" pitchFamily="49" charset="-122"/>
              </a:endParaRPr>
            </a:p>
          </p:txBody>
        </p:sp>
        <p:sp>
          <p:nvSpPr>
            <p:cNvPr id="23585" name="Text Box 51"/>
            <p:cNvSpPr txBox="1"/>
            <p:nvPr>
              <p:custDataLst>
                <p:tags r:id="rId28"/>
              </p:custDataLst>
            </p:nvPr>
          </p:nvSpPr>
          <p:spPr>
            <a:xfrm>
              <a:off x="2100" y="1626"/>
              <a:ext cx="273" cy="288"/>
            </a:xfrm>
            <a:prstGeom prst="rect">
              <a:avLst/>
            </a:prstGeom>
            <a:noFill/>
            <a:ln w="9525">
              <a:noFill/>
            </a:ln>
          </p:spPr>
          <p:txBody>
            <a:bodyPr>
              <a:spAutoFit/>
            </a:bodyPr>
            <a:lstStyle/>
            <a:p>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s</a:t>
              </a:r>
            </a:p>
          </p:txBody>
        </p:sp>
      </p:grpSp>
      <p:sp>
        <p:nvSpPr>
          <p:cNvPr id="69684" name="Rectangle 52"/>
          <p:cNvSpPr/>
          <p:nvPr>
            <p:custDataLst>
              <p:tags r:id="rId16"/>
            </p:custDataLst>
          </p:nvPr>
        </p:nvSpPr>
        <p:spPr>
          <a:xfrm>
            <a:off x="323850" y="4013518"/>
            <a:ext cx="1606550" cy="519112"/>
          </a:xfrm>
          <a:prstGeom prst="rect">
            <a:avLst/>
          </a:prstGeom>
          <a:noFill/>
          <a:ln w="9525">
            <a:noFill/>
          </a:ln>
        </p:spPr>
        <p:txBody>
          <a:bodyPr wrap="none">
            <a:spAutoFit/>
          </a:bodyPr>
          <a:lstStyle/>
          <a:p>
            <a:r>
              <a:rPr lang="zh-CN" altLang="en-US" sz="2800" b="1" dirty="0">
                <a:solidFill>
                  <a:srgbClr val="FF0066"/>
                </a:solidFill>
                <a:latin typeface="宋体" panose="02010600030101010101" pitchFamily="2" charset="-122"/>
              </a:rPr>
              <a:t>电路符号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9635"/>
                                        </p:tgtEl>
                                        <p:attrNameLst>
                                          <p:attrName>style.visibility</p:attrName>
                                        </p:attrNameLst>
                                      </p:cBhvr>
                                      <p:to>
                                        <p:strVal val="visible"/>
                                      </p:to>
                                    </p:set>
                                    <p:animEffect transition="in" filter="dissolve">
                                      <p:cBhvr>
                                        <p:cTn id="7" dur="500"/>
                                        <p:tgtEl>
                                          <p:spTgt spid="6963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69653"/>
                                        </p:tgtEl>
                                        <p:attrNameLst>
                                          <p:attrName>style.visibility</p:attrName>
                                        </p:attrNameLst>
                                      </p:cBhvr>
                                      <p:to>
                                        <p:strVal val="visible"/>
                                      </p:to>
                                    </p:set>
                                    <p:animEffect transition="in" filter="strips(downLeft)">
                                      <p:cBhvr>
                                        <p:cTn id="12" dur="500"/>
                                        <p:tgtEl>
                                          <p:spTgt spid="69653"/>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trips(down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strips(downLeft)">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7" presetClass="entr" presetSubtype="8"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ppt_x</p:attrName>
                                        </p:attrNameLst>
                                      </p:cBhvr>
                                      <p:tavLst>
                                        <p:tav tm="0">
                                          <p:val>
                                            <p:strVal val="#ppt_x-#ppt_w/2"/>
                                          </p:val>
                                        </p:tav>
                                        <p:tav tm="100000">
                                          <p:val>
                                            <p:strVal val="#ppt_x"/>
                                          </p:val>
                                        </p:tav>
                                      </p:tavLst>
                                    </p:anim>
                                    <p:anim calcmode="lin" valueType="num">
                                      <p:cBhvr>
                                        <p:cTn id="28" dur="500" fill="hold"/>
                                        <p:tgtEl>
                                          <p:spTgt spid="4"/>
                                        </p:tgtEl>
                                        <p:attrNameLst>
                                          <p:attrName>ppt_y</p:attrName>
                                        </p:attrNameLst>
                                      </p:cBhvr>
                                      <p:tavLst>
                                        <p:tav tm="0">
                                          <p:val>
                                            <p:strVal val="#ppt_y"/>
                                          </p:val>
                                        </p:tav>
                                        <p:tav tm="100000">
                                          <p:val>
                                            <p:strVal val="#ppt_y"/>
                                          </p:val>
                                        </p:tav>
                                      </p:tavLst>
                                    </p:anim>
                                    <p:anim calcmode="lin" valueType="num">
                                      <p:cBhvr>
                                        <p:cTn id="29" dur="500" fill="hold"/>
                                        <p:tgtEl>
                                          <p:spTgt spid="4"/>
                                        </p:tgtEl>
                                        <p:attrNameLst>
                                          <p:attrName>ppt_w</p:attrName>
                                        </p:attrNameLst>
                                      </p:cBhvr>
                                      <p:tavLst>
                                        <p:tav tm="0">
                                          <p:val>
                                            <p:fltVal val="0"/>
                                          </p:val>
                                        </p:tav>
                                        <p:tav tm="100000">
                                          <p:val>
                                            <p:strVal val="#ppt_w"/>
                                          </p:val>
                                        </p:tav>
                                      </p:tavLst>
                                    </p:anim>
                                    <p:anim calcmode="lin" valueType="num">
                                      <p:cBhvr>
                                        <p:cTn id="30"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18" presetClass="entr" presetSubtype="6" fill="hold" grpId="0" nodeType="clickEffect">
                                  <p:stCondLst>
                                    <p:cond delay="0"/>
                                  </p:stCondLst>
                                  <p:childTnLst>
                                    <p:set>
                                      <p:cBhvr>
                                        <p:cTn id="34" dur="1" fill="hold">
                                          <p:stCondLst>
                                            <p:cond delay="0"/>
                                          </p:stCondLst>
                                        </p:cTn>
                                        <p:tgtEl>
                                          <p:spTgt spid="69644"/>
                                        </p:tgtEl>
                                        <p:attrNameLst>
                                          <p:attrName>style.visibility</p:attrName>
                                        </p:attrNameLst>
                                      </p:cBhvr>
                                      <p:to>
                                        <p:strVal val="visible"/>
                                      </p:to>
                                    </p:set>
                                    <p:animEffect transition="in" filter="strips(downRight)">
                                      <p:cBhvr>
                                        <p:cTn id="35" dur="500"/>
                                        <p:tgtEl>
                                          <p:spTgt spid="69644"/>
                                        </p:tgtEl>
                                      </p:cBhvr>
                                    </p:animEffect>
                                  </p:childTnLst>
                                </p:cTn>
                              </p:par>
                            </p:childTnLst>
                          </p:cTn>
                        </p:par>
                      </p:childTnLst>
                    </p:cTn>
                  </p:par>
                  <p:par>
                    <p:cTn id="36" fill="hold">
                      <p:stCondLst>
                        <p:cond delay="indefinite"/>
                      </p:stCondLst>
                      <p:childTnLst>
                        <p:par>
                          <p:cTn id="37" fill="hold">
                            <p:stCondLst>
                              <p:cond delay="0"/>
                            </p:stCondLst>
                            <p:childTnLst>
                              <p:par>
                                <p:cTn id="38" presetID="18" presetClass="entr" presetSubtype="12" fill="hold" nodeType="clickEffect">
                                  <p:stCondLst>
                                    <p:cond delay="0"/>
                                  </p:stCondLst>
                                  <p:childTnLst>
                                    <p:set>
                                      <p:cBhvr>
                                        <p:cTn id="39" dur="1" fill="hold">
                                          <p:stCondLst>
                                            <p:cond delay="0"/>
                                          </p:stCondLst>
                                        </p:cTn>
                                        <p:tgtEl>
                                          <p:spTgt spid="23562"/>
                                        </p:tgtEl>
                                        <p:attrNameLst>
                                          <p:attrName>style.visibility</p:attrName>
                                        </p:attrNameLst>
                                      </p:cBhvr>
                                      <p:to>
                                        <p:strVal val="visible"/>
                                      </p:to>
                                    </p:set>
                                    <p:animEffect transition="in" filter="strips(downLeft)">
                                      <p:cBhvr>
                                        <p:cTn id="40" dur="500"/>
                                        <p:tgtEl>
                                          <p:spTgt spid="23562"/>
                                        </p:tgtEl>
                                      </p:cBhvr>
                                    </p:animEffect>
                                  </p:childTnLst>
                                </p:cTn>
                              </p:par>
                            </p:childTnLst>
                          </p:cTn>
                        </p:par>
                      </p:childTnLst>
                    </p:cTn>
                  </p:par>
                  <p:par>
                    <p:cTn id="41" fill="hold">
                      <p:stCondLst>
                        <p:cond delay="indefinite"/>
                      </p:stCondLst>
                      <p:childTnLst>
                        <p:par>
                          <p:cTn id="42" fill="hold">
                            <p:stCondLst>
                              <p:cond delay="0"/>
                            </p:stCondLst>
                            <p:childTnLst>
                              <p:par>
                                <p:cTn id="43" presetID="18" presetClass="entr" presetSubtype="6" fill="hold" grpId="0" nodeType="clickEffect">
                                  <p:stCondLst>
                                    <p:cond delay="0"/>
                                  </p:stCondLst>
                                  <p:childTnLst>
                                    <p:set>
                                      <p:cBhvr>
                                        <p:cTn id="44" dur="1" fill="hold">
                                          <p:stCondLst>
                                            <p:cond delay="0"/>
                                          </p:stCondLst>
                                        </p:cTn>
                                        <p:tgtEl>
                                          <p:spTgt spid="69654"/>
                                        </p:tgtEl>
                                        <p:attrNameLst>
                                          <p:attrName>style.visibility</p:attrName>
                                        </p:attrNameLst>
                                      </p:cBhvr>
                                      <p:to>
                                        <p:strVal val="visible"/>
                                      </p:to>
                                    </p:set>
                                    <p:animEffect transition="in" filter="strips(downRight)">
                                      <p:cBhvr>
                                        <p:cTn id="45" dur="500"/>
                                        <p:tgtEl>
                                          <p:spTgt spid="69654"/>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69649"/>
                                        </p:tgtEl>
                                        <p:attrNameLst>
                                          <p:attrName>style.visibility</p:attrName>
                                        </p:attrNameLst>
                                      </p:cBhvr>
                                      <p:to>
                                        <p:strVal val="visible"/>
                                      </p:to>
                                    </p:set>
                                    <p:animEffect transition="in" filter="blinds(horizontal)">
                                      <p:cBhvr>
                                        <p:cTn id="50" dur="500"/>
                                        <p:tgtEl>
                                          <p:spTgt spid="69649"/>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69650"/>
                                        </p:tgtEl>
                                        <p:attrNameLst>
                                          <p:attrName>style.visibility</p:attrName>
                                        </p:attrNameLst>
                                      </p:cBhvr>
                                      <p:to>
                                        <p:strVal val="visible"/>
                                      </p:to>
                                    </p:set>
                                    <p:animEffect transition="in" filter="blinds(horizontal)">
                                      <p:cBhvr>
                                        <p:cTn id="55" dur="500"/>
                                        <p:tgtEl>
                                          <p:spTgt spid="69650"/>
                                        </p:tgtEl>
                                      </p:cBhvr>
                                    </p:animEffect>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nodeType="clickEffect">
                                  <p:stCondLst>
                                    <p:cond delay="0"/>
                                  </p:stCondLst>
                                  <p:childTnLst>
                                    <p:set>
                                      <p:cBhvr>
                                        <p:cTn id="59" dur="1" fill="hold">
                                          <p:stCondLst>
                                            <p:cond delay="0"/>
                                          </p:stCondLst>
                                        </p:cTn>
                                        <p:tgtEl>
                                          <p:spTgt spid="69652"/>
                                        </p:tgtEl>
                                        <p:attrNameLst>
                                          <p:attrName>style.visibility</p:attrName>
                                        </p:attrNameLst>
                                      </p:cBhvr>
                                      <p:to>
                                        <p:strVal val="visible"/>
                                      </p:to>
                                    </p:set>
                                    <p:animEffect transition="in" filter="blinds(horizontal)">
                                      <p:cBhvr>
                                        <p:cTn id="60" dur="500"/>
                                        <p:tgtEl>
                                          <p:spTgt spid="69652"/>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2" fill="hold" nodeType="clickEffect">
                                  <p:stCondLst>
                                    <p:cond delay="0"/>
                                  </p:stCondLst>
                                  <p:childTnLst>
                                    <p:set>
                                      <p:cBhvr>
                                        <p:cTn id="64" dur="1" fill="hold">
                                          <p:stCondLst>
                                            <p:cond delay="0"/>
                                          </p:stCondLst>
                                        </p:cTn>
                                        <p:tgtEl>
                                          <p:spTgt spid="69651"/>
                                        </p:tgtEl>
                                        <p:attrNameLst>
                                          <p:attrName>style.visibility</p:attrName>
                                        </p:attrNameLst>
                                      </p:cBhvr>
                                      <p:to>
                                        <p:strVal val="visible"/>
                                      </p:to>
                                    </p:set>
                                    <p:animEffect transition="in" filter="wipe(right)">
                                      <p:cBhvr>
                                        <p:cTn id="65" dur="500"/>
                                        <p:tgtEl>
                                          <p:spTgt spid="69651"/>
                                        </p:tgtEl>
                                      </p:cBhvr>
                                    </p:animEffect>
                                  </p:childTnLst>
                                </p:cTn>
                              </p:par>
                            </p:childTnLst>
                          </p:cTn>
                        </p:par>
                      </p:childTnLst>
                    </p:cTn>
                  </p:par>
                  <p:par>
                    <p:cTn id="66" fill="hold">
                      <p:stCondLst>
                        <p:cond delay="indefinite"/>
                      </p:stCondLst>
                      <p:childTnLst>
                        <p:par>
                          <p:cTn id="67" fill="hold">
                            <p:stCondLst>
                              <p:cond delay="0"/>
                            </p:stCondLst>
                            <p:childTnLst>
                              <p:par>
                                <p:cTn id="68" presetID="4" presetClass="entr" presetSubtype="32" fill="hold" nodeType="click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box(out)">
                                      <p:cBhvr>
                                        <p:cTn id="70" dur="500"/>
                                        <p:tgtEl>
                                          <p:spTgt spid="16"/>
                                        </p:tgtEl>
                                      </p:cBhvr>
                                    </p:animEffect>
                                  </p:childTnLst>
                                  <p:subTnLst>
                                    <p:audio>
                                      <p:cMediaNode>
                                        <p:cTn display="0" masterRel="sameClick">
                                          <p:stCondLst>
                                            <p:cond evt="begin" delay="0">
                                              <p:tn val="68"/>
                                            </p:cond>
                                          </p:stCondLst>
                                          <p:endCondLst>
                                            <p:cond evt="onStopAudio" delay="0">
                                              <p:tgtEl>
                                                <p:sldTgt/>
                                              </p:tgtEl>
                                            </p:cond>
                                          </p:endCondLst>
                                        </p:cTn>
                                        <p:tgtEl>
                                          <p:sndTgt r:embed="rId50" name="camera.wav"/>
                                        </p:tgtEl>
                                      </p:cMediaNode>
                                    </p:audio>
                                  </p:subTnLst>
                                </p:cTn>
                              </p:par>
                            </p:childTnLst>
                          </p:cTn>
                        </p:par>
                        <p:par>
                          <p:cTn id="71" fill="hold">
                            <p:stCondLst>
                              <p:cond delay="500"/>
                            </p:stCondLst>
                            <p:childTnLst>
                              <p:par>
                                <p:cTn id="72" presetID="22" presetClass="entr" presetSubtype="1" fill="hold" grpId="0" nodeType="afterEffect">
                                  <p:stCondLst>
                                    <p:cond delay="0"/>
                                  </p:stCondLst>
                                  <p:childTnLst>
                                    <p:set>
                                      <p:cBhvr>
                                        <p:cTn id="73" dur="1" fill="hold">
                                          <p:stCondLst>
                                            <p:cond delay="0"/>
                                          </p:stCondLst>
                                        </p:cTn>
                                        <p:tgtEl>
                                          <p:spTgt spid="69656"/>
                                        </p:tgtEl>
                                        <p:attrNameLst>
                                          <p:attrName>style.visibility</p:attrName>
                                        </p:attrNameLst>
                                      </p:cBhvr>
                                      <p:to>
                                        <p:strVal val="visible"/>
                                      </p:to>
                                    </p:set>
                                    <p:animEffect transition="in" filter="wipe(up)">
                                      <p:cBhvr>
                                        <p:cTn id="74" dur="500"/>
                                        <p:tgtEl>
                                          <p:spTgt spid="69656"/>
                                        </p:tgtEl>
                                      </p:cBhvr>
                                    </p:animEffect>
                                  </p:childTnLst>
                                </p:cTn>
                              </p:par>
                            </p:childTnLst>
                          </p:cTn>
                        </p:par>
                      </p:childTnLst>
                    </p:cTn>
                  </p:par>
                  <p:par>
                    <p:cTn id="75" fill="hold">
                      <p:stCondLst>
                        <p:cond delay="indefinite"/>
                      </p:stCondLst>
                      <p:childTnLst>
                        <p:par>
                          <p:cTn id="76" fill="hold">
                            <p:stCondLst>
                              <p:cond delay="0"/>
                            </p:stCondLst>
                            <p:childTnLst>
                              <p:par>
                                <p:cTn id="77" presetID="4" presetClass="entr" presetSubtype="32" fill="hold" nodeType="click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box(out)">
                                      <p:cBhvr>
                                        <p:cTn id="79" dur="500"/>
                                        <p:tgtEl>
                                          <p:spTgt spid="17"/>
                                        </p:tgtEl>
                                      </p:cBhvr>
                                    </p:animEffect>
                                  </p:childTnLst>
                                  <p:subTnLst>
                                    <p:audio>
                                      <p:cMediaNode>
                                        <p:cTn display="0" masterRel="sameClick">
                                          <p:stCondLst>
                                            <p:cond evt="begin" delay="0">
                                              <p:tn val="77"/>
                                            </p:cond>
                                          </p:stCondLst>
                                          <p:endCondLst>
                                            <p:cond evt="onStopAudio" delay="0">
                                              <p:tgtEl>
                                                <p:sldTgt/>
                                              </p:tgtEl>
                                            </p:cond>
                                          </p:endCondLst>
                                        </p:cTn>
                                        <p:tgtEl>
                                          <p:sndTgt r:embed="rId50" name="camera.wav"/>
                                        </p:tgtEl>
                                      </p:cMediaNode>
                                    </p:audio>
                                  </p:subTnLst>
                                </p:cTn>
                              </p:par>
                            </p:childTnLst>
                          </p:cTn>
                        </p:par>
                        <p:par>
                          <p:cTn id="80" fill="hold">
                            <p:stCondLst>
                              <p:cond delay="500"/>
                            </p:stCondLst>
                            <p:childTnLst>
                              <p:par>
                                <p:cTn id="81" presetID="22" presetClass="entr" presetSubtype="1" fill="hold" grpId="0" nodeType="afterEffect">
                                  <p:stCondLst>
                                    <p:cond delay="0"/>
                                  </p:stCondLst>
                                  <p:childTnLst>
                                    <p:set>
                                      <p:cBhvr>
                                        <p:cTn id="82" dur="1" fill="hold">
                                          <p:stCondLst>
                                            <p:cond delay="0"/>
                                          </p:stCondLst>
                                        </p:cTn>
                                        <p:tgtEl>
                                          <p:spTgt spid="69657"/>
                                        </p:tgtEl>
                                        <p:attrNameLst>
                                          <p:attrName>style.visibility</p:attrName>
                                        </p:attrNameLst>
                                      </p:cBhvr>
                                      <p:to>
                                        <p:strVal val="visible"/>
                                      </p:to>
                                    </p:set>
                                    <p:animEffect transition="in" filter="wipe(up)">
                                      <p:cBhvr>
                                        <p:cTn id="83" dur="500"/>
                                        <p:tgtEl>
                                          <p:spTgt spid="69657"/>
                                        </p:tgtEl>
                                      </p:cBhvr>
                                    </p:animEffect>
                                  </p:childTnLst>
                                </p:cTn>
                              </p:par>
                            </p:childTnLst>
                          </p:cTn>
                        </p:par>
                      </p:childTnLst>
                    </p:cTn>
                  </p:par>
                  <p:par>
                    <p:cTn id="84" fill="hold">
                      <p:stCondLst>
                        <p:cond delay="indefinite"/>
                      </p:stCondLst>
                      <p:childTnLst>
                        <p:par>
                          <p:cTn id="85" fill="hold">
                            <p:stCondLst>
                              <p:cond delay="0"/>
                            </p:stCondLst>
                            <p:childTnLst>
                              <p:par>
                                <p:cTn id="86" presetID="4" presetClass="entr" presetSubtype="32" fill="hold" grpId="0" nodeType="clickEffect">
                                  <p:stCondLst>
                                    <p:cond delay="0"/>
                                  </p:stCondLst>
                                  <p:childTnLst>
                                    <p:set>
                                      <p:cBhvr>
                                        <p:cTn id="87" dur="1" fill="hold">
                                          <p:stCondLst>
                                            <p:cond delay="0"/>
                                          </p:stCondLst>
                                        </p:cTn>
                                        <p:tgtEl>
                                          <p:spTgt spid="69684"/>
                                        </p:tgtEl>
                                        <p:attrNameLst>
                                          <p:attrName>style.visibility</p:attrName>
                                        </p:attrNameLst>
                                      </p:cBhvr>
                                      <p:to>
                                        <p:strVal val="visible"/>
                                      </p:to>
                                    </p:set>
                                    <p:animEffect transition="in" filter="box(out)">
                                      <p:cBhvr>
                                        <p:cTn id="88" dur="500"/>
                                        <p:tgtEl>
                                          <p:spTgt spid="69684"/>
                                        </p:tgtEl>
                                      </p:cBhvr>
                                    </p:animEffect>
                                  </p:childTnLst>
                                  <p:subTnLst>
                                    <p:audio>
                                      <p:cMediaNode>
                                        <p:cTn display="0" masterRel="sameClick">
                                          <p:stCondLst>
                                            <p:cond evt="begin" delay="0">
                                              <p:tn val="86"/>
                                            </p:cond>
                                          </p:stCondLst>
                                          <p:endCondLst>
                                            <p:cond evt="onStopAudio" delay="0">
                                              <p:tgtEl>
                                                <p:sldTgt/>
                                              </p:tgtEl>
                                            </p:cond>
                                          </p:endCondLst>
                                        </p:cTn>
                                        <p:tgtEl>
                                          <p:sndTgt r:embed="rId50"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44" grpId="0"/>
      <p:bldP spid="69649" grpId="0"/>
      <p:bldP spid="69650" grpId="0"/>
      <p:bldP spid="69653" grpId="0" bldLvl="0" animBg="1"/>
      <p:bldP spid="69654" grpId="0" bldLvl="0" animBg="1"/>
      <p:bldP spid="69656" grpId="0"/>
      <p:bldP spid="69657" grpId="0"/>
      <p:bldP spid="69684"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34" action="ppaction://hlinksldjump"/>
          </p:cNvPr>
          <p:cNvSpPr>
            <a:spLocks noChangeArrowheads="1"/>
          </p:cNvSpPr>
          <p:nvPr>
            <p:custDataLst>
              <p:tags r:id="rId2"/>
            </p:custDataLst>
          </p:nvPr>
        </p:nvSpPr>
        <p:spPr bwMode="auto">
          <a:xfrm>
            <a:off x="2123440" y="495935"/>
            <a:ext cx="3940175" cy="720240"/>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二、理想电流源</a:t>
            </a:r>
          </a:p>
        </p:txBody>
      </p:sp>
      <p:grpSp>
        <p:nvGrpSpPr>
          <p:cNvPr id="2" name="Group 2"/>
          <p:cNvGrpSpPr/>
          <p:nvPr/>
        </p:nvGrpSpPr>
        <p:grpSpPr>
          <a:xfrm>
            <a:off x="3948113" y="2090738"/>
            <a:ext cx="2900362" cy="2209800"/>
            <a:chOff x="386" y="877"/>
            <a:chExt cx="1827" cy="1392"/>
          </a:xfrm>
        </p:grpSpPr>
        <p:sp>
          <p:nvSpPr>
            <p:cNvPr id="98333" name="Text Box 3"/>
            <p:cNvSpPr txBox="1"/>
            <p:nvPr>
              <p:custDataLst>
                <p:tags r:id="rId27"/>
              </p:custDataLst>
            </p:nvPr>
          </p:nvSpPr>
          <p:spPr>
            <a:xfrm>
              <a:off x="683" y="877"/>
              <a:ext cx="331" cy="327"/>
            </a:xfrm>
            <a:prstGeom prst="rect">
              <a:avLst/>
            </a:prstGeom>
            <a:noFill/>
            <a:ln w="9525">
              <a:noFill/>
            </a:ln>
          </p:spPr>
          <p:txBody>
            <a:bodyPr>
              <a:spAutoFit/>
            </a:bodyPr>
            <a:lstStyle/>
            <a:p>
              <a:pPr eaLnBrk="0" hangingPunct="0">
                <a:spcBef>
                  <a:spcPct val="50000"/>
                </a:spcBef>
              </a:pPr>
              <a:r>
                <a:rPr lang="en-US" altLang="zh-CN" sz="2800" b="1" i="1" dirty="0">
                  <a:solidFill>
                    <a:schemeClr val="accent2"/>
                  </a:solidFill>
                  <a:latin typeface="Times New Roman" panose="02020603050405020304" pitchFamily="18" charset="0"/>
                  <a:ea typeface="楷体_GB2312" pitchFamily="49" charset="-122"/>
                </a:rPr>
                <a:t>u</a:t>
              </a:r>
            </a:p>
          </p:txBody>
        </p:sp>
        <p:sp>
          <p:nvSpPr>
            <p:cNvPr id="98334" name="Text Box 4"/>
            <p:cNvSpPr txBox="1"/>
            <p:nvPr>
              <p:custDataLst>
                <p:tags r:id="rId28"/>
              </p:custDataLst>
            </p:nvPr>
          </p:nvSpPr>
          <p:spPr>
            <a:xfrm>
              <a:off x="386" y="1874"/>
              <a:ext cx="286" cy="328"/>
            </a:xfrm>
            <a:prstGeom prst="rect">
              <a:avLst/>
            </a:prstGeom>
            <a:noFill/>
            <a:ln w="9525">
              <a:noFill/>
            </a:ln>
          </p:spPr>
          <p:txBody>
            <a:bodyPr>
              <a:spAutoFit/>
            </a:bodyPr>
            <a:lstStyle/>
            <a:p>
              <a:pPr eaLnBrk="0" hangingPunct="0">
                <a:spcBef>
                  <a:spcPct val="50000"/>
                </a:spcBef>
              </a:pPr>
              <a:r>
                <a:rPr lang="en-US" altLang="zh-CN" sz="2800" b="1" i="1" dirty="0">
                  <a:solidFill>
                    <a:schemeClr val="accent2"/>
                  </a:solidFill>
                  <a:latin typeface="Times New Roman" panose="02020603050405020304" pitchFamily="18" charset="0"/>
                  <a:ea typeface="楷体_GB2312" pitchFamily="49" charset="-122"/>
                </a:rPr>
                <a:t>0</a:t>
              </a:r>
            </a:p>
          </p:txBody>
        </p:sp>
        <p:sp>
          <p:nvSpPr>
            <p:cNvPr id="98335" name="Text Box 5"/>
            <p:cNvSpPr txBox="1"/>
            <p:nvPr>
              <p:custDataLst>
                <p:tags r:id="rId29"/>
              </p:custDataLst>
            </p:nvPr>
          </p:nvSpPr>
          <p:spPr>
            <a:xfrm>
              <a:off x="1879" y="1942"/>
              <a:ext cx="334" cy="327"/>
            </a:xfrm>
            <a:prstGeom prst="rect">
              <a:avLst/>
            </a:prstGeom>
            <a:noFill/>
            <a:ln w="9525">
              <a:noFill/>
            </a:ln>
          </p:spPr>
          <p:txBody>
            <a:bodyPr>
              <a:spAutoFit/>
            </a:bodyPr>
            <a:lstStyle/>
            <a:p>
              <a:pPr eaLnBrk="0" hangingPunct="0">
                <a:spcBef>
                  <a:spcPct val="50000"/>
                </a:spcBef>
              </a:pPr>
              <a:r>
                <a:rPr lang="en-US" altLang="zh-CN" sz="2800" b="1" i="1" dirty="0">
                  <a:solidFill>
                    <a:schemeClr val="accent2"/>
                  </a:solidFill>
                  <a:latin typeface="Times New Roman" panose="02020603050405020304" pitchFamily="18" charset="0"/>
                  <a:ea typeface="楷体_GB2312" pitchFamily="49" charset="-122"/>
                </a:rPr>
                <a:t>i</a:t>
              </a:r>
            </a:p>
          </p:txBody>
        </p:sp>
        <p:sp>
          <p:nvSpPr>
            <p:cNvPr id="98336" name="Line 6"/>
            <p:cNvSpPr/>
            <p:nvPr>
              <p:custDataLst>
                <p:tags r:id="rId30"/>
              </p:custDataLst>
            </p:nvPr>
          </p:nvSpPr>
          <p:spPr>
            <a:xfrm flipV="1">
              <a:off x="623" y="951"/>
              <a:ext cx="0" cy="1185"/>
            </a:xfrm>
            <a:prstGeom prst="line">
              <a:avLst/>
            </a:prstGeom>
            <a:ln w="38100" cap="flat" cmpd="sng">
              <a:solidFill>
                <a:schemeClr val="accent2"/>
              </a:solidFill>
              <a:prstDash val="solid"/>
              <a:headEnd type="none" w="med" len="med"/>
              <a:tailEnd type="stealth" w="med" len="lg"/>
            </a:ln>
          </p:spPr>
        </p:sp>
        <p:sp>
          <p:nvSpPr>
            <p:cNvPr id="98337" name="Line 7"/>
            <p:cNvSpPr/>
            <p:nvPr>
              <p:custDataLst>
                <p:tags r:id="rId31"/>
              </p:custDataLst>
            </p:nvPr>
          </p:nvSpPr>
          <p:spPr>
            <a:xfrm>
              <a:off x="433" y="1942"/>
              <a:ext cx="1495" cy="0"/>
            </a:xfrm>
            <a:prstGeom prst="line">
              <a:avLst/>
            </a:prstGeom>
            <a:ln w="38100" cap="flat" cmpd="sng">
              <a:solidFill>
                <a:schemeClr val="accent2"/>
              </a:solidFill>
              <a:prstDash val="solid"/>
              <a:headEnd type="none" w="med" len="med"/>
              <a:tailEnd type="stealth" w="med" len="lg"/>
            </a:ln>
          </p:spPr>
        </p:sp>
      </p:grpSp>
      <p:sp>
        <p:nvSpPr>
          <p:cNvPr id="70664" name="Text Box 8"/>
          <p:cNvSpPr txBox="1"/>
          <p:nvPr>
            <p:custDataLst>
              <p:tags r:id="rId3"/>
            </p:custDataLst>
          </p:nvPr>
        </p:nvSpPr>
        <p:spPr>
          <a:xfrm>
            <a:off x="558800" y="4576763"/>
            <a:ext cx="7900988" cy="984250"/>
          </a:xfrm>
          <a:prstGeom prst="rect">
            <a:avLst/>
          </a:prstGeom>
          <a:noFill/>
          <a:ln w="38100" cap="flat" cmpd="dbl">
            <a:solidFill>
              <a:srgbClr val="FFCC99"/>
            </a:solidFill>
            <a:prstDash val="solid"/>
            <a:miter/>
            <a:headEnd type="none" w="med" len="med"/>
            <a:tailEnd type="none" w="med" len="med"/>
          </a:ln>
        </p:spPr>
        <p:txBody>
          <a:bodyPr>
            <a:spAutoFit/>
          </a:bodyPr>
          <a:lstStyle/>
          <a:p>
            <a:pPr marL="457200" indent="-457200" eaLnBrk="0" hangingPunct="0">
              <a:spcBef>
                <a:spcPct val="50000"/>
              </a:spcBef>
            </a:pPr>
            <a:r>
              <a:rPr lang="zh-CN" altLang="en-US" sz="2800" b="1" dirty="0">
                <a:solidFill>
                  <a:srgbClr val="FF0066"/>
                </a:solidFill>
                <a:latin typeface="宋体" panose="02010600030101010101" pitchFamily="2" charset="-122"/>
              </a:rPr>
              <a:t>特点：</a:t>
            </a:r>
            <a:r>
              <a:rPr lang="zh-CN" altLang="en-US" sz="2800" b="1" dirty="0">
                <a:solidFill>
                  <a:srgbClr val="9900CC"/>
                </a:solidFill>
                <a:latin typeface="宋体" panose="02010600030101010101" pitchFamily="2" charset="-122"/>
              </a:rPr>
              <a:t>电源的端电压及电源的功率由外电路确定， 输出电流不随外电路变化。</a:t>
            </a:r>
          </a:p>
        </p:txBody>
      </p:sp>
      <p:sp>
        <p:nvSpPr>
          <p:cNvPr id="70665" name="Line 9"/>
          <p:cNvSpPr/>
          <p:nvPr>
            <p:custDataLst>
              <p:tags r:id="rId4"/>
            </p:custDataLst>
          </p:nvPr>
        </p:nvSpPr>
        <p:spPr>
          <a:xfrm rot="-5400000" flipH="1">
            <a:off x="4543425" y="3009900"/>
            <a:ext cx="1517650" cy="0"/>
          </a:xfrm>
          <a:prstGeom prst="line">
            <a:avLst/>
          </a:prstGeom>
          <a:ln w="28575" cap="flat" cmpd="sng">
            <a:solidFill>
              <a:srgbClr val="D60093"/>
            </a:solidFill>
            <a:prstDash val="solid"/>
            <a:headEnd type="none" w="med" len="med"/>
            <a:tailEnd type="none" w="med" len="med"/>
          </a:ln>
        </p:spPr>
      </p:sp>
      <p:sp>
        <p:nvSpPr>
          <p:cNvPr id="70666" name="Rectangle 10"/>
          <p:cNvSpPr/>
          <p:nvPr>
            <p:custDataLst>
              <p:tags r:id="rId5"/>
            </p:custDataLst>
          </p:nvPr>
        </p:nvSpPr>
        <p:spPr>
          <a:xfrm>
            <a:off x="330200" y="1455738"/>
            <a:ext cx="1606550" cy="519112"/>
          </a:xfrm>
          <a:prstGeom prst="rect">
            <a:avLst/>
          </a:prstGeom>
          <a:noFill/>
          <a:ln w="9525">
            <a:noFill/>
          </a:ln>
        </p:spPr>
        <p:txBody>
          <a:bodyPr wrap="none">
            <a:spAutoFit/>
          </a:bodyPr>
          <a:lstStyle/>
          <a:p>
            <a:r>
              <a:rPr lang="zh-CN" altLang="en-US" sz="2800" b="1" dirty="0">
                <a:solidFill>
                  <a:srgbClr val="006600"/>
                </a:solidFill>
                <a:latin typeface="宋体" panose="02010600030101010101" pitchFamily="2" charset="-122"/>
              </a:rPr>
              <a:t>伏安特性</a:t>
            </a:r>
          </a:p>
        </p:txBody>
      </p:sp>
      <p:sp>
        <p:nvSpPr>
          <p:cNvPr id="70667" name="Line 11"/>
          <p:cNvSpPr/>
          <p:nvPr>
            <p:custDataLst>
              <p:tags r:id="rId6"/>
            </p:custDataLst>
          </p:nvPr>
        </p:nvSpPr>
        <p:spPr>
          <a:xfrm>
            <a:off x="1436688" y="2894013"/>
            <a:ext cx="685800" cy="0"/>
          </a:xfrm>
          <a:prstGeom prst="line">
            <a:avLst/>
          </a:prstGeom>
          <a:ln w="28575" cap="flat" cmpd="sng">
            <a:solidFill>
              <a:srgbClr val="FF0000"/>
            </a:solidFill>
            <a:prstDash val="solid"/>
            <a:headEnd type="none" w="med" len="med"/>
            <a:tailEnd type="stealth" w="med" len="lg"/>
          </a:ln>
        </p:spPr>
      </p:sp>
      <p:sp>
        <p:nvSpPr>
          <p:cNvPr id="70668" name="Text Box 12"/>
          <p:cNvSpPr txBox="1"/>
          <p:nvPr>
            <p:custDataLst>
              <p:tags r:id="rId7"/>
            </p:custDataLst>
          </p:nvPr>
        </p:nvSpPr>
        <p:spPr>
          <a:xfrm>
            <a:off x="1668463" y="2435225"/>
            <a:ext cx="303212" cy="457200"/>
          </a:xfrm>
          <a:prstGeom prst="rect">
            <a:avLst/>
          </a:prstGeom>
          <a:noFill/>
          <a:ln w="9525">
            <a:noFill/>
          </a:ln>
        </p:spPr>
        <p:txBody>
          <a:bodyPr wrap="none" anchor="ctr" anchorCtr="0">
            <a:spAutoFit/>
          </a:bodyPr>
          <a:lstStyle/>
          <a:p>
            <a:pPr algn="ctr"/>
            <a:r>
              <a:rPr lang="en-US" altLang="zh-CN" b="1" i="1" dirty="0">
                <a:solidFill>
                  <a:srgbClr val="FF0000"/>
                </a:solidFill>
                <a:latin typeface="Times New Roman" panose="02020603050405020304" pitchFamily="18" charset="0"/>
                <a:ea typeface="隶书" pitchFamily="49" charset="-122"/>
              </a:rPr>
              <a:t>I</a:t>
            </a:r>
          </a:p>
        </p:txBody>
      </p:sp>
      <p:grpSp>
        <p:nvGrpSpPr>
          <p:cNvPr id="3" name="Group 13"/>
          <p:cNvGrpSpPr/>
          <p:nvPr/>
        </p:nvGrpSpPr>
        <p:grpSpPr>
          <a:xfrm>
            <a:off x="1963738" y="3003550"/>
            <a:ext cx="1285875" cy="1143000"/>
            <a:chOff x="1284" y="1020"/>
            <a:chExt cx="810" cy="720"/>
          </a:xfrm>
        </p:grpSpPr>
        <p:sp>
          <p:nvSpPr>
            <p:cNvPr id="98328" name="Line 14"/>
            <p:cNvSpPr/>
            <p:nvPr>
              <p:custDataLst>
                <p:tags r:id="rId22"/>
              </p:custDataLst>
            </p:nvPr>
          </p:nvSpPr>
          <p:spPr>
            <a:xfrm>
              <a:off x="1296" y="1020"/>
              <a:ext cx="444" cy="0"/>
            </a:xfrm>
            <a:prstGeom prst="line">
              <a:avLst/>
            </a:prstGeom>
            <a:ln w="9525" cap="flat" cmpd="sng">
              <a:solidFill>
                <a:schemeClr val="tx1"/>
              </a:solidFill>
              <a:prstDash val="solid"/>
              <a:headEnd type="none" w="med" len="med"/>
              <a:tailEnd type="none" w="med" len="med"/>
            </a:ln>
          </p:spPr>
        </p:sp>
        <p:sp>
          <p:nvSpPr>
            <p:cNvPr id="98329" name="Line 15"/>
            <p:cNvSpPr/>
            <p:nvPr>
              <p:custDataLst>
                <p:tags r:id="rId23"/>
              </p:custDataLst>
            </p:nvPr>
          </p:nvSpPr>
          <p:spPr>
            <a:xfrm>
              <a:off x="1740" y="1020"/>
              <a:ext cx="0" cy="720"/>
            </a:xfrm>
            <a:prstGeom prst="line">
              <a:avLst/>
            </a:prstGeom>
            <a:ln w="9525" cap="flat" cmpd="sng">
              <a:solidFill>
                <a:schemeClr val="tx1"/>
              </a:solidFill>
              <a:prstDash val="solid"/>
              <a:headEnd type="none" w="med" len="med"/>
              <a:tailEnd type="none" w="med" len="med"/>
            </a:ln>
          </p:spPr>
        </p:sp>
        <p:sp>
          <p:nvSpPr>
            <p:cNvPr id="98330" name="Line 16"/>
            <p:cNvSpPr/>
            <p:nvPr>
              <p:custDataLst>
                <p:tags r:id="rId24"/>
              </p:custDataLst>
            </p:nvPr>
          </p:nvSpPr>
          <p:spPr>
            <a:xfrm>
              <a:off x="1284" y="1728"/>
              <a:ext cx="468" cy="0"/>
            </a:xfrm>
            <a:prstGeom prst="line">
              <a:avLst/>
            </a:prstGeom>
            <a:ln w="9525" cap="flat" cmpd="sng">
              <a:solidFill>
                <a:schemeClr val="tx1"/>
              </a:solidFill>
              <a:prstDash val="solid"/>
              <a:headEnd type="none" w="med" len="med"/>
              <a:tailEnd type="none" w="med" len="med"/>
            </a:ln>
          </p:spPr>
        </p:sp>
        <p:sp>
          <p:nvSpPr>
            <p:cNvPr id="98331" name="Rectangle 17"/>
            <p:cNvSpPr/>
            <p:nvPr>
              <p:custDataLst>
                <p:tags r:id="rId25"/>
              </p:custDataLst>
            </p:nvPr>
          </p:nvSpPr>
          <p:spPr>
            <a:xfrm>
              <a:off x="1704" y="1188"/>
              <a:ext cx="96" cy="216"/>
            </a:xfrm>
            <a:prstGeom prst="rect">
              <a:avLst/>
            </a:prstGeom>
            <a:gradFill rotWithShape="0">
              <a:gsLst>
                <a:gs pos="0">
                  <a:srgbClr val="CCFFCC"/>
                </a:gs>
                <a:gs pos="100000">
                  <a:srgbClr val="FFFFFF"/>
                </a:gs>
              </a:gsLst>
              <a:lin ang="5400000" scaled="1"/>
              <a:tileRect/>
            </a:gradFill>
            <a:ln w="38100" cap="flat" cmpd="sng">
              <a:solidFill>
                <a:schemeClr val="tx2"/>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98332" name="Text Box 18"/>
            <p:cNvSpPr txBox="1"/>
            <p:nvPr>
              <p:custDataLst>
                <p:tags r:id="rId26"/>
              </p:custDataLst>
            </p:nvPr>
          </p:nvSpPr>
          <p:spPr>
            <a:xfrm>
              <a:off x="1850" y="1214"/>
              <a:ext cx="244" cy="288"/>
            </a:xfrm>
            <a:prstGeom prst="rect">
              <a:avLst/>
            </a:prstGeom>
            <a:noFill/>
            <a:ln w="9525">
              <a:noFill/>
            </a:ln>
          </p:spPr>
          <p:txBody>
            <a:bodyPr wrap="none">
              <a:spAutoFit/>
            </a:bodyPr>
            <a:lstStyle/>
            <a:p>
              <a:r>
                <a:rPr lang="en-US" altLang="zh-CN" dirty="0">
                  <a:latin typeface="Times New Roman" panose="02020603050405020304" pitchFamily="18" charset="0"/>
                </a:rPr>
                <a:t>R</a:t>
              </a:r>
            </a:p>
          </p:txBody>
        </p:sp>
      </p:grpSp>
      <p:sp>
        <p:nvSpPr>
          <p:cNvPr id="70675" name="AutoShape 19"/>
          <p:cNvSpPr/>
          <p:nvPr>
            <p:custDataLst>
              <p:tags r:id="rId8"/>
            </p:custDataLst>
          </p:nvPr>
        </p:nvSpPr>
        <p:spPr>
          <a:xfrm>
            <a:off x="6535738" y="1993900"/>
            <a:ext cx="1562100" cy="1543050"/>
          </a:xfrm>
          <a:prstGeom prst="cloudCallout">
            <a:avLst>
              <a:gd name="adj1" fmla="val -114634"/>
              <a:gd name="adj2" fmla="val 43106"/>
            </a:avLst>
          </a:prstGeom>
          <a:solidFill>
            <a:schemeClr val="bg1"/>
          </a:solidFill>
          <a:ln w="9525" cap="flat" cmpd="sng">
            <a:solidFill>
              <a:schemeClr val="tx1"/>
            </a:solidFill>
            <a:prstDash val="solid"/>
            <a:headEnd type="none" w="med" len="med"/>
            <a:tailEnd type="none" w="med" len="med"/>
          </a:ln>
        </p:spPr>
        <p:txBody>
          <a:bodyPr/>
          <a:lstStyle/>
          <a:p>
            <a:pPr algn="ctr"/>
            <a:r>
              <a:rPr lang="zh-CN" altLang="en-US" sz="2000" b="1" dirty="0">
                <a:latin typeface="宋体" panose="02010600030101010101" pitchFamily="2" charset="-122"/>
              </a:rPr>
              <a:t>理想电流源伏安特性</a:t>
            </a:r>
          </a:p>
        </p:txBody>
      </p:sp>
      <p:grpSp>
        <p:nvGrpSpPr>
          <p:cNvPr id="4" name="Group 20"/>
          <p:cNvGrpSpPr/>
          <p:nvPr/>
        </p:nvGrpSpPr>
        <p:grpSpPr>
          <a:xfrm>
            <a:off x="439738" y="2930525"/>
            <a:ext cx="2043112" cy="1257300"/>
            <a:chOff x="2100" y="1538"/>
            <a:chExt cx="1287" cy="792"/>
          </a:xfrm>
        </p:grpSpPr>
        <p:sp>
          <p:nvSpPr>
            <p:cNvPr id="98316" name="Oval 21"/>
            <p:cNvSpPr/>
            <p:nvPr>
              <p:custDataLst>
                <p:tags r:id="rId10"/>
              </p:custDataLst>
            </p:nvPr>
          </p:nvSpPr>
          <p:spPr>
            <a:xfrm>
              <a:off x="3029" y="2252"/>
              <a:ext cx="56" cy="5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98317" name="Oval 22"/>
            <p:cNvSpPr/>
            <p:nvPr>
              <p:custDataLst>
                <p:tags r:id="rId11"/>
              </p:custDataLst>
            </p:nvPr>
          </p:nvSpPr>
          <p:spPr>
            <a:xfrm>
              <a:off x="3017" y="1556"/>
              <a:ext cx="56" cy="5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98318" name="Line 23"/>
            <p:cNvSpPr/>
            <p:nvPr>
              <p:custDataLst>
                <p:tags r:id="rId12"/>
              </p:custDataLst>
            </p:nvPr>
          </p:nvSpPr>
          <p:spPr>
            <a:xfrm>
              <a:off x="2424" y="1584"/>
              <a:ext cx="606" cy="0"/>
            </a:xfrm>
            <a:prstGeom prst="line">
              <a:avLst/>
            </a:prstGeom>
            <a:ln w="28575" cap="flat" cmpd="sng">
              <a:solidFill>
                <a:srgbClr val="0033CC"/>
              </a:solidFill>
              <a:prstDash val="solid"/>
              <a:headEnd type="none" w="med" len="med"/>
              <a:tailEnd type="none" w="med" len="med"/>
            </a:ln>
          </p:spPr>
        </p:sp>
        <p:sp>
          <p:nvSpPr>
            <p:cNvPr id="98319" name="Line 24"/>
            <p:cNvSpPr/>
            <p:nvPr>
              <p:custDataLst>
                <p:tags r:id="rId13"/>
              </p:custDataLst>
            </p:nvPr>
          </p:nvSpPr>
          <p:spPr>
            <a:xfrm flipV="1">
              <a:off x="2418" y="2280"/>
              <a:ext cx="618" cy="0"/>
            </a:xfrm>
            <a:prstGeom prst="line">
              <a:avLst/>
            </a:prstGeom>
            <a:ln w="28575" cap="flat" cmpd="sng">
              <a:solidFill>
                <a:srgbClr val="0033CC"/>
              </a:solidFill>
              <a:prstDash val="solid"/>
              <a:headEnd type="none" w="med" len="med"/>
              <a:tailEnd type="none" w="med" len="med"/>
            </a:ln>
          </p:spPr>
        </p:sp>
        <p:sp>
          <p:nvSpPr>
            <p:cNvPr id="98320" name="Text Box 25"/>
            <p:cNvSpPr txBox="1"/>
            <p:nvPr>
              <p:custDataLst>
                <p:tags r:id="rId14"/>
              </p:custDataLst>
            </p:nvPr>
          </p:nvSpPr>
          <p:spPr>
            <a:xfrm>
              <a:off x="3098" y="1538"/>
              <a:ext cx="224"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98321" name="Text Box 26"/>
            <p:cNvSpPr txBox="1"/>
            <p:nvPr>
              <p:custDataLst>
                <p:tags r:id="rId15"/>
              </p:custDataLst>
            </p:nvPr>
          </p:nvSpPr>
          <p:spPr>
            <a:xfrm>
              <a:off x="3134" y="2042"/>
              <a:ext cx="180"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98322" name="Line 27"/>
            <p:cNvSpPr/>
            <p:nvPr>
              <p:custDataLst>
                <p:tags r:id="rId16"/>
              </p:custDataLst>
            </p:nvPr>
          </p:nvSpPr>
          <p:spPr>
            <a:xfrm>
              <a:off x="2412" y="1584"/>
              <a:ext cx="0" cy="720"/>
            </a:xfrm>
            <a:prstGeom prst="line">
              <a:avLst/>
            </a:prstGeom>
            <a:ln w="28575" cap="flat" cmpd="sng">
              <a:solidFill>
                <a:srgbClr val="0033CC"/>
              </a:solidFill>
              <a:prstDash val="solid"/>
              <a:headEnd type="none" w="med" len="med"/>
              <a:tailEnd type="none" w="med" len="med"/>
            </a:ln>
          </p:spPr>
        </p:sp>
        <p:sp>
          <p:nvSpPr>
            <p:cNvPr id="98323" name="Oval 28"/>
            <p:cNvSpPr/>
            <p:nvPr>
              <p:custDataLst>
                <p:tags r:id="rId17"/>
              </p:custDataLst>
            </p:nvPr>
          </p:nvSpPr>
          <p:spPr>
            <a:xfrm>
              <a:off x="2319" y="1799"/>
              <a:ext cx="218" cy="214"/>
            </a:xfrm>
            <a:prstGeom prst="ellipse">
              <a:avLst/>
            </a:prstGeom>
            <a:solidFill>
              <a:schemeClr val="bg1"/>
            </a:solid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98324" name="Line 29"/>
            <p:cNvSpPr/>
            <p:nvPr>
              <p:custDataLst>
                <p:tags r:id="rId18"/>
              </p:custDataLst>
            </p:nvPr>
          </p:nvSpPr>
          <p:spPr>
            <a:xfrm>
              <a:off x="2310" y="1908"/>
              <a:ext cx="234" cy="0"/>
            </a:xfrm>
            <a:prstGeom prst="line">
              <a:avLst/>
            </a:prstGeom>
            <a:ln w="28575" cap="flat" cmpd="sng">
              <a:solidFill>
                <a:srgbClr val="0033CC"/>
              </a:solidFill>
              <a:prstDash val="solid"/>
              <a:headEnd type="none" w="med" len="med"/>
              <a:tailEnd type="none" w="med" len="med"/>
            </a:ln>
          </p:spPr>
        </p:sp>
        <p:sp>
          <p:nvSpPr>
            <p:cNvPr id="98325" name="Line 30"/>
            <p:cNvSpPr/>
            <p:nvPr>
              <p:custDataLst>
                <p:tags r:id="rId19"/>
              </p:custDataLst>
            </p:nvPr>
          </p:nvSpPr>
          <p:spPr>
            <a:xfrm flipV="1">
              <a:off x="2418" y="1566"/>
              <a:ext cx="0" cy="174"/>
            </a:xfrm>
            <a:prstGeom prst="line">
              <a:avLst/>
            </a:prstGeom>
            <a:ln w="28575" cap="flat" cmpd="sng">
              <a:solidFill>
                <a:srgbClr val="FF0066"/>
              </a:solidFill>
              <a:prstDash val="solid"/>
              <a:headEnd type="none" w="med" len="med"/>
              <a:tailEnd type="stealth" w="med" len="med"/>
            </a:ln>
          </p:spPr>
        </p:sp>
        <p:sp>
          <p:nvSpPr>
            <p:cNvPr id="98326" name="Text Box 31"/>
            <p:cNvSpPr txBox="1"/>
            <p:nvPr>
              <p:custDataLst>
                <p:tags r:id="rId20"/>
              </p:custDataLst>
            </p:nvPr>
          </p:nvSpPr>
          <p:spPr>
            <a:xfrm>
              <a:off x="2988" y="1770"/>
              <a:ext cx="399" cy="288"/>
            </a:xfrm>
            <a:prstGeom prst="rect">
              <a:avLst/>
            </a:prstGeom>
            <a:noFill/>
            <a:ln w="9525">
              <a:noFill/>
            </a:ln>
          </p:spPr>
          <p:txBody>
            <a:bodyPr>
              <a:spAutoFit/>
            </a:bodyPr>
            <a:lstStyle/>
            <a:p>
              <a:pPr eaLnBrk="0" hangingPunct="0"/>
              <a:r>
                <a:rPr lang="en-US" altLang="zh-CN" b="1" i="1" dirty="0">
                  <a:solidFill>
                    <a:schemeClr val="accent2"/>
                  </a:solidFill>
                  <a:latin typeface="Times New Roman" panose="02020603050405020304" pitchFamily="18" charset="0"/>
                  <a:ea typeface="楷体_GB2312" pitchFamily="49" charset="-122"/>
                </a:rPr>
                <a:t>U</a:t>
              </a:r>
              <a:endParaRPr lang="en-US" altLang="zh-CN" b="1" baseline="-25000" dirty="0">
                <a:solidFill>
                  <a:schemeClr val="accent2"/>
                </a:solidFill>
                <a:latin typeface="Times New Roman" panose="02020603050405020304" pitchFamily="18" charset="0"/>
                <a:ea typeface="楷体_GB2312" pitchFamily="49" charset="-122"/>
              </a:endParaRPr>
            </a:p>
          </p:txBody>
        </p:sp>
        <p:sp>
          <p:nvSpPr>
            <p:cNvPr id="98327" name="Text Box 32"/>
            <p:cNvSpPr txBox="1"/>
            <p:nvPr>
              <p:custDataLst>
                <p:tags r:id="rId21"/>
              </p:custDataLst>
            </p:nvPr>
          </p:nvSpPr>
          <p:spPr>
            <a:xfrm>
              <a:off x="2100" y="1626"/>
              <a:ext cx="273" cy="288"/>
            </a:xfrm>
            <a:prstGeom prst="rect">
              <a:avLst/>
            </a:prstGeom>
            <a:noFill/>
            <a:ln w="9525">
              <a:noFill/>
            </a:ln>
          </p:spPr>
          <p:txBody>
            <a:bodyPr>
              <a:spAutoFit/>
            </a:bodyPr>
            <a:lstStyle/>
            <a:p>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s</a:t>
              </a:r>
            </a:p>
          </p:txBody>
        </p:sp>
      </p:grpSp>
      <p:sp>
        <p:nvSpPr>
          <p:cNvPr id="70689" name="Text Box 33"/>
          <p:cNvSpPr txBox="1"/>
          <p:nvPr>
            <p:custDataLst>
              <p:tags r:id="rId9"/>
            </p:custDataLst>
          </p:nvPr>
        </p:nvSpPr>
        <p:spPr>
          <a:xfrm>
            <a:off x="5164138" y="3813175"/>
            <a:ext cx="433387" cy="457200"/>
          </a:xfrm>
          <a:prstGeom prst="rect">
            <a:avLst/>
          </a:prstGeom>
          <a:noFill/>
          <a:ln w="9525">
            <a:noFill/>
          </a:ln>
        </p:spPr>
        <p:txBody>
          <a:bodyPr>
            <a:spAutoFit/>
          </a:bodyPr>
          <a:lstStyle/>
          <a:p>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70666"/>
                                        </p:tgtEl>
                                        <p:attrNameLst>
                                          <p:attrName>style.visibility</p:attrName>
                                        </p:attrNameLst>
                                      </p:cBhvr>
                                      <p:to>
                                        <p:strVal val="visible"/>
                                      </p:to>
                                    </p:set>
                                    <p:animEffect transition="in" filter="box(out)">
                                      <p:cBhvr>
                                        <p:cTn id="7" dur="500"/>
                                        <p:tgtEl>
                                          <p:spTgt spid="70666"/>
                                        </p:tgtEl>
                                      </p:cBhvr>
                                    </p:animEffect>
                                  </p:childTnLst>
                                  <p:subTnLst>
                                    <p:audio>
                                      <p:cMediaNode>
                                        <p:cTn display="0" masterRel="sameClick">
                                          <p:stCondLst>
                                            <p:cond evt="begin" delay="0">
                                              <p:tn val="5"/>
                                            </p:cond>
                                          </p:stCondLst>
                                          <p:endCondLst>
                                            <p:cond evt="onStopAudio" delay="0">
                                              <p:tgtEl>
                                                <p:sldTgt/>
                                              </p:tgtEl>
                                            </p:cond>
                                          </p:endCondLst>
                                        </p:cTn>
                                        <p:tgtEl>
                                          <p:sndTgt r:embed="rId3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out)">
                                      <p:cBhvr>
                                        <p:cTn id="12" dur="500"/>
                                        <p:tgtEl>
                                          <p:spTgt spid="4"/>
                                        </p:tgtEl>
                                      </p:cBhvr>
                                    </p:animEffect>
                                  </p:childTnLst>
                                  <p:subTnLst>
                                    <p:audio>
                                      <p:cMediaNode>
                                        <p:cTn display="0" masterRel="sameClick">
                                          <p:stCondLst>
                                            <p:cond evt="begin" delay="0">
                                              <p:tn val="10"/>
                                            </p:cond>
                                          </p:stCondLst>
                                          <p:endCondLst>
                                            <p:cond evt="onStopAudio" delay="0">
                                              <p:tgtEl>
                                                <p:sldTgt/>
                                              </p:tgtEl>
                                            </p:cond>
                                          </p:endCondLst>
                                        </p:cTn>
                                        <p:tgtEl>
                                          <p:sndTgt r:embed="rId3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ox(out)">
                                      <p:cBhvr>
                                        <p:cTn id="17" dur="500"/>
                                        <p:tgtEl>
                                          <p:spTgt spid="3"/>
                                        </p:tgtEl>
                                      </p:cBhvr>
                                    </p:animEffect>
                                  </p:childTnLst>
                                  <p:subTnLst>
                                    <p:audio>
                                      <p:cMediaNode>
                                        <p:cTn display="0" masterRel="sameClick">
                                          <p:stCondLst>
                                            <p:cond evt="begin" delay="0">
                                              <p:tn val="15"/>
                                            </p:cond>
                                          </p:stCondLst>
                                          <p:endCondLst>
                                            <p:cond evt="onStopAudio" delay="0">
                                              <p:tgtEl>
                                                <p:sldTgt/>
                                              </p:tgtEl>
                                            </p:cond>
                                          </p:endCondLst>
                                        </p:cTn>
                                        <p:tgtEl>
                                          <p:sndTgt r:embed="rId33"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nodeType="clickEffect">
                                  <p:stCondLst>
                                    <p:cond delay="0"/>
                                  </p:stCondLst>
                                  <p:childTnLst>
                                    <p:set>
                                      <p:cBhvr>
                                        <p:cTn id="21" dur="1" fill="hold">
                                          <p:stCondLst>
                                            <p:cond delay="0"/>
                                          </p:stCondLst>
                                        </p:cTn>
                                        <p:tgtEl>
                                          <p:spTgt spid="70667"/>
                                        </p:tgtEl>
                                        <p:attrNameLst>
                                          <p:attrName>style.visibility</p:attrName>
                                        </p:attrNameLst>
                                      </p:cBhvr>
                                      <p:to>
                                        <p:strVal val="visible"/>
                                      </p:to>
                                    </p:set>
                                    <p:animEffect transition="in" filter="box(out)">
                                      <p:cBhvr>
                                        <p:cTn id="22" dur="500"/>
                                        <p:tgtEl>
                                          <p:spTgt spid="70667"/>
                                        </p:tgtEl>
                                      </p:cBhvr>
                                    </p:animEffect>
                                  </p:childTnLst>
                                  <p:subTnLst>
                                    <p:audio>
                                      <p:cMediaNode>
                                        <p:cTn display="0" masterRel="sameClick">
                                          <p:stCondLst>
                                            <p:cond evt="begin" delay="0">
                                              <p:tn val="20"/>
                                            </p:cond>
                                          </p:stCondLst>
                                          <p:endCondLst>
                                            <p:cond evt="onStopAudio" delay="0">
                                              <p:tgtEl>
                                                <p:sldTgt/>
                                              </p:tgtEl>
                                            </p:cond>
                                          </p:endCondLst>
                                        </p:cTn>
                                        <p:tgtEl>
                                          <p:sndTgt r:embed="rId33" name="camera.wav"/>
                                        </p:tgtEl>
                                      </p:cMediaNode>
                                    </p:audio>
                                  </p:subTnLst>
                                </p:cTn>
                              </p:par>
                            </p:childTnLst>
                          </p:cTn>
                        </p:par>
                        <p:par>
                          <p:cTn id="23" fill="hold">
                            <p:stCondLst>
                              <p:cond delay="500"/>
                            </p:stCondLst>
                            <p:childTnLst>
                              <p:par>
                                <p:cTn id="24" presetID="9" presetClass="entr" presetSubtype="0" fill="hold" grpId="0" nodeType="afterEffect">
                                  <p:stCondLst>
                                    <p:cond delay="0"/>
                                  </p:stCondLst>
                                  <p:childTnLst>
                                    <p:set>
                                      <p:cBhvr>
                                        <p:cTn id="25" dur="1" fill="hold">
                                          <p:stCondLst>
                                            <p:cond delay="0"/>
                                          </p:stCondLst>
                                        </p:cTn>
                                        <p:tgtEl>
                                          <p:spTgt spid="70668"/>
                                        </p:tgtEl>
                                        <p:attrNameLst>
                                          <p:attrName>style.visibility</p:attrName>
                                        </p:attrNameLst>
                                      </p:cBhvr>
                                      <p:to>
                                        <p:strVal val="visible"/>
                                      </p:to>
                                    </p:set>
                                    <p:animEffect transition="in" filter="dissolve">
                                      <p:cBhvr>
                                        <p:cTn id="26" dur="500"/>
                                        <p:tgtEl>
                                          <p:spTgt spid="70668"/>
                                        </p:tgtEl>
                                      </p:cBhvr>
                                    </p:animEffect>
                                  </p:childTnLst>
                                </p:cTn>
                              </p:par>
                            </p:childTnLst>
                          </p:cTn>
                        </p:par>
                      </p:childTnLst>
                    </p:cTn>
                  </p:par>
                  <p:par>
                    <p:cTn id="27" fill="hold">
                      <p:stCondLst>
                        <p:cond delay="indefinite"/>
                      </p:stCondLst>
                      <p:childTnLst>
                        <p:par>
                          <p:cTn id="28" fill="hold">
                            <p:stCondLst>
                              <p:cond delay="0"/>
                            </p:stCondLst>
                            <p:childTnLst>
                              <p:par>
                                <p:cTn id="29" presetID="4" presetClass="entr" presetSubtype="32"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box(out)">
                                      <p:cBhvr>
                                        <p:cTn id="31" dur="500"/>
                                        <p:tgtEl>
                                          <p:spTgt spid="2"/>
                                        </p:tgtEl>
                                      </p:cBhvr>
                                    </p:animEffect>
                                  </p:childTnLst>
                                  <p:subTnLst>
                                    <p:audio>
                                      <p:cMediaNode>
                                        <p:cTn display="0" masterRel="sameClick">
                                          <p:stCondLst>
                                            <p:cond evt="begin" delay="0">
                                              <p:tn val="29"/>
                                            </p:cond>
                                          </p:stCondLst>
                                          <p:endCondLst>
                                            <p:cond evt="onStopAudio" delay="0">
                                              <p:tgtEl>
                                                <p:sldTgt/>
                                              </p:tgtEl>
                                            </p:cond>
                                          </p:endCondLst>
                                        </p:cTn>
                                        <p:tgtEl>
                                          <p:sndTgt r:embed="rId33" name="camera.wav"/>
                                        </p:tgtEl>
                                      </p:cMediaNode>
                                    </p:audio>
                                  </p:sub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70665"/>
                                        </p:tgtEl>
                                        <p:attrNameLst>
                                          <p:attrName>style.visibility</p:attrName>
                                        </p:attrNameLst>
                                      </p:cBhvr>
                                      <p:to>
                                        <p:strVal val="visible"/>
                                      </p:to>
                                    </p:set>
                                    <p:animEffect transition="in" filter="wipe(left)">
                                      <p:cBhvr>
                                        <p:cTn id="36" dur="500"/>
                                        <p:tgtEl>
                                          <p:spTgt spid="70665"/>
                                        </p:tgtEl>
                                      </p:cBhvr>
                                    </p:animEffect>
                                  </p:childTnLst>
                                  <p:subTnLst>
                                    <p:audio>
                                      <p:cMediaNode>
                                        <p:cTn display="0" masterRel="sameClick">
                                          <p:stCondLst>
                                            <p:cond evt="begin" delay="0">
                                              <p:tn val="34"/>
                                            </p:cond>
                                          </p:stCondLst>
                                          <p:endCondLst>
                                            <p:cond evt="onStopAudio" delay="0">
                                              <p:tgtEl>
                                                <p:sldTgt/>
                                              </p:tgtEl>
                                            </p:cond>
                                          </p:endCondLst>
                                        </p:cTn>
                                        <p:tgtEl>
                                          <p:sndTgt r:embed="rId33" name="camera.wav"/>
                                        </p:tgtEl>
                                      </p:cMediaNode>
                                    </p:audio>
                                  </p:subTnLst>
                                </p:cTn>
                              </p:par>
                            </p:childTnLst>
                          </p:cTn>
                        </p:par>
                      </p:childTnLst>
                    </p:cTn>
                  </p:par>
                  <p:par>
                    <p:cTn id="37" fill="hold">
                      <p:stCondLst>
                        <p:cond delay="indefinite"/>
                      </p:stCondLst>
                      <p:childTnLst>
                        <p:par>
                          <p:cTn id="38" fill="hold">
                            <p:stCondLst>
                              <p:cond delay="0"/>
                            </p:stCondLst>
                            <p:childTnLst>
                              <p:par>
                                <p:cTn id="39" presetID="4" presetClass="entr" presetSubtype="32" fill="hold" grpId="0" nodeType="clickEffect">
                                  <p:stCondLst>
                                    <p:cond delay="0"/>
                                  </p:stCondLst>
                                  <p:childTnLst>
                                    <p:set>
                                      <p:cBhvr>
                                        <p:cTn id="40" dur="1" fill="hold">
                                          <p:stCondLst>
                                            <p:cond delay="0"/>
                                          </p:stCondLst>
                                        </p:cTn>
                                        <p:tgtEl>
                                          <p:spTgt spid="70689">
                                            <p:txEl>
                                              <p:pRg st="0" end="0"/>
                                            </p:txEl>
                                          </p:spTgt>
                                        </p:tgtEl>
                                        <p:attrNameLst>
                                          <p:attrName>style.visibility</p:attrName>
                                        </p:attrNameLst>
                                      </p:cBhvr>
                                      <p:to>
                                        <p:strVal val="visible"/>
                                      </p:to>
                                    </p:set>
                                    <p:animEffect transition="in" filter="box(out)">
                                      <p:cBhvr>
                                        <p:cTn id="41" dur="500"/>
                                        <p:tgtEl>
                                          <p:spTgt spid="70689">
                                            <p:txEl>
                                              <p:pRg st="0" end="0"/>
                                            </p:txEl>
                                          </p:spTgt>
                                        </p:tgtEl>
                                      </p:cBhvr>
                                    </p:animEffect>
                                  </p:childTnLst>
                                  <p:subTnLst>
                                    <p:audio>
                                      <p:cMediaNode>
                                        <p:cTn display="0" masterRel="sameClick">
                                          <p:stCondLst>
                                            <p:cond evt="begin" delay="0">
                                              <p:tn val="39"/>
                                            </p:cond>
                                          </p:stCondLst>
                                          <p:endCondLst>
                                            <p:cond evt="onStopAudio" delay="0">
                                              <p:tgtEl>
                                                <p:sldTgt/>
                                              </p:tgtEl>
                                            </p:cond>
                                          </p:endCondLst>
                                        </p:cTn>
                                        <p:tgtEl>
                                          <p:sndTgt r:embed="rId33" name="camera.wav"/>
                                        </p:tgtEl>
                                      </p:cMediaNode>
                                    </p:audio>
                                  </p:sub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70675"/>
                                        </p:tgtEl>
                                        <p:attrNameLst>
                                          <p:attrName>style.visibility</p:attrName>
                                        </p:attrNameLst>
                                      </p:cBhvr>
                                      <p:to>
                                        <p:strVal val="visible"/>
                                      </p:to>
                                    </p:set>
                                    <p:animEffect transition="in" filter="wipe(left)">
                                      <p:cBhvr>
                                        <p:cTn id="46" dur="500"/>
                                        <p:tgtEl>
                                          <p:spTgt spid="70675"/>
                                        </p:tgtEl>
                                      </p:cBhvr>
                                    </p:animEffect>
                                  </p:childTnLst>
                                  <p:subTnLst>
                                    <p:audio>
                                      <p:cMediaNode>
                                        <p:cTn display="0" masterRel="sameClick">
                                          <p:stCondLst>
                                            <p:cond evt="begin" delay="0">
                                              <p:tn val="44"/>
                                            </p:cond>
                                          </p:stCondLst>
                                          <p:endCondLst>
                                            <p:cond evt="onStopAudio" delay="0">
                                              <p:tgtEl>
                                                <p:sldTgt/>
                                              </p:tgtEl>
                                            </p:cond>
                                          </p:endCondLst>
                                        </p:cTn>
                                        <p:tgtEl>
                                          <p:sndTgt r:embed="rId33" name="camera.wav"/>
                                        </p:tgtEl>
                                      </p:cMediaNode>
                                    </p:audio>
                                  </p:subTnLst>
                                </p:cTn>
                              </p:par>
                            </p:childTnLst>
                          </p:cTn>
                        </p:par>
                      </p:childTnLst>
                    </p:cTn>
                  </p:par>
                  <p:par>
                    <p:cTn id="47" fill="hold">
                      <p:stCondLst>
                        <p:cond delay="indefinite"/>
                      </p:stCondLst>
                      <p:childTnLst>
                        <p:par>
                          <p:cTn id="48" fill="hold">
                            <p:stCondLst>
                              <p:cond delay="0"/>
                            </p:stCondLst>
                            <p:childTnLst>
                              <p:par>
                                <p:cTn id="49" presetID="4" presetClass="entr" presetSubtype="32" fill="hold" grpId="0" nodeType="clickEffect">
                                  <p:stCondLst>
                                    <p:cond delay="0"/>
                                  </p:stCondLst>
                                  <p:childTnLst>
                                    <p:set>
                                      <p:cBhvr>
                                        <p:cTn id="50" dur="1" fill="hold">
                                          <p:stCondLst>
                                            <p:cond delay="0"/>
                                          </p:stCondLst>
                                        </p:cTn>
                                        <p:tgtEl>
                                          <p:spTgt spid="70664"/>
                                        </p:tgtEl>
                                        <p:attrNameLst>
                                          <p:attrName>style.visibility</p:attrName>
                                        </p:attrNameLst>
                                      </p:cBhvr>
                                      <p:to>
                                        <p:strVal val="visible"/>
                                      </p:to>
                                    </p:set>
                                    <p:animEffect transition="in" filter="box(out)">
                                      <p:cBhvr>
                                        <p:cTn id="51" dur="500"/>
                                        <p:tgtEl>
                                          <p:spTgt spid="70664"/>
                                        </p:tgtEl>
                                      </p:cBhvr>
                                    </p:animEffect>
                                  </p:childTnLst>
                                  <p:subTnLst>
                                    <p:audio>
                                      <p:cMediaNode>
                                        <p:cTn display="0" masterRel="sameClick">
                                          <p:stCondLst>
                                            <p:cond evt="begin" delay="0">
                                              <p:tn val="49"/>
                                            </p:cond>
                                          </p:stCondLst>
                                          <p:endCondLst>
                                            <p:cond evt="onStopAudio" delay="0">
                                              <p:tgtEl>
                                                <p:sldTgt/>
                                              </p:tgtEl>
                                            </p:cond>
                                          </p:endCondLst>
                                        </p:cTn>
                                        <p:tgtEl>
                                          <p:sndTgt r:embed="rId3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4" grpId="0" bldLvl="0" animBg="1"/>
      <p:bldP spid="70666" grpId="0"/>
      <p:bldP spid="70668" grpId="0"/>
      <p:bldP spid="70675" grpId="0" bldLvl="0" animBg="1"/>
      <p:bldP spid="70689"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49" action="ppaction://hlinksldjump"/>
          </p:cNvPr>
          <p:cNvSpPr>
            <a:spLocks noChangeArrowheads="1"/>
          </p:cNvSpPr>
          <p:nvPr>
            <p:custDataLst>
              <p:tags r:id="rId3"/>
            </p:custDataLst>
          </p:nvPr>
        </p:nvSpPr>
        <p:spPr bwMode="auto">
          <a:xfrm>
            <a:off x="3016250" y="495935"/>
            <a:ext cx="3873500" cy="720240"/>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二、实际电流源</a:t>
            </a:r>
          </a:p>
        </p:txBody>
      </p:sp>
      <p:sp>
        <p:nvSpPr>
          <p:cNvPr id="72706" name="Text Box 2"/>
          <p:cNvSpPr txBox="1"/>
          <p:nvPr>
            <p:custDataLst>
              <p:tags r:id="rId4"/>
            </p:custDataLst>
          </p:nvPr>
        </p:nvSpPr>
        <p:spPr>
          <a:xfrm>
            <a:off x="1476375" y="6075045"/>
            <a:ext cx="3314700" cy="457200"/>
          </a:xfrm>
          <a:prstGeom prst="rect">
            <a:avLst/>
          </a:prstGeom>
          <a:noFill/>
          <a:ln w="9525">
            <a:noFill/>
          </a:ln>
        </p:spPr>
        <p:txBody>
          <a:bodyPr>
            <a:spAutoFit/>
          </a:bodyPr>
          <a:lstStyle/>
          <a:p>
            <a:pPr algn="ctr" eaLnBrk="0" hangingPunct="0">
              <a:spcBef>
                <a:spcPct val="50000"/>
              </a:spcBef>
            </a:pPr>
            <a:r>
              <a:rPr lang="zh-CN" altLang="en-US" b="1" dirty="0">
                <a:solidFill>
                  <a:schemeClr val="accent2"/>
                </a:solidFill>
                <a:latin typeface="宋体" panose="02010600030101010101" pitchFamily="2" charset="-122"/>
              </a:rPr>
              <a:t>实际电流源</a:t>
            </a:r>
            <a:r>
              <a:rPr lang="en-US" altLang="zh-CN" b="1" dirty="0">
                <a:solidFill>
                  <a:schemeClr val="accent2"/>
                </a:solidFill>
                <a:latin typeface="宋体" panose="02010600030101010101" pitchFamily="2" charset="-122"/>
              </a:rPr>
              <a:t>(</a:t>
            </a:r>
            <a:r>
              <a:rPr lang="zh-CN" altLang="en-US" b="1" dirty="0">
                <a:solidFill>
                  <a:srgbClr val="CC0099"/>
                </a:solidFill>
                <a:latin typeface="宋体" panose="02010600030101010101" pitchFamily="2" charset="-122"/>
              </a:rPr>
              <a:t>交流</a:t>
            </a:r>
            <a:r>
              <a:rPr lang="en-US" altLang="zh-CN" b="1" dirty="0">
                <a:solidFill>
                  <a:schemeClr val="accent2"/>
                </a:solidFill>
                <a:latin typeface="宋体" panose="02010600030101010101" pitchFamily="2" charset="-122"/>
              </a:rPr>
              <a:t>)</a:t>
            </a:r>
          </a:p>
        </p:txBody>
      </p:sp>
      <p:sp>
        <p:nvSpPr>
          <p:cNvPr id="72707" name="Text Box 3"/>
          <p:cNvSpPr txBox="1"/>
          <p:nvPr>
            <p:custDataLst>
              <p:tags r:id="rId5"/>
            </p:custDataLst>
          </p:nvPr>
        </p:nvSpPr>
        <p:spPr>
          <a:xfrm>
            <a:off x="5143500" y="6060758"/>
            <a:ext cx="3200400" cy="457200"/>
          </a:xfrm>
          <a:prstGeom prst="rect">
            <a:avLst/>
          </a:prstGeom>
          <a:noFill/>
          <a:ln w="9525">
            <a:noFill/>
          </a:ln>
        </p:spPr>
        <p:txBody>
          <a:bodyPr>
            <a:spAutoFit/>
          </a:bodyPr>
          <a:lstStyle/>
          <a:p>
            <a:pPr algn="ctr" eaLnBrk="0" hangingPunct="0">
              <a:spcBef>
                <a:spcPct val="50000"/>
              </a:spcBef>
            </a:pPr>
            <a:r>
              <a:rPr lang="zh-CN" altLang="en-US" b="1" dirty="0">
                <a:solidFill>
                  <a:schemeClr val="accent2"/>
                </a:solidFill>
                <a:latin typeface="宋体" panose="02010600030101010101" pitchFamily="2" charset="-122"/>
              </a:rPr>
              <a:t>实际电流源</a:t>
            </a:r>
            <a:r>
              <a:rPr lang="en-US" altLang="zh-CN" b="1" dirty="0">
                <a:solidFill>
                  <a:schemeClr val="accent2"/>
                </a:solidFill>
                <a:latin typeface="宋体" panose="02010600030101010101" pitchFamily="2" charset="-122"/>
              </a:rPr>
              <a:t>(</a:t>
            </a:r>
            <a:r>
              <a:rPr lang="zh-CN" altLang="en-US" b="1" dirty="0">
                <a:solidFill>
                  <a:srgbClr val="CC0099"/>
                </a:solidFill>
                <a:latin typeface="宋体" panose="02010600030101010101" pitchFamily="2" charset="-122"/>
              </a:rPr>
              <a:t>直流</a:t>
            </a:r>
            <a:r>
              <a:rPr lang="en-US" altLang="zh-CN" b="1" dirty="0">
                <a:solidFill>
                  <a:schemeClr val="accent2"/>
                </a:solidFill>
                <a:latin typeface="宋体" panose="02010600030101010101" pitchFamily="2" charset="-122"/>
              </a:rPr>
              <a:t>)</a:t>
            </a:r>
          </a:p>
        </p:txBody>
      </p:sp>
      <p:grpSp>
        <p:nvGrpSpPr>
          <p:cNvPr id="2" name="Group 4"/>
          <p:cNvGrpSpPr/>
          <p:nvPr/>
        </p:nvGrpSpPr>
        <p:grpSpPr>
          <a:xfrm>
            <a:off x="1590675" y="4668520"/>
            <a:ext cx="2457450" cy="1257300"/>
            <a:chOff x="144" y="398"/>
            <a:chExt cx="1548" cy="792"/>
          </a:xfrm>
        </p:grpSpPr>
        <p:sp>
          <p:nvSpPr>
            <p:cNvPr id="24611" name="Rectangle 5"/>
            <p:cNvSpPr/>
            <p:nvPr>
              <p:custDataLst>
                <p:tags r:id="rId32"/>
              </p:custDataLst>
            </p:nvPr>
          </p:nvSpPr>
          <p:spPr>
            <a:xfrm>
              <a:off x="960" y="639"/>
              <a:ext cx="732" cy="288"/>
            </a:xfrm>
            <a:prstGeom prst="rect">
              <a:avLst/>
            </a:prstGeom>
            <a:noFill/>
            <a:ln w="9525">
              <a:noFill/>
            </a:ln>
          </p:spPr>
          <p:txBody>
            <a:bodyPr>
              <a:spAutoFit/>
            </a:bodyPr>
            <a:lstStyle/>
            <a:p>
              <a:endParaRPr lang="zh-CN" altLang="en-US" b="1" dirty="0">
                <a:solidFill>
                  <a:srgbClr val="FF0066"/>
                </a:solidFill>
                <a:latin typeface="Times New Roman" panose="02020603050405020304" pitchFamily="18" charset="0"/>
                <a:sym typeface="Symbol" panose="05050102010706020507" pitchFamily="18" charset="2"/>
              </a:endParaRPr>
            </a:p>
          </p:txBody>
        </p:sp>
        <p:sp>
          <p:nvSpPr>
            <p:cNvPr id="24612" name="Rectangle 6"/>
            <p:cNvSpPr/>
            <p:nvPr>
              <p:custDataLst>
                <p:tags r:id="rId33"/>
              </p:custDataLst>
            </p:nvPr>
          </p:nvSpPr>
          <p:spPr>
            <a:xfrm>
              <a:off x="486" y="444"/>
              <a:ext cx="432" cy="696"/>
            </a:xfrm>
            <a:prstGeom prst="rect">
              <a:avLst/>
            </a:prstGeom>
            <a:noFill/>
            <a:ln w="28575"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4613" name="Oval 7"/>
            <p:cNvSpPr/>
            <p:nvPr>
              <p:custDataLst>
                <p:tags r:id="rId34"/>
              </p:custDataLst>
            </p:nvPr>
          </p:nvSpPr>
          <p:spPr>
            <a:xfrm>
              <a:off x="1085" y="1112"/>
              <a:ext cx="56" cy="5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4614" name="Rectangle 8"/>
            <p:cNvSpPr/>
            <p:nvPr>
              <p:custDataLst>
                <p:tags r:id="rId35"/>
              </p:custDataLst>
            </p:nvPr>
          </p:nvSpPr>
          <p:spPr>
            <a:xfrm rot="10800000">
              <a:off x="887" y="692"/>
              <a:ext cx="101" cy="208"/>
            </a:xfrm>
            <a:prstGeom prst="rect">
              <a:avLst/>
            </a:prstGeom>
            <a:solidFill>
              <a:schemeClr val="bg1"/>
            </a:soli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4615" name="Oval 9"/>
            <p:cNvSpPr/>
            <p:nvPr>
              <p:custDataLst>
                <p:tags r:id="rId36"/>
              </p:custDataLst>
            </p:nvPr>
          </p:nvSpPr>
          <p:spPr>
            <a:xfrm>
              <a:off x="1073" y="416"/>
              <a:ext cx="56" cy="5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4616" name="Oval 10"/>
            <p:cNvSpPr/>
            <p:nvPr>
              <p:custDataLst>
                <p:tags r:id="rId37"/>
              </p:custDataLst>
            </p:nvPr>
          </p:nvSpPr>
          <p:spPr>
            <a:xfrm>
              <a:off x="375" y="659"/>
              <a:ext cx="218" cy="214"/>
            </a:xfrm>
            <a:prstGeom prst="ellipse">
              <a:avLst/>
            </a:prstGeom>
            <a:solidFill>
              <a:schemeClr val="bg1"/>
            </a:solid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4617" name="Line 11"/>
            <p:cNvSpPr/>
            <p:nvPr>
              <p:custDataLst>
                <p:tags r:id="rId38"/>
              </p:custDataLst>
            </p:nvPr>
          </p:nvSpPr>
          <p:spPr>
            <a:xfrm>
              <a:off x="366" y="768"/>
              <a:ext cx="234" cy="0"/>
            </a:xfrm>
            <a:prstGeom prst="line">
              <a:avLst/>
            </a:prstGeom>
            <a:ln w="28575" cap="flat" cmpd="sng">
              <a:solidFill>
                <a:srgbClr val="0033CC"/>
              </a:solidFill>
              <a:prstDash val="solid"/>
              <a:headEnd type="none" w="med" len="med"/>
              <a:tailEnd type="none" w="med" len="med"/>
            </a:ln>
          </p:spPr>
        </p:sp>
        <p:sp>
          <p:nvSpPr>
            <p:cNvPr id="24618" name="Line 12"/>
            <p:cNvSpPr/>
            <p:nvPr>
              <p:custDataLst>
                <p:tags r:id="rId39"/>
              </p:custDataLst>
            </p:nvPr>
          </p:nvSpPr>
          <p:spPr>
            <a:xfrm>
              <a:off x="900" y="444"/>
              <a:ext cx="186" cy="0"/>
            </a:xfrm>
            <a:prstGeom prst="line">
              <a:avLst/>
            </a:prstGeom>
            <a:ln w="28575" cap="flat" cmpd="sng">
              <a:solidFill>
                <a:srgbClr val="0033CC"/>
              </a:solidFill>
              <a:prstDash val="solid"/>
              <a:headEnd type="none" w="med" len="med"/>
              <a:tailEnd type="none" w="med" len="med"/>
            </a:ln>
          </p:spPr>
        </p:sp>
        <p:sp>
          <p:nvSpPr>
            <p:cNvPr id="24619" name="Line 13"/>
            <p:cNvSpPr/>
            <p:nvPr>
              <p:custDataLst>
                <p:tags r:id="rId40"/>
              </p:custDataLst>
            </p:nvPr>
          </p:nvSpPr>
          <p:spPr>
            <a:xfrm>
              <a:off x="906" y="1140"/>
              <a:ext cx="186" cy="0"/>
            </a:xfrm>
            <a:prstGeom prst="line">
              <a:avLst/>
            </a:prstGeom>
            <a:ln w="28575" cap="flat" cmpd="sng">
              <a:solidFill>
                <a:srgbClr val="0033CC"/>
              </a:solidFill>
              <a:prstDash val="solid"/>
              <a:headEnd type="none" w="med" len="med"/>
              <a:tailEnd type="none" w="med" len="med"/>
            </a:ln>
          </p:spPr>
        </p:sp>
        <p:sp>
          <p:nvSpPr>
            <p:cNvPr id="24620" name="Text Box 14"/>
            <p:cNvSpPr txBox="1"/>
            <p:nvPr>
              <p:custDataLst>
                <p:tags r:id="rId41"/>
              </p:custDataLst>
            </p:nvPr>
          </p:nvSpPr>
          <p:spPr>
            <a:xfrm>
              <a:off x="578" y="614"/>
              <a:ext cx="325" cy="288"/>
            </a:xfrm>
            <a:prstGeom prst="rect">
              <a:avLst/>
            </a:prstGeom>
            <a:noFill/>
            <a:ln w="9525">
              <a:noFill/>
            </a:ln>
          </p:spPr>
          <p:txBody>
            <a:bodyPr wrap="none">
              <a:spAutoFit/>
            </a:bodyPr>
            <a:lstStyle/>
            <a:p>
              <a:r>
                <a:rPr lang="en-US" altLang="zh-CN" b="1" i="1" dirty="0">
                  <a:solidFill>
                    <a:srgbClr val="0033CC"/>
                  </a:solidFill>
                  <a:latin typeface="Times New Roman" panose="02020603050405020304" pitchFamily="18" charset="0"/>
                </a:rPr>
                <a:t>R</a:t>
              </a:r>
              <a:r>
                <a:rPr lang="en-US" altLang="zh-CN" sz="2000" b="1" baseline="-25000" dirty="0">
                  <a:solidFill>
                    <a:srgbClr val="0033CC"/>
                  </a:solidFill>
                  <a:latin typeface="Times New Roman" panose="02020603050405020304" pitchFamily="18" charset="0"/>
                </a:rPr>
                <a:t>O</a:t>
              </a:r>
            </a:p>
          </p:txBody>
        </p:sp>
        <p:sp>
          <p:nvSpPr>
            <p:cNvPr id="24621" name="Text Box 15"/>
            <p:cNvSpPr txBox="1"/>
            <p:nvPr>
              <p:custDataLst>
                <p:tags r:id="rId42"/>
              </p:custDataLst>
            </p:nvPr>
          </p:nvSpPr>
          <p:spPr>
            <a:xfrm>
              <a:off x="144" y="534"/>
              <a:ext cx="273" cy="327"/>
            </a:xfrm>
            <a:prstGeom prst="rect">
              <a:avLst/>
            </a:prstGeom>
            <a:noFill/>
            <a:ln w="9525">
              <a:noFill/>
            </a:ln>
          </p:spPr>
          <p:txBody>
            <a:bodyPr>
              <a:spAutoFit/>
            </a:bodyPr>
            <a:lstStyle/>
            <a:p>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s</a:t>
              </a:r>
            </a:p>
          </p:txBody>
        </p:sp>
        <p:sp>
          <p:nvSpPr>
            <p:cNvPr id="24622" name="Text Box 16"/>
            <p:cNvSpPr txBox="1"/>
            <p:nvPr>
              <p:custDataLst>
                <p:tags r:id="rId43"/>
              </p:custDataLst>
            </p:nvPr>
          </p:nvSpPr>
          <p:spPr>
            <a:xfrm>
              <a:off x="1128" y="630"/>
              <a:ext cx="399" cy="327"/>
            </a:xfrm>
            <a:prstGeom prst="rect">
              <a:avLst/>
            </a:prstGeom>
            <a:noFill/>
            <a:ln w="9525">
              <a:noFill/>
            </a:ln>
          </p:spPr>
          <p:txBody>
            <a:bodyPr>
              <a:spAutoFit/>
            </a:bodyPr>
            <a:lstStyle/>
            <a:p>
              <a:pPr eaLnBrk="0" hangingPunct="0"/>
              <a:r>
                <a:rPr lang="en-US" altLang="zh-CN" sz="2800" b="1" i="1" dirty="0">
                  <a:solidFill>
                    <a:schemeClr val="accent2"/>
                  </a:solidFill>
                  <a:latin typeface="Times New Roman" panose="02020603050405020304" pitchFamily="18" charset="0"/>
                </a:rPr>
                <a:t>u</a:t>
              </a:r>
              <a:endParaRPr lang="en-US" altLang="zh-CN" sz="2800" i="1" dirty="0">
                <a:solidFill>
                  <a:schemeClr val="accent2"/>
                </a:solidFill>
                <a:latin typeface="Times New Roman" panose="02020603050405020304" pitchFamily="18" charset="0"/>
                <a:ea typeface="楷体_GB2312" pitchFamily="49" charset="-122"/>
              </a:endParaRPr>
            </a:p>
          </p:txBody>
        </p:sp>
        <p:sp>
          <p:nvSpPr>
            <p:cNvPr id="24623" name="Text Box 17"/>
            <p:cNvSpPr txBox="1"/>
            <p:nvPr>
              <p:custDataLst>
                <p:tags r:id="rId44"/>
              </p:custDataLst>
            </p:nvPr>
          </p:nvSpPr>
          <p:spPr>
            <a:xfrm>
              <a:off x="1154" y="398"/>
              <a:ext cx="224"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24624" name="Text Box 18"/>
            <p:cNvSpPr txBox="1"/>
            <p:nvPr>
              <p:custDataLst>
                <p:tags r:id="rId45"/>
              </p:custDataLst>
            </p:nvPr>
          </p:nvSpPr>
          <p:spPr>
            <a:xfrm>
              <a:off x="1190" y="902"/>
              <a:ext cx="180"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24625" name="Line 19"/>
            <p:cNvSpPr/>
            <p:nvPr>
              <p:custDataLst>
                <p:tags r:id="rId46"/>
              </p:custDataLst>
            </p:nvPr>
          </p:nvSpPr>
          <p:spPr>
            <a:xfrm flipV="1">
              <a:off x="492" y="480"/>
              <a:ext cx="0" cy="150"/>
            </a:xfrm>
            <a:prstGeom prst="line">
              <a:avLst/>
            </a:prstGeom>
            <a:ln w="28575" cap="flat" cmpd="sng">
              <a:solidFill>
                <a:srgbClr val="FF0066"/>
              </a:solidFill>
              <a:prstDash val="solid"/>
              <a:headEnd type="none" w="med" len="med"/>
              <a:tailEnd type="stealth" w="med" len="med"/>
            </a:ln>
          </p:spPr>
        </p:sp>
      </p:grpSp>
      <p:grpSp>
        <p:nvGrpSpPr>
          <p:cNvPr id="3" name="Group 20"/>
          <p:cNvGrpSpPr/>
          <p:nvPr/>
        </p:nvGrpSpPr>
        <p:grpSpPr>
          <a:xfrm>
            <a:off x="5191125" y="4554220"/>
            <a:ext cx="2176463" cy="1257300"/>
            <a:chOff x="2088" y="398"/>
            <a:chExt cx="1371" cy="792"/>
          </a:xfrm>
        </p:grpSpPr>
        <p:sp>
          <p:nvSpPr>
            <p:cNvPr id="24597" name="Rectangle 21"/>
            <p:cNvSpPr/>
            <p:nvPr>
              <p:custDataLst>
                <p:tags r:id="rId18"/>
              </p:custDataLst>
            </p:nvPr>
          </p:nvSpPr>
          <p:spPr>
            <a:xfrm>
              <a:off x="2454" y="444"/>
              <a:ext cx="432" cy="696"/>
            </a:xfrm>
            <a:prstGeom prst="rect">
              <a:avLst/>
            </a:prstGeom>
            <a:noFill/>
            <a:ln w="28575"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4598" name="Oval 22"/>
            <p:cNvSpPr/>
            <p:nvPr>
              <p:custDataLst>
                <p:tags r:id="rId19"/>
              </p:custDataLst>
            </p:nvPr>
          </p:nvSpPr>
          <p:spPr>
            <a:xfrm>
              <a:off x="3053" y="1112"/>
              <a:ext cx="56" cy="5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4599" name="Rectangle 23"/>
            <p:cNvSpPr/>
            <p:nvPr>
              <p:custDataLst>
                <p:tags r:id="rId20"/>
              </p:custDataLst>
            </p:nvPr>
          </p:nvSpPr>
          <p:spPr>
            <a:xfrm rot="10800000">
              <a:off x="2855" y="692"/>
              <a:ext cx="101" cy="208"/>
            </a:xfrm>
            <a:prstGeom prst="rect">
              <a:avLst/>
            </a:prstGeom>
            <a:solidFill>
              <a:schemeClr val="bg1"/>
            </a:soli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4600" name="Oval 24"/>
            <p:cNvSpPr/>
            <p:nvPr>
              <p:custDataLst>
                <p:tags r:id="rId21"/>
              </p:custDataLst>
            </p:nvPr>
          </p:nvSpPr>
          <p:spPr>
            <a:xfrm>
              <a:off x="3041" y="416"/>
              <a:ext cx="56" cy="5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4601" name="Oval 25"/>
            <p:cNvSpPr/>
            <p:nvPr>
              <p:custDataLst>
                <p:tags r:id="rId22"/>
              </p:custDataLst>
            </p:nvPr>
          </p:nvSpPr>
          <p:spPr>
            <a:xfrm>
              <a:off x="2343" y="659"/>
              <a:ext cx="218" cy="214"/>
            </a:xfrm>
            <a:prstGeom prst="ellipse">
              <a:avLst/>
            </a:prstGeom>
            <a:solidFill>
              <a:schemeClr val="bg1"/>
            </a:solid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4602" name="Line 26"/>
            <p:cNvSpPr/>
            <p:nvPr>
              <p:custDataLst>
                <p:tags r:id="rId23"/>
              </p:custDataLst>
            </p:nvPr>
          </p:nvSpPr>
          <p:spPr>
            <a:xfrm>
              <a:off x="2334" y="768"/>
              <a:ext cx="234" cy="0"/>
            </a:xfrm>
            <a:prstGeom prst="line">
              <a:avLst/>
            </a:prstGeom>
            <a:ln w="28575" cap="flat" cmpd="sng">
              <a:solidFill>
                <a:srgbClr val="0033CC"/>
              </a:solidFill>
              <a:prstDash val="solid"/>
              <a:headEnd type="none" w="med" len="med"/>
              <a:tailEnd type="none" w="med" len="med"/>
            </a:ln>
          </p:spPr>
        </p:sp>
        <p:sp>
          <p:nvSpPr>
            <p:cNvPr id="24603" name="Line 27"/>
            <p:cNvSpPr/>
            <p:nvPr>
              <p:custDataLst>
                <p:tags r:id="rId24"/>
              </p:custDataLst>
            </p:nvPr>
          </p:nvSpPr>
          <p:spPr>
            <a:xfrm>
              <a:off x="2868" y="444"/>
              <a:ext cx="186" cy="0"/>
            </a:xfrm>
            <a:prstGeom prst="line">
              <a:avLst/>
            </a:prstGeom>
            <a:ln w="28575" cap="flat" cmpd="sng">
              <a:solidFill>
                <a:srgbClr val="0033CC"/>
              </a:solidFill>
              <a:prstDash val="solid"/>
              <a:headEnd type="none" w="med" len="med"/>
              <a:tailEnd type="none" w="med" len="med"/>
            </a:ln>
          </p:spPr>
        </p:sp>
        <p:sp>
          <p:nvSpPr>
            <p:cNvPr id="24604" name="Line 28"/>
            <p:cNvSpPr/>
            <p:nvPr>
              <p:custDataLst>
                <p:tags r:id="rId25"/>
              </p:custDataLst>
            </p:nvPr>
          </p:nvSpPr>
          <p:spPr>
            <a:xfrm>
              <a:off x="2874" y="1140"/>
              <a:ext cx="186" cy="0"/>
            </a:xfrm>
            <a:prstGeom prst="line">
              <a:avLst/>
            </a:prstGeom>
            <a:ln w="28575" cap="flat" cmpd="sng">
              <a:solidFill>
                <a:srgbClr val="0033CC"/>
              </a:solidFill>
              <a:prstDash val="solid"/>
              <a:headEnd type="none" w="med" len="med"/>
              <a:tailEnd type="none" w="med" len="med"/>
            </a:ln>
          </p:spPr>
        </p:sp>
        <p:sp>
          <p:nvSpPr>
            <p:cNvPr id="24605" name="Text Box 29"/>
            <p:cNvSpPr txBox="1"/>
            <p:nvPr>
              <p:custDataLst>
                <p:tags r:id="rId26"/>
              </p:custDataLst>
            </p:nvPr>
          </p:nvSpPr>
          <p:spPr>
            <a:xfrm>
              <a:off x="2546" y="614"/>
              <a:ext cx="325" cy="288"/>
            </a:xfrm>
            <a:prstGeom prst="rect">
              <a:avLst/>
            </a:prstGeom>
            <a:noFill/>
            <a:ln w="9525">
              <a:noFill/>
            </a:ln>
          </p:spPr>
          <p:txBody>
            <a:bodyPr wrap="none">
              <a:spAutoFit/>
            </a:bodyPr>
            <a:lstStyle/>
            <a:p>
              <a:r>
                <a:rPr lang="en-US" altLang="zh-CN" b="1" i="1" dirty="0">
                  <a:solidFill>
                    <a:srgbClr val="0033CC"/>
                  </a:solidFill>
                  <a:latin typeface="Times New Roman" panose="02020603050405020304" pitchFamily="18" charset="0"/>
                </a:rPr>
                <a:t>R</a:t>
              </a:r>
              <a:r>
                <a:rPr lang="en-US" altLang="zh-CN" sz="2000" b="1" baseline="-25000" dirty="0">
                  <a:solidFill>
                    <a:srgbClr val="0033CC"/>
                  </a:solidFill>
                  <a:latin typeface="Times New Roman" panose="02020603050405020304" pitchFamily="18" charset="0"/>
                </a:rPr>
                <a:t>O</a:t>
              </a:r>
            </a:p>
          </p:txBody>
        </p:sp>
        <p:sp>
          <p:nvSpPr>
            <p:cNvPr id="24606" name="Text Box 30"/>
            <p:cNvSpPr txBox="1"/>
            <p:nvPr>
              <p:custDataLst>
                <p:tags r:id="rId27"/>
              </p:custDataLst>
            </p:nvPr>
          </p:nvSpPr>
          <p:spPr>
            <a:xfrm>
              <a:off x="2088" y="558"/>
              <a:ext cx="273" cy="288"/>
            </a:xfrm>
            <a:prstGeom prst="rect">
              <a:avLst/>
            </a:prstGeom>
            <a:noFill/>
            <a:ln w="9525">
              <a:noFill/>
            </a:ln>
          </p:spPr>
          <p:txBody>
            <a:bodyPr>
              <a:spAutoFit/>
            </a:bodyPr>
            <a:lstStyle/>
            <a:p>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s</a:t>
              </a:r>
            </a:p>
          </p:txBody>
        </p:sp>
        <p:sp>
          <p:nvSpPr>
            <p:cNvPr id="24607" name="Text Box 31"/>
            <p:cNvSpPr txBox="1"/>
            <p:nvPr>
              <p:custDataLst>
                <p:tags r:id="rId28"/>
              </p:custDataLst>
            </p:nvPr>
          </p:nvSpPr>
          <p:spPr>
            <a:xfrm>
              <a:off x="3060" y="642"/>
              <a:ext cx="399" cy="288"/>
            </a:xfrm>
            <a:prstGeom prst="rect">
              <a:avLst/>
            </a:prstGeom>
            <a:noFill/>
            <a:ln w="9525">
              <a:noFill/>
            </a:ln>
          </p:spPr>
          <p:txBody>
            <a:bodyPr>
              <a:spAutoFit/>
            </a:bodyPr>
            <a:lstStyle/>
            <a:p>
              <a:pPr eaLnBrk="0" hangingPunct="0"/>
              <a:r>
                <a:rPr lang="en-US" altLang="zh-CN" b="1" i="1" dirty="0">
                  <a:solidFill>
                    <a:schemeClr val="accent2"/>
                  </a:solidFill>
                  <a:latin typeface="Times New Roman" panose="02020603050405020304" pitchFamily="18" charset="0"/>
                  <a:ea typeface="楷体_GB2312" pitchFamily="49" charset="-122"/>
                </a:rPr>
                <a:t>U</a:t>
              </a:r>
              <a:endParaRPr lang="en-US" altLang="zh-CN" b="1" baseline="-25000" dirty="0">
                <a:solidFill>
                  <a:schemeClr val="accent2"/>
                </a:solidFill>
                <a:latin typeface="Times New Roman" panose="02020603050405020304" pitchFamily="18" charset="0"/>
                <a:ea typeface="楷体_GB2312" pitchFamily="49" charset="-122"/>
              </a:endParaRPr>
            </a:p>
          </p:txBody>
        </p:sp>
        <p:sp>
          <p:nvSpPr>
            <p:cNvPr id="24608" name="Text Box 32"/>
            <p:cNvSpPr txBox="1"/>
            <p:nvPr>
              <p:custDataLst>
                <p:tags r:id="rId29"/>
              </p:custDataLst>
            </p:nvPr>
          </p:nvSpPr>
          <p:spPr>
            <a:xfrm>
              <a:off x="3122" y="398"/>
              <a:ext cx="224"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24609" name="Text Box 33"/>
            <p:cNvSpPr txBox="1"/>
            <p:nvPr>
              <p:custDataLst>
                <p:tags r:id="rId30"/>
              </p:custDataLst>
            </p:nvPr>
          </p:nvSpPr>
          <p:spPr>
            <a:xfrm>
              <a:off x="3158" y="902"/>
              <a:ext cx="180"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24610" name="Line 34"/>
            <p:cNvSpPr/>
            <p:nvPr>
              <p:custDataLst>
                <p:tags r:id="rId31"/>
              </p:custDataLst>
            </p:nvPr>
          </p:nvSpPr>
          <p:spPr>
            <a:xfrm flipV="1">
              <a:off x="2466" y="450"/>
              <a:ext cx="0" cy="150"/>
            </a:xfrm>
            <a:prstGeom prst="line">
              <a:avLst/>
            </a:prstGeom>
            <a:ln w="28575" cap="flat" cmpd="sng">
              <a:solidFill>
                <a:srgbClr val="FF0066"/>
              </a:solidFill>
              <a:prstDash val="solid"/>
              <a:headEnd type="none" w="med" len="med"/>
              <a:tailEnd type="stealth" w="med" len="med"/>
            </a:ln>
          </p:spPr>
        </p:sp>
      </p:grpSp>
      <p:grpSp>
        <p:nvGrpSpPr>
          <p:cNvPr id="4" name="Group 35"/>
          <p:cNvGrpSpPr/>
          <p:nvPr/>
        </p:nvGrpSpPr>
        <p:grpSpPr>
          <a:xfrm>
            <a:off x="2894013" y="1995170"/>
            <a:ext cx="355600" cy="838200"/>
            <a:chOff x="2064" y="3024"/>
            <a:chExt cx="224" cy="528"/>
          </a:xfrm>
        </p:grpSpPr>
        <p:sp>
          <p:nvSpPr>
            <p:cNvPr id="24596" name="Line 36"/>
            <p:cNvSpPr/>
            <p:nvPr>
              <p:custDataLst>
                <p:tags r:id="rId16"/>
              </p:custDataLst>
            </p:nvPr>
          </p:nvSpPr>
          <p:spPr>
            <a:xfrm>
              <a:off x="2064" y="3024"/>
              <a:ext cx="0" cy="528"/>
            </a:xfrm>
            <a:prstGeom prst="line">
              <a:avLst/>
            </a:prstGeom>
            <a:ln w="28575" cap="flat" cmpd="sng">
              <a:solidFill>
                <a:schemeClr val="tx1"/>
              </a:solidFill>
              <a:prstDash val="solid"/>
              <a:miter/>
              <a:headEnd type="none" w="med" len="med"/>
              <a:tailEnd type="triangle" w="med" len="med"/>
            </a:ln>
          </p:spPr>
        </p:sp>
        <p:graphicFrame>
          <p:nvGraphicFramePr>
            <p:cNvPr id="24578" name="Object 37"/>
            <p:cNvGraphicFramePr/>
            <p:nvPr>
              <p:custDataLst>
                <p:tags r:id="rId17"/>
              </p:custDataLst>
            </p:nvPr>
          </p:nvGraphicFramePr>
          <p:xfrm>
            <a:off x="2112" y="3120"/>
            <a:ext cx="176" cy="189"/>
          </p:xfrm>
          <a:graphic>
            <a:graphicData uri="http://schemas.openxmlformats.org/presentationml/2006/ole">
              <mc:AlternateContent xmlns:mc="http://schemas.openxmlformats.org/markup-compatibility/2006">
                <mc:Choice xmlns:v="urn:schemas-microsoft-com:vml" Requires="v">
                  <p:oleObj spid="_x0000_s27659" r:id="rId50" imgW="133350" imgH="142875" progId="Paint.Picture">
                    <p:embed/>
                  </p:oleObj>
                </mc:Choice>
                <mc:Fallback>
                  <p:oleObj r:id="rId50" imgW="133350" imgH="142875" progId="Paint.Picture">
                    <p:embed/>
                    <p:pic>
                      <p:nvPicPr>
                        <p:cNvPr id="0" name="图片 3160"/>
                        <p:cNvPicPr/>
                        <p:nvPr/>
                      </p:nvPicPr>
                      <p:blipFill>
                        <a:blip r:embed="rId51">
                          <a:lum contrast="-6000"/>
                        </a:blip>
                        <a:stretch>
                          <a:fillRect/>
                        </a:stretch>
                      </p:blipFill>
                      <p:spPr>
                        <a:xfrm>
                          <a:off x="2112" y="3120"/>
                          <a:ext cx="176" cy="189"/>
                        </a:xfrm>
                        <a:prstGeom prst="rect">
                          <a:avLst/>
                        </a:prstGeom>
                        <a:noFill/>
                        <a:ln w="38100">
                          <a:noFill/>
                          <a:miter/>
                        </a:ln>
                      </p:spPr>
                    </p:pic>
                  </p:oleObj>
                </mc:Fallback>
              </mc:AlternateContent>
            </a:graphicData>
          </a:graphic>
        </p:graphicFrame>
      </p:grpSp>
      <p:grpSp>
        <p:nvGrpSpPr>
          <p:cNvPr id="16" name="Group 38"/>
          <p:cNvGrpSpPr/>
          <p:nvPr/>
        </p:nvGrpSpPr>
        <p:grpSpPr>
          <a:xfrm>
            <a:off x="1979613" y="1537970"/>
            <a:ext cx="1905000" cy="381000"/>
            <a:chOff x="1488" y="2736"/>
            <a:chExt cx="960" cy="240"/>
          </a:xfrm>
        </p:grpSpPr>
        <p:sp>
          <p:nvSpPr>
            <p:cNvPr id="24594" name="Freeform 39"/>
            <p:cNvSpPr/>
            <p:nvPr>
              <p:custDataLst>
                <p:tags r:id="rId14"/>
              </p:custDataLst>
            </p:nvPr>
          </p:nvSpPr>
          <p:spPr>
            <a:xfrm>
              <a:off x="1488" y="2736"/>
              <a:ext cx="864" cy="200"/>
            </a:xfrm>
            <a:custGeom>
              <a:avLst/>
              <a:gdLst>
                <a:gd name="txL" fmla="*/ 0 w 912"/>
                <a:gd name="txT" fmla="*/ 0 h 248"/>
                <a:gd name="txR" fmla="*/ 912 w 912"/>
                <a:gd name="txB" fmla="*/ 248 h 248"/>
              </a:gdLst>
              <a:ahLst/>
              <a:cxnLst>
                <a:cxn ang="0">
                  <a:pos x="0" y="161"/>
                </a:cxn>
                <a:cxn ang="0">
                  <a:pos x="273" y="6"/>
                </a:cxn>
                <a:cxn ang="0">
                  <a:pos x="682" y="123"/>
                </a:cxn>
                <a:cxn ang="0">
                  <a:pos x="864" y="200"/>
                </a:cxn>
              </a:cxnLst>
              <a:rect l="txL" t="txT" r="txR" b="txB"/>
              <a:pathLst>
                <a:path w="912" h="248">
                  <a:moveTo>
                    <a:pt x="0" y="200"/>
                  </a:moveTo>
                  <a:cubicBezTo>
                    <a:pt x="84" y="108"/>
                    <a:pt x="168" y="16"/>
                    <a:pt x="288" y="8"/>
                  </a:cubicBezTo>
                  <a:cubicBezTo>
                    <a:pt x="408" y="0"/>
                    <a:pt x="616" y="112"/>
                    <a:pt x="720" y="152"/>
                  </a:cubicBezTo>
                  <a:cubicBezTo>
                    <a:pt x="824" y="192"/>
                    <a:pt x="880" y="232"/>
                    <a:pt x="912" y="248"/>
                  </a:cubicBezTo>
                </a:path>
              </a:pathLst>
            </a:custGeom>
            <a:noFill/>
            <a:ln w="9525" cap="flat" cmpd="sng">
              <a:solidFill>
                <a:schemeClr val="tx1"/>
              </a:solidFill>
              <a:prstDash val="solid"/>
              <a:miter/>
              <a:headEnd type="none" w="med" len="med"/>
              <a:tailEnd type="none" w="med" len="med"/>
            </a:ln>
          </p:spPr>
          <p:txBody>
            <a:bodyPr wrap="none"/>
            <a:lstStyle/>
            <a:p>
              <a:endParaRPr lang="zh-CN" altLang="en-US" dirty="0">
                <a:latin typeface="Times New Roman" panose="02020603050405020304" pitchFamily="18" charset="0"/>
              </a:endParaRPr>
            </a:p>
          </p:txBody>
        </p:sp>
        <p:sp>
          <p:nvSpPr>
            <p:cNvPr id="24595" name="Line 40"/>
            <p:cNvSpPr/>
            <p:nvPr>
              <p:custDataLst>
                <p:tags r:id="rId15"/>
              </p:custDataLst>
            </p:nvPr>
          </p:nvSpPr>
          <p:spPr>
            <a:xfrm>
              <a:off x="2352" y="2928"/>
              <a:ext cx="96" cy="48"/>
            </a:xfrm>
            <a:prstGeom prst="line">
              <a:avLst/>
            </a:prstGeom>
            <a:ln w="57150" cap="flat" cmpd="sng">
              <a:solidFill>
                <a:srgbClr val="CC0000"/>
              </a:solidFill>
              <a:prstDash val="solid"/>
              <a:miter/>
              <a:headEnd type="none" w="med" len="med"/>
              <a:tailEnd type="triangle" w="med" len="med"/>
            </a:ln>
          </p:spPr>
        </p:sp>
      </p:grpSp>
      <p:sp>
        <p:nvSpPr>
          <p:cNvPr id="72745" name="Text Box 41"/>
          <p:cNvSpPr txBox="1"/>
          <p:nvPr>
            <p:custDataLst>
              <p:tags r:id="rId6"/>
            </p:custDataLst>
          </p:nvPr>
        </p:nvSpPr>
        <p:spPr>
          <a:xfrm>
            <a:off x="4037330" y="1690370"/>
            <a:ext cx="4857115" cy="521970"/>
          </a:xfrm>
          <a:prstGeom prst="rect">
            <a:avLst/>
          </a:prstGeom>
          <a:noFill/>
          <a:ln w="9525">
            <a:noFill/>
          </a:ln>
        </p:spPr>
        <p:txBody>
          <a:bodyPr wrap="square">
            <a:spAutoFit/>
          </a:bodyPr>
          <a:lstStyle/>
          <a:p>
            <a:pPr>
              <a:spcBef>
                <a:spcPct val="50000"/>
              </a:spcBef>
            </a:pPr>
            <a:r>
              <a:rPr lang="zh-CN" altLang="en-US" b="1" dirty="0">
                <a:solidFill>
                  <a:srgbClr val="000000"/>
                </a:solidFill>
                <a:latin typeface="Times New Roman" panose="02020603050405020304" pitchFamily="18" charset="0"/>
              </a:rPr>
              <a:t>有内阻的电流源即实际电流源</a:t>
            </a:r>
          </a:p>
        </p:txBody>
      </p:sp>
      <p:sp>
        <p:nvSpPr>
          <p:cNvPr id="24586" name="WordArt 42"/>
          <p:cNvSpPr>
            <a:spLocks noTextEdit="1"/>
          </p:cNvSpPr>
          <p:nvPr>
            <p:custDataLst>
              <p:tags r:id="rId7"/>
            </p:custDataLst>
          </p:nvPr>
        </p:nvSpPr>
        <p:spPr>
          <a:xfrm>
            <a:off x="3503613" y="2314258"/>
            <a:ext cx="704850" cy="747712"/>
          </a:xfrm>
          <a:prstGeom prst="rect">
            <a:avLst/>
          </a:prstGeom>
        </p:spPr>
        <p:txBody>
          <a:bodyPr wrap="none" fromWordArt="1">
            <a:prstTxWarp prst="textSlantUp">
              <a:avLst>
                <a:gd name="adj" fmla="val 52875"/>
              </a:avLst>
            </a:prstTxWarp>
            <a:normAutofit/>
          </a:bodyPr>
          <a:lstStyle/>
          <a:p>
            <a:pPr algn="ctr" eaLnBrk="0" hangingPunct="0"/>
            <a:r>
              <a:rPr lang="zh-CN" altLang="en-US" sz="2800" b="1">
                <a:ln w="9525" cap="flat" cmpd="sng">
                  <a:solidFill>
                    <a:srgbClr val="CC0000"/>
                  </a:solidFill>
                  <a:prstDash val="solid"/>
                  <a:miter/>
                  <a:headEnd type="none" w="med" len="med"/>
                  <a:tailEnd type="none" w="med" len="med"/>
                </a:ln>
                <a:solidFill>
                  <a:srgbClr val="000000"/>
                </a:solidFill>
                <a:latin typeface="宋体" panose="02010600030101010101" pitchFamily="2" charset="-122"/>
                <a:ea typeface="宋体" panose="02010600030101010101" pitchFamily="2" charset="-122"/>
              </a:rPr>
              <a:t>特点</a:t>
            </a:r>
          </a:p>
        </p:txBody>
      </p:sp>
      <p:sp>
        <p:nvSpPr>
          <p:cNvPr id="72747" name="Text Box 43"/>
          <p:cNvSpPr txBox="1"/>
          <p:nvPr>
            <p:custDataLst>
              <p:tags r:id="rId8"/>
            </p:custDataLst>
          </p:nvPr>
        </p:nvSpPr>
        <p:spPr>
          <a:xfrm>
            <a:off x="4418013" y="2452370"/>
            <a:ext cx="4114800" cy="457200"/>
          </a:xfrm>
          <a:prstGeom prst="rect">
            <a:avLst/>
          </a:prstGeom>
          <a:noFill/>
          <a:ln w="9525">
            <a:noFill/>
          </a:ln>
        </p:spPr>
        <p:txBody>
          <a:bodyPr>
            <a:spAutoFit/>
          </a:bodyPr>
          <a:lstStyle/>
          <a:p>
            <a:pPr>
              <a:spcBef>
                <a:spcPct val="50000"/>
              </a:spcBef>
            </a:pPr>
            <a:r>
              <a:rPr lang="zh-CN" altLang="en-US" b="1" dirty="0">
                <a:solidFill>
                  <a:srgbClr val="000000"/>
                </a:solidFill>
                <a:latin typeface="Times New Roman" panose="02020603050405020304" pitchFamily="18" charset="0"/>
              </a:rPr>
              <a:t>输出电压和电流均 随</a:t>
            </a:r>
            <a:r>
              <a:rPr lang="en-US" altLang="zh-CN" b="1" i="1" dirty="0">
                <a:solidFill>
                  <a:srgbClr val="000000"/>
                </a:solidFill>
                <a:latin typeface="Times New Roman" panose="02020603050405020304" pitchFamily="18" charset="0"/>
              </a:rPr>
              <a:t>R</a:t>
            </a:r>
            <a:r>
              <a:rPr lang="en-US" altLang="zh-CN" sz="1600" b="1" dirty="0">
                <a:solidFill>
                  <a:srgbClr val="000000"/>
                </a:solidFill>
                <a:latin typeface="Times New Roman" panose="02020603050405020304" pitchFamily="18" charset="0"/>
              </a:rPr>
              <a:t>L</a:t>
            </a:r>
            <a:r>
              <a:rPr lang="zh-CN" altLang="en-US" b="1" dirty="0">
                <a:solidFill>
                  <a:srgbClr val="000000"/>
                </a:solidFill>
                <a:latin typeface="Times New Roman" panose="02020603050405020304" pitchFamily="18" charset="0"/>
              </a:rPr>
              <a:t>而定</a:t>
            </a:r>
          </a:p>
        </p:txBody>
      </p:sp>
      <p:sp>
        <p:nvSpPr>
          <p:cNvPr id="72748" name="AutoShape 44"/>
          <p:cNvSpPr/>
          <p:nvPr>
            <p:custDataLst>
              <p:tags r:id="rId9"/>
            </p:custDataLst>
          </p:nvPr>
        </p:nvSpPr>
        <p:spPr>
          <a:xfrm>
            <a:off x="150813" y="1385570"/>
            <a:ext cx="685800" cy="1981200"/>
          </a:xfrm>
          <a:prstGeom prst="verticalScroll">
            <a:avLst>
              <a:gd name="adj" fmla="val 12500"/>
            </a:avLst>
          </a:prstGeom>
          <a:solidFill>
            <a:srgbClr val="00FFFF"/>
          </a:solidFill>
          <a:ln w="9525" cap="flat" cmpd="sng">
            <a:solidFill>
              <a:schemeClr val="tx1"/>
            </a:solidFill>
            <a:prstDash val="solid"/>
            <a:miter/>
            <a:headEnd type="none" w="med" len="med"/>
            <a:tailEnd type="none" w="med" len="med"/>
          </a:ln>
        </p:spPr>
        <p:txBody>
          <a:bodyPr wrap="none" anchor="ctr" anchorCtr="0"/>
          <a:lstStyle/>
          <a:p>
            <a:pPr algn="ctr"/>
            <a:r>
              <a:rPr lang="zh-CN" altLang="en-US" b="1" dirty="0">
                <a:solidFill>
                  <a:srgbClr val="000000"/>
                </a:solidFill>
                <a:latin typeface="Times New Roman" panose="02020603050405020304" pitchFamily="18" charset="0"/>
              </a:rPr>
              <a:t>实</a:t>
            </a:r>
          </a:p>
          <a:p>
            <a:pPr algn="ctr"/>
            <a:r>
              <a:rPr lang="zh-CN" altLang="en-US" b="1" dirty="0">
                <a:solidFill>
                  <a:srgbClr val="000000"/>
                </a:solidFill>
                <a:latin typeface="Times New Roman" panose="02020603050405020304" pitchFamily="18" charset="0"/>
              </a:rPr>
              <a:t>际</a:t>
            </a:r>
          </a:p>
          <a:p>
            <a:pPr algn="ctr"/>
            <a:r>
              <a:rPr lang="zh-CN" altLang="en-US" b="1" dirty="0">
                <a:solidFill>
                  <a:srgbClr val="000000"/>
                </a:solidFill>
                <a:latin typeface="Times New Roman" panose="02020603050405020304" pitchFamily="18" charset="0"/>
              </a:rPr>
              <a:t>电</a:t>
            </a:r>
          </a:p>
          <a:p>
            <a:pPr algn="ctr"/>
            <a:r>
              <a:rPr lang="zh-CN" altLang="en-US" b="1" dirty="0">
                <a:solidFill>
                  <a:srgbClr val="000000"/>
                </a:solidFill>
                <a:latin typeface="Times New Roman" panose="02020603050405020304" pitchFamily="18" charset="0"/>
              </a:rPr>
              <a:t>流</a:t>
            </a:r>
          </a:p>
          <a:p>
            <a:pPr algn="ctr"/>
            <a:r>
              <a:rPr lang="zh-CN" altLang="en-US" b="1" dirty="0">
                <a:solidFill>
                  <a:srgbClr val="000000"/>
                </a:solidFill>
                <a:latin typeface="Times New Roman" panose="02020603050405020304" pitchFamily="18" charset="0"/>
              </a:rPr>
              <a:t>源</a:t>
            </a:r>
          </a:p>
        </p:txBody>
      </p:sp>
      <p:sp>
        <p:nvSpPr>
          <p:cNvPr id="72749" name="Rectangle 45"/>
          <p:cNvSpPr/>
          <p:nvPr>
            <p:custDataLst>
              <p:tags r:id="rId10"/>
            </p:custDataLst>
          </p:nvPr>
        </p:nvSpPr>
        <p:spPr>
          <a:xfrm>
            <a:off x="1293813" y="1537970"/>
            <a:ext cx="1143000" cy="1676400"/>
          </a:xfrm>
          <a:prstGeom prst="rect">
            <a:avLst/>
          </a:prstGeom>
          <a:noFill/>
          <a:ln w="19050" cap="flat" cmpd="sng">
            <a:solidFill>
              <a:schemeClr val="tx1"/>
            </a:solidFill>
            <a:prstDash val="sysDot"/>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72750" name="AutoShape 46"/>
          <p:cNvSpPr/>
          <p:nvPr>
            <p:custDataLst>
              <p:tags r:id="rId11"/>
            </p:custDataLst>
          </p:nvPr>
        </p:nvSpPr>
        <p:spPr>
          <a:xfrm>
            <a:off x="4265613" y="2223770"/>
            <a:ext cx="304800" cy="990600"/>
          </a:xfrm>
          <a:prstGeom prst="leftBrace">
            <a:avLst>
              <a:gd name="adj1" fmla="val 27083"/>
              <a:gd name="adj2" fmla="val 50000"/>
            </a:avLst>
          </a:prstGeom>
          <a:noFill/>
          <a:ln w="57150" cap="flat" cmpd="sng">
            <a:solidFill>
              <a:srgbClr val="6699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pic>
        <p:nvPicPr>
          <p:cNvPr id="24592" name="Picture 48"/>
          <p:cNvPicPr>
            <a:picLocks noChangeAspect="1"/>
          </p:cNvPicPr>
          <p:nvPr>
            <p:custDataLst>
              <p:tags r:id="rId12"/>
            </p:custDataLst>
          </p:nvPr>
        </p:nvPicPr>
        <p:blipFill>
          <a:blip r:embed="rId52"/>
          <a:stretch>
            <a:fillRect/>
          </a:stretch>
        </p:blipFill>
        <p:spPr>
          <a:xfrm>
            <a:off x="1046163" y="1601470"/>
            <a:ext cx="1447800" cy="1524000"/>
          </a:xfrm>
          <a:prstGeom prst="rect">
            <a:avLst/>
          </a:prstGeom>
          <a:noFill/>
          <a:ln w="9525">
            <a:noFill/>
          </a:ln>
        </p:spPr>
      </p:pic>
      <p:sp>
        <p:nvSpPr>
          <p:cNvPr id="72753" name="Rectangle 49"/>
          <p:cNvSpPr/>
          <p:nvPr>
            <p:custDataLst>
              <p:tags r:id="rId13"/>
            </p:custDataLst>
          </p:nvPr>
        </p:nvSpPr>
        <p:spPr>
          <a:xfrm>
            <a:off x="323850" y="3977958"/>
            <a:ext cx="1606550" cy="519112"/>
          </a:xfrm>
          <a:prstGeom prst="rect">
            <a:avLst/>
          </a:prstGeom>
          <a:noFill/>
          <a:ln w="9525">
            <a:noFill/>
          </a:ln>
        </p:spPr>
        <p:txBody>
          <a:bodyPr wrap="none">
            <a:spAutoFit/>
          </a:bodyPr>
          <a:lstStyle/>
          <a:p>
            <a:r>
              <a:rPr lang="zh-CN" altLang="en-US" sz="2800" b="1" dirty="0">
                <a:solidFill>
                  <a:srgbClr val="FF0066"/>
                </a:solidFill>
                <a:latin typeface="宋体" panose="02010600030101010101" pitchFamily="2" charset="-122"/>
              </a:rPr>
              <a:t>电路符号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48" name="camera.wav"/>
                                        </p:tgtEl>
                                      </p:cMediaNode>
                                    </p:audio>
                                  </p:subTnLst>
                                </p:cTn>
                              </p:par>
                            </p:childTnLst>
                          </p:cTn>
                        </p:par>
                        <p:par>
                          <p:cTn id="8" fill="hold">
                            <p:stCondLst>
                              <p:cond delay="500"/>
                            </p:stCondLst>
                            <p:childTnLst>
                              <p:par>
                                <p:cTn id="9" presetID="4" presetClass="entr" presetSubtype="32" fill="hold" grpId="0" nodeType="afterEffect">
                                  <p:stCondLst>
                                    <p:cond delay="0"/>
                                  </p:stCondLst>
                                  <p:childTnLst>
                                    <p:set>
                                      <p:cBhvr>
                                        <p:cTn id="10" dur="1" fill="hold">
                                          <p:stCondLst>
                                            <p:cond delay="0"/>
                                          </p:stCondLst>
                                        </p:cTn>
                                        <p:tgtEl>
                                          <p:spTgt spid="72706"/>
                                        </p:tgtEl>
                                        <p:attrNameLst>
                                          <p:attrName>style.visibility</p:attrName>
                                        </p:attrNameLst>
                                      </p:cBhvr>
                                      <p:to>
                                        <p:strVal val="visible"/>
                                      </p:to>
                                    </p:set>
                                    <p:animEffect transition="in" filter="box(out)">
                                      <p:cBhvr>
                                        <p:cTn id="11" dur="500"/>
                                        <p:tgtEl>
                                          <p:spTgt spid="72706"/>
                                        </p:tgtEl>
                                      </p:cBhvr>
                                    </p:animEffect>
                                  </p:childTnLst>
                                  <p:subTnLst>
                                    <p:audio>
                                      <p:cMediaNode>
                                        <p:cTn display="0" masterRel="sameClick">
                                          <p:stCondLst>
                                            <p:cond evt="begin" delay="0">
                                              <p:tn val="9"/>
                                            </p:cond>
                                          </p:stCondLst>
                                          <p:endCondLst>
                                            <p:cond evt="onStopAudio" delay="0">
                                              <p:tgtEl>
                                                <p:sldTgt/>
                                              </p:tgtEl>
                                            </p:cond>
                                          </p:endCondLst>
                                        </p:cTn>
                                        <p:tgtEl>
                                          <p:sndTgt r:embed="rId48" name="camera.wav"/>
                                        </p:tgtEl>
                                      </p:cMediaNode>
                                    </p:audio>
                                  </p:subTnLst>
                                </p:cTn>
                              </p:par>
                            </p:childTnLst>
                          </p:cTn>
                        </p:par>
                      </p:childTnLst>
                    </p:cTn>
                  </p:par>
                  <p:par>
                    <p:cTn id="12" fill="hold">
                      <p:stCondLst>
                        <p:cond delay="indefinite"/>
                      </p:stCondLst>
                      <p:childTnLst>
                        <p:par>
                          <p:cTn id="13" fill="hold">
                            <p:stCondLst>
                              <p:cond delay="0"/>
                            </p:stCondLst>
                            <p:childTnLst>
                              <p:par>
                                <p:cTn id="14" presetID="4" presetClass="entr" presetSubtype="32"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ox(out)">
                                      <p:cBhvr>
                                        <p:cTn id="16" dur="500"/>
                                        <p:tgtEl>
                                          <p:spTgt spid="3"/>
                                        </p:tgtEl>
                                      </p:cBhvr>
                                    </p:animEffect>
                                  </p:childTnLst>
                                  <p:subTnLst>
                                    <p:audio>
                                      <p:cMediaNode>
                                        <p:cTn display="0" masterRel="sameClick">
                                          <p:stCondLst>
                                            <p:cond evt="begin" delay="0">
                                              <p:tn val="14"/>
                                            </p:cond>
                                          </p:stCondLst>
                                          <p:endCondLst>
                                            <p:cond evt="onStopAudio" delay="0">
                                              <p:tgtEl>
                                                <p:sldTgt/>
                                              </p:tgtEl>
                                            </p:cond>
                                          </p:endCondLst>
                                        </p:cTn>
                                        <p:tgtEl>
                                          <p:sndTgt r:embed="rId48" name="camera.wav"/>
                                        </p:tgtEl>
                                      </p:cMediaNode>
                                    </p:audio>
                                  </p:subTnLst>
                                </p:cTn>
                              </p:par>
                            </p:childTnLst>
                          </p:cTn>
                        </p:par>
                        <p:par>
                          <p:cTn id="17" fill="hold">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72707"/>
                                        </p:tgtEl>
                                        <p:attrNameLst>
                                          <p:attrName>style.visibility</p:attrName>
                                        </p:attrNameLst>
                                      </p:cBhvr>
                                      <p:to>
                                        <p:strVal val="visible"/>
                                      </p:to>
                                    </p:set>
                                    <p:animEffect transition="in" filter="wipe(up)">
                                      <p:cBhvr>
                                        <p:cTn id="20" dur="500"/>
                                        <p:tgtEl>
                                          <p:spTgt spid="72707"/>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6" fill="hold" grpId="0" nodeType="clickEffect">
                                  <p:stCondLst>
                                    <p:cond delay="0"/>
                                  </p:stCondLst>
                                  <p:childTnLst>
                                    <p:set>
                                      <p:cBhvr>
                                        <p:cTn id="24" dur="1" fill="hold">
                                          <p:stCondLst>
                                            <p:cond delay="0"/>
                                          </p:stCondLst>
                                        </p:cTn>
                                        <p:tgtEl>
                                          <p:spTgt spid="72748"/>
                                        </p:tgtEl>
                                        <p:attrNameLst>
                                          <p:attrName>style.visibility</p:attrName>
                                        </p:attrNameLst>
                                      </p:cBhvr>
                                      <p:to>
                                        <p:strVal val="visible"/>
                                      </p:to>
                                    </p:set>
                                    <p:animEffect transition="in" filter="strips(downRight)">
                                      <p:cBhvr>
                                        <p:cTn id="25" dur="500"/>
                                        <p:tgtEl>
                                          <p:spTgt spid="72748"/>
                                        </p:tgtEl>
                                      </p:cBhvr>
                                    </p:animEffect>
                                  </p:childTnLst>
                                </p:cTn>
                              </p:par>
                            </p:childTnLst>
                          </p:cTn>
                        </p:par>
                      </p:childTnLst>
                    </p:cTn>
                  </p:par>
                  <p:par>
                    <p:cTn id="26" fill="hold">
                      <p:stCondLst>
                        <p:cond delay="indefinite"/>
                      </p:stCondLst>
                      <p:childTnLst>
                        <p:par>
                          <p:cTn id="27" fill="hold">
                            <p:stCondLst>
                              <p:cond delay="0"/>
                            </p:stCondLst>
                            <p:childTnLst>
                              <p:par>
                                <p:cTn id="28" presetID="18" presetClass="entr" presetSubtype="12"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strips(downLeft)">
                                      <p:cBhvr>
                                        <p:cTn id="30" dur="500"/>
                                        <p:tgtEl>
                                          <p:spTgt spid="4"/>
                                        </p:tgtEl>
                                      </p:cBhvr>
                                    </p:animEffect>
                                  </p:childTnLst>
                                </p:cTn>
                              </p:par>
                            </p:childTnLst>
                          </p:cTn>
                        </p:par>
                      </p:childTnLst>
                    </p:cTn>
                  </p:par>
                  <p:par>
                    <p:cTn id="31" fill="hold">
                      <p:stCondLst>
                        <p:cond delay="indefinite"/>
                      </p:stCondLst>
                      <p:childTnLst>
                        <p:par>
                          <p:cTn id="32" fill="hold">
                            <p:stCondLst>
                              <p:cond delay="0"/>
                            </p:stCondLst>
                            <p:childTnLst>
                              <p:par>
                                <p:cTn id="33" presetID="18" presetClass="entr" presetSubtype="12" fill="hold" grpId="0" nodeType="clickEffect">
                                  <p:stCondLst>
                                    <p:cond delay="0"/>
                                  </p:stCondLst>
                                  <p:childTnLst>
                                    <p:set>
                                      <p:cBhvr>
                                        <p:cTn id="34" dur="1" fill="hold">
                                          <p:stCondLst>
                                            <p:cond delay="0"/>
                                          </p:stCondLst>
                                        </p:cTn>
                                        <p:tgtEl>
                                          <p:spTgt spid="72749"/>
                                        </p:tgtEl>
                                        <p:attrNameLst>
                                          <p:attrName>style.visibility</p:attrName>
                                        </p:attrNameLst>
                                      </p:cBhvr>
                                      <p:to>
                                        <p:strVal val="visible"/>
                                      </p:to>
                                    </p:set>
                                    <p:animEffect transition="in" filter="strips(downLeft)">
                                      <p:cBhvr>
                                        <p:cTn id="35" dur="500"/>
                                        <p:tgtEl>
                                          <p:spTgt spid="72749"/>
                                        </p:tgtEl>
                                      </p:cBhvr>
                                    </p:animEffect>
                                  </p:childTnLst>
                                </p:cTn>
                              </p:par>
                            </p:childTnLst>
                          </p:cTn>
                        </p:par>
                      </p:childTnLst>
                    </p:cTn>
                  </p:par>
                  <p:par>
                    <p:cTn id="36" fill="hold">
                      <p:stCondLst>
                        <p:cond delay="indefinite"/>
                      </p:stCondLst>
                      <p:childTnLst>
                        <p:par>
                          <p:cTn id="37" fill="hold">
                            <p:stCondLst>
                              <p:cond delay="0"/>
                            </p:stCondLst>
                            <p:childTnLst>
                              <p:par>
                                <p:cTn id="38" presetID="18" presetClass="entr" presetSubtype="6" fill="hold"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strips(downRight)">
                                      <p:cBhvr>
                                        <p:cTn id="40" dur="500"/>
                                        <p:tgtEl>
                                          <p:spTgt spid="16"/>
                                        </p:tgtEl>
                                      </p:cBhvr>
                                    </p:animEffect>
                                  </p:childTnLst>
                                </p:cTn>
                              </p:par>
                            </p:childTnLst>
                          </p:cTn>
                        </p:par>
                      </p:childTnLst>
                    </p:cTn>
                  </p:par>
                  <p:par>
                    <p:cTn id="41" fill="hold">
                      <p:stCondLst>
                        <p:cond delay="indefinite"/>
                      </p:stCondLst>
                      <p:childTnLst>
                        <p:par>
                          <p:cTn id="42" fill="hold">
                            <p:stCondLst>
                              <p:cond delay="0"/>
                            </p:stCondLst>
                            <p:childTnLst>
                              <p:par>
                                <p:cTn id="43" presetID="5" presetClass="entr" presetSubtype="10" fill="hold" grpId="0" nodeType="clickEffect">
                                  <p:stCondLst>
                                    <p:cond delay="0"/>
                                  </p:stCondLst>
                                  <p:childTnLst>
                                    <p:set>
                                      <p:cBhvr>
                                        <p:cTn id="44" dur="1" fill="hold">
                                          <p:stCondLst>
                                            <p:cond delay="0"/>
                                          </p:stCondLst>
                                        </p:cTn>
                                        <p:tgtEl>
                                          <p:spTgt spid="72745"/>
                                        </p:tgtEl>
                                        <p:attrNameLst>
                                          <p:attrName>style.visibility</p:attrName>
                                        </p:attrNameLst>
                                      </p:cBhvr>
                                      <p:to>
                                        <p:strVal val="visible"/>
                                      </p:to>
                                    </p:set>
                                    <p:animEffect transition="in" filter="checkerboard(across)">
                                      <p:cBhvr>
                                        <p:cTn id="45" dur="500"/>
                                        <p:tgtEl>
                                          <p:spTgt spid="72745"/>
                                        </p:tgtEl>
                                      </p:cBhvr>
                                    </p:animEffect>
                                  </p:childTnLst>
                                </p:cTn>
                              </p:par>
                            </p:childTnLst>
                          </p:cTn>
                        </p:par>
                      </p:childTnLst>
                    </p:cTn>
                  </p:par>
                  <p:par>
                    <p:cTn id="46" fill="hold">
                      <p:stCondLst>
                        <p:cond delay="indefinite"/>
                      </p:stCondLst>
                      <p:childTnLst>
                        <p:par>
                          <p:cTn id="47" fill="hold">
                            <p:stCondLst>
                              <p:cond delay="0"/>
                            </p:stCondLst>
                            <p:childTnLst>
                              <p:par>
                                <p:cTn id="48" presetID="18" presetClass="entr" presetSubtype="12" fill="hold" nodeType="clickEffect">
                                  <p:stCondLst>
                                    <p:cond delay="0"/>
                                  </p:stCondLst>
                                  <p:childTnLst>
                                    <p:set>
                                      <p:cBhvr>
                                        <p:cTn id="49" dur="1" fill="hold">
                                          <p:stCondLst>
                                            <p:cond delay="0"/>
                                          </p:stCondLst>
                                        </p:cTn>
                                        <p:tgtEl>
                                          <p:spTgt spid="24586"/>
                                        </p:tgtEl>
                                        <p:attrNameLst>
                                          <p:attrName>style.visibility</p:attrName>
                                        </p:attrNameLst>
                                      </p:cBhvr>
                                      <p:to>
                                        <p:strVal val="visible"/>
                                      </p:to>
                                    </p:set>
                                    <p:animEffect transition="in" filter="strips(downLeft)">
                                      <p:cBhvr>
                                        <p:cTn id="50" dur="500"/>
                                        <p:tgtEl>
                                          <p:spTgt spid="24586"/>
                                        </p:tgtEl>
                                      </p:cBhvr>
                                    </p:animEffect>
                                  </p:childTnLst>
                                </p:cTn>
                              </p:par>
                            </p:childTnLst>
                          </p:cTn>
                        </p:par>
                      </p:childTnLst>
                    </p:cTn>
                  </p:par>
                  <p:par>
                    <p:cTn id="51" fill="hold">
                      <p:stCondLst>
                        <p:cond delay="indefinite"/>
                      </p:stCondLst>
                      <p:childTnLst>
                        <p:par>
                          <p:cTn id="52" fill="hold">
                            <p:stCondLst>
                              <p:cond delay="0"/>
                            </p:stCondLst>
                            <p:childTnLst>
                              <p:par>
                                <p:cTn id="53" presetID="18" presetClass="entr" presetSubtype="12" fill="hold" grpId="0" nodeType="clickEffect">
                                  <p:stCondLst>
                                    <p:cond delay="0"/>
                                  </p:stCondLst>
                                  <p:childTnLst>
                                    <p:set>
                                      <p:cBhvr>
                                        <p:cTn id="54" dur="1" fill="hold">
                                          <p:stCondLst>
                                            <p:cond delay="0"/>
                                          </p:stCondLst>
                                        </p:cTn>
                                        <p:tgtEl>
                                          <p:spTgt spid="72750"/>
                                        </p:tgtEl>
                                        <p:attrNameLst>
                                          <p:attrName>style.visibility</p:attrName>
                                        </p:attrNameLst>
                                      </p:cBhvr>
                                      <p:to>
                                        <p:strVal val="visible"/>
                                      </p:to>
                                    </p:set>
                                    <p:animEffect transition="in" filter="strips(downLeft)">
                                      <p:cBhvr>
                                        <p:cTn id="55" dur="500"/>
                                        <p:tgtEl>
                                          <p:spTgt spid="72750"/>
                                        </p:tgtEl>
                                      </p:cBhvr>
                                    </p:animEffect>
                                  </p:childTnLst>
                                </p:cTn>
                              </p:par>
                            </p:childTnLst>
                          </p:cTn>
                        </p:par>
                      </p:childTnLst>
                    </p:cTn>
                  </p:par>
                  <p:par>
                    <p:cTn id="56" fill="hold">
                      <p:stCondLst>
                        <p:cond delay="indefinite"/>
                      </p:stCondLst>
                      <p:childTnLst>
                        <p:par>
                          <p:cTn id="57" fill="hold">
                            <p:stCondLst>
                              <p:cond delay="0"/>
                            </p:stCondLst>
                            <p:childTnLst>
                              <p:par>
                                <p:cTn id="58" presetID="18" presetClass="entr" presetSubtype="6" fill="hold" grpId="0" nodeType="clickEffect">
                                  <p:stCondLst>
                                    <p:cond delay="0"/>
                                  </p:stCondLst>
                                  <p:childTnLst>
                                    <p:set>
                                      <p:cBhvr>
                                        <p:cTn id="59" dur="1" fill="hold">
                                          <p:stCondLst>
                                            <p:cond delay="0"/>
                                          </p:stCondLst>
                                        </p:cTn>
                                        <p:tgtEl>
                                          <p:spTgt spid="72747"/>
                                        </p:tgtEl>
                                        <p:attrNameLst>
                                          <p:attrName>style.visibility</p:attrName>
                                        </p:attrNameLst>
                                      </p:cBhvr>
                                      <p:to>
                                        <p:strVal val="visible"/>
                                      </p:to>
                                    </p:set>
                                    <p:animEffect transition="in" filter="strips(downRight)">
                                      <p:cBhvr>
                                        <p:cTn id="60" dur="500"/>
                                        <p:tgtEl>
                                          <p:spTgt spid="72747"/>
                                        </p:tgtEl>
                                      </p:cBhvr>
                                    </p:animEffect>
                                  </p:childTnLst>
                                </p:cTn>
                              </p:par>
                            </p:childTnLst>
                          </p:cTn>
                        </p:par>
                      </p:childTnLst>
                    </p:cTn>
                  </p:par>
                  <p:par>
                    <p:cTn id="61" fill="hold">
                      <p:stCondLst>
                        <p:cond delay="indefinite"/>
                      </p:stCondLst>
                      <p:childTnLst>
                        <p:par>
                          <p:cTn id="62" fill="hold">
                            <p:stCondLst>
                              <p:cond delay="0"/>
                            </p:stCondLst>
                            <p:childTnLst>
                              <p:par>
                                <p:cTn id="63" presetID="4" presetClass="entr" presetSubtype="32" fill="hold" grpId="0" nodeType="clickEffect">
                                  <p:stCondLst>
                                    <p:cond delay="0"/>
                                  </p:stCondLst>
                                  <p:childTnLst>
                                    <p:set>
                                      <p:cBhvr>
                                        <p:cTn id="64" dur="1" fill="hold">
                                          <p:stCondLst>
                                            <p:cond delay="0"/>
                                          </p:stCondLst>
                                        </p:cTn>
                                        <p:tgtEl>
                                          <p:spTgt spid="72753"/>
                                        </p:tgtEl>
                                        <p:attrNameLst>
                                          <p:attrName>style.visibility</p:attrName>
                                        </p:attrNameLst>
                                      </p:cBhvr>
                                      <p:to>
                                        <p:strVal val="visible"/>
                                      </p:to>
                                    </p:set>
                                    <p:animEffect transition="in" filter="box(out)">
                                      <p:cBhvr>
                                        <p:cTn id="65" dur="500"/>
                                        <p:tgtEl>
                                          <p:spTgt spid="72753"/>
                                        </p:tgtEl>
                                      </p:cBhvr>
                                    </p:animEffect>
                                  </p:childTnLst>
                                  <p:subTnLst>
                                    <p:audio>
                                      <p:cMediaNode>
                                        <p:cTn display="0" masterRel="sameClick">
                                          <p:stCondLst>
                                            <p:cond evt="begin" delay="0">
                                              <p:tn val="63"/>
                                            </p:cond>
                                          </p:stCondLst>
                                          <p:endCondLst>
                                            <p:cond evt="onStopAudio" delay="0">
                                              <p:tgtEl>
                                                <p:sldTgt/>
                                              </p:tgtEl>
                                            </p:cond>
                                          </p:endCondLst>
                                        </p:cTn>
                                        <p:tgtEl>
                                          <p:sndTgt r:embed="rId48"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6" grpId="0"/>
      <p:bldP spid="72707" grpId="0"/>
      <p:bldP spid="72745" grpId="0"/>
      <p:bldP spid="72747" grpId="0"/>
      <p:bldP spid="72748" grpId="0" bldLvl="0" animBg="1"/>
      <p:bldP spid="72749" grpId="0" bldLvl="0" animBg="1"/>
      <p:bldP spid="72750" grpId="0" bldLvl="0" animBg="1"/>
      <p:bldP spid="7275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46" action="ppaction://hlinksldjump"/>
          </p:cNvPr>
          <p:cNvSpPr>
            <a:spLocks noChangeArrowheads="1"/>
          </p:cNvSpPr>
          <p:nvPr>
            <p:custDataLst>
              <p:tags r:id="rId3"/>
            </p:custDataLst>
          </p:nvPr>
        </p:nvSpPr>
        <p:spPr bwMode="auto">
          <a:xfrm>
            <a:off x="3016250" y="495935"/>
            <a:ext cx="3811270" cy="720240"/>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二、实际电流源</a:t>
            </a:r>
          </a:p>
        </p:txBody>
      </p:sp>
      <p:grpSp>
        <p:nvGrpSpPr>
          <p:cNvPr id="2" name="Group 2"/>
          <p:cNvGrpSpPr/>
          <p:nvPr/>
        </p:nvGrpSpPr>
        <p:grpSpPr>
          <a:xfrm>
            <a:off x="4137025" y="1627823"/>
            <a:ext cx="4683125" cy="2401887"/>
            <a:chOff x="2810" y="2088"/>
            <a:chExt cx="2950" cy="1513"/>
          </a:xfrm>
        </p:grpSpPr>
        <p:grpSp>
          <p:nvGrpSpPr>
            <p:cNvPr id="25637" name="Group 3"/>
            <p:cNvGrpSpPr/>
            <p:nvPr/>
          </p:nvGrpSpPr>
          <p:grpSpPr>
            <a:xfrm>
              <a:off x="2810" y="2209"/>
              <a:ext cx="1827" cy="1392"/>
              <a:chOff x="386" y="877"/>
              <a:chExt cx="1827" cy="1392"/>
            </a:xfrm>
          </p:grpSpPr>
          <p:sp>
            <p:nvSpPr>
              <p:cNvPr id="25641" name="Text Box 4"/>
              <p:cNvSpPr txBox="1"/>
              <p:nvPr>
                <p:custDataLst>
                  <p:tags r:id="rId39"/>
                </p:custDataLst>
              </p:nvPr>
            </p:nvSpPr>
            <p:spPr>
              <a:xfrm>
                <a:off x="683" y="877"/>
                <a:ext cx="331" cy="327"/>
              </a:xfrm>
              <a:prstGeom prst="rect">
                <a:avLst/>
              </a:prstGeom>
              <a:noFill/>
              <a:ln w="9525">
                <a:noFill/>
              </a:ln>
            </p:spPr>
            <p:txBody>
              <a:bodyPr>
                <a:spAutoFit/>
              </a:bodyPr>
              <a:lstStyle/>
              <a:p>
                <a:pPr eaLnBrk="0" hangingPunct="0">
                  <a:spcBef>
                    <a:spcPct val="50000"/>
                  </a:spcBef>
                </a:pPr>
                <a:r>
                  <a:rPr lang="en-US" altLang="zh-CN" sz="2800" b="1" i="1" dirty="0">
                    <a:solidFill>
                      <a:schemeClr val="accent2"/>
                    </a:solidFill>
                    <a:latin typeface="Times New Roman" panose="02020603050405020304" pitchFamily="18" charset="0"/>
                    <a:ea typeface="楷体_GB2312" pitchFamily="49" charset="-122"/>
                  </a:rPr>
                  <a:t>u</a:t>
                </a:r>
              </a:p>
            </p:txBody>
          </p:sp>
          <p:sp>
            <p:nvSpPr>
              <p:cNvPr id="25642" name="Text Box 5"/>
              <p:cNvSpPr txBox="1"/>
              <p:nvPr>
                <p:custDataLst>
                  <p:tags r:id="rId40"/>
                </p:custDataLst>
              </p:nvPr>
            </p:nvSpPr>
            <p:spPr>
              <a:xfrm>
                <a:off x="386" y="1874"/>
                <a:ext cx="286" cy="328"/>
              </a:xfrm>
              <a:prstGeom prst="rect">
                <a:avLst/>
              </a:prstGeom>
              <a:noFill/>
              <a:ln w="9525">
                <a:noFill/>
              </a:ln>
            </p:spPr>
            <p:txBody>
              <a:bodyPr>
                <a:spAutoFit/>
              </a:bodyPr>
              <a:lstStyle/>
              <a:p>
                <a:pPr eaLnBrk="0" hangingPunct="0">
                  <a:spcBef>
                    <a:spcPct val="50000"/>
                  </a:spcBef>
                </a:pPr>
                <a:r>
                  <a:rPr lang="en-US" altLang="zh-CN" sz="2800" b="1" i="1" dirty="0">
                    <a:solidFill>
                      <a:schemeClr val="accent2"/>
                    </a:solidFill>
                    <a:latin typeface="Times New Roman" panose="02020603050405020304" pitchFamily="18" charset="0"/>
                    <a:ea typeface="楷体_GB2312" pitchFamily="49" charset="-122"/>
                  </a:rPr>
                  <a:t>0</a:t>
                </a:r>
              </a:p>
            </p:txBody>
          </p:sp>
          <p:sp>
            <p:nvSpPr>
              <p:cNvPr id="25643" name="Text Box 6"/>
              <p:cNvSpPr txBox="1"/>
              <p:nvPr>
                <p:custDataLst>
                  <p:tags r:id="rId41"/>
                </p:custDataLst>
              </p:nvPr>
            </p:nvSpPr>
            <p:spPr>
              <a:xfrm>
                <a:off x="1879" y="1942"/>
                <a:ext cx="334" cy="327"/>
              </a:xfrm>
              <a:prstGeom prst="rect">
                <a:avLst/>
              </a:prstGeom>
              <a:noFill/>
              <a:ln w="9525">
                <a:noFill/>
              </a:ln>
            </p:spPr>
            <p:txBody>
              <a:bodyPr>
                <a:spAutoFit/>
              </a:bodyPr>
              <a:lstStyle/>
              <a:p>
                <a:pPr eaLnBrk="0" hangingPunct="0">
                  <a:spcBef>
                    <a:spcPct val="50000"/>
                  </a:spcBef>
                </a:pPr>
                <a:r>
                  <a:rPr lang="en-US" altLang="zh-CN" sz="2800" b="1" i="1" dirty="0">
                    <a:solidFill>
                      <a:schemeClr val="accent2"/>
                    </a:solidFill>
                    <a:latin typeface="Times New Roman" panose="02020603050405020304" pitchFamily="18" charset="0"/>
                    <a:ea typeface="楷体_GB2312" pitchFamily="49" charset="-122"/>
                  </a:rPr>
                  <a:t>i</a:t>
                </a:r>
              </a:p>
            </p:txBody>
          </p:sp>
          <p:sp>
            <p:nvSpPr>
              <p:cNvPr id="25644" name="Line 7"/>
              <p:cNvSpPr/>
              <p:nvPr>
                <p:custDataLst>
                  <p:tags r:id="rId42"/>
                </p:custDataLst>
              </p:nvPr>
            </p:nvSpPr>
            <p:spPr>
              <a:xfrm flipV="1">
                <a:off x="623" y="951"/>
                <a:ext cx="0" cy="1185"/>
              </a:xfrm>
              <a:prstGeom prst="line">
                <a:avLst/>
              </a:prstGeom>
              <a:ln w="38100" cap="flat" cmpd="sng">
                <a:solidFill>
                  <a:schemeClr val="accent2"/>
                </a:solidFill>
                <a:prstDash val="solid"/>
                <a:headEnd type="none" w="med" len="med"/>
                <a:tailEnd type="stealth" w="med" len="lg"/>
              </a:ln>
            </p:spPr>
          </p:sp>
          <p:sp>
            <p:nvSpPr>
              <p:cNvPr id="25645" name="Line 8"/>
              <p:cNvSpPr/>
              <p:nvPr>
                <p:custDataLst>
                  <p:tags r:id="rId43"/>
                </p:custDataLst>
              </p:nvPr>
            </p:nvSpPr>
            <p:spPr>
              <a:xfrm>
                <a:off x="433" y="1942"/>
                <a:ext cx="1495" cy="0"/>
              </a:xfrm>
              <a:prstGeom prst="line">
                <a:avLst/>
              </a:prstGeom>
              <a:ln w="38100" cap="flat" cmpd="sng">
                <a:solidFill>
                  <a:schemeClr val="accent2"/>
                </a:solidFill>
                <a:prstDash val="solid"/>
                <a:headEnd type="none" w="med" len="med"/>
                <a:tailEnd type="stealth" w="med" len="lg"/>
              </a:ln>
            </p:spPr>
          </p:sp>
        </p:grpSp>
        <p:sp>
          <p:nvSpPr>
            <p:cNvPr id="25638" name="Line 9"/>
            <p:cNvSpPr/>
            <p:nvPr>
              <p:custDataLst>
                <p:tags r:id="rId36"/>
              </p:custDataLst>
            </p:nvPr>
          </p:nvSpPr>
          <p:spPr>
            <a:xfrm rot="-5400000" flipH="1">
              <a:off x="3185" y="2788"/>
              <a:ext cx="956" cy="0"/>
            </a:xfrm>
            <a:prstGeom prst="line">
              <a:avLst/>
            </a:prstGeom>
            <a:ln w="28575" cap="flat" cmpd="sng">
              <a:solidFill>
                <a:srgbClr val="D60093"/>
              </a:solidFill>
              <a:prstDash val="solid"/>
              <a:headEnd type="none" w="med" len="med"/>
              <a:tailEnd type="none" w="med" len="med"/>
            </a:ln>
          </p:spPr>
        </p:sp>
        <p:sp>
          <p:nvSpPr>
            <p:cNvPr id="25639" name="AutoShape 10"/>
            <p:cNvSpPr/>
            <p:nvPr>
              <p:custDataLst>
                <p:tags r:id="rId37"/>
              </p:custDataLst>
            </p:nvPr>
          </p:nvSpPr>
          <p:spPr>
            <a:xfrm>
              <a:off x="4776" y="2088"/>
              <a:ext cx="984" cy="972"/>
            </a:xfrm>
            <a:prstGeom prst="cloudCallout">
              <a:avLst>
                <a:gd name="adj1" fmla="val -114634"/>
                <a:gd name="adj2" fmla="val 43106"/>
              </a:avLst>
            </a:prstGeom>
            <a:gradFill rotWithShape="0">
              <a:gsLst>
                <a:gs pos="0">
                  <a:srgbClr val="CCFFCC"/>
                </a:gs>
                <a:gs pos="100000">
                  <a:srgbClr val="FFFFFF"/>
                </a:gs>
              </a:gsLst>
              <a:lin ang="5400000" scaled="1"/>
              <a:tileRect/>
            </a:gradFill>
            <a:ln w="9525" cap="flat" cmpd="sng">
              <a:solidFill>
                <a:schemeClr val="tx1"/>
              </a:solidFill>
              <a:prstDash val="solid"/>
              <a:headEnd type="none" w="med" len="med"/>
              <a:tailEnd type="none" w="med" len="med"/>
            </a:ln>
          </p:spPr>
          <p:txBody>
            <a:bodyPr/>
            <a:lstStyle/>
            <a:p>
              <a:pPr algn="ctr"/>
              <a:r>
                <a:rPr lang="zh-CN" altLang="en-US" sz="2000" b="1" dirty="0">
                  <a:latin typeface="宋体" panose="02010600030101010101" pitchFamily="2" charset="-122"/>
                </a:rPr>
                <a:t>理想电流源伏安特性</a:t>
              </a:r>
            </a:p>
          </p:txBody>
        </p:sp>
        <p:sp>
          <p:nvSpPr>
            <p:cNvPr id="25640" name="Text Box 11"/>
            <p:cNvSpPr txBox="1"/>
            <p:nvPr>
              <p:custDataLst>
                <p:tags r:id="rId38"/>
              </p:custDataLst>
            </p:nvPr>
          </p:nvSpPr>
          <p:spPr>
            <a:xfrm>
              <a:off x="3576" y="3294"/>
              <a:ext cx="273" cy="288"/>
            </a:xfrm>
            <a:prstGeom prst="rect">
              <a:avLst/>
            </a:prstGeom>
            <a:noFill/>
            <a:ln w="9525">
              <a:noFill/>
            </a:ln>
          </p:spPr>
          <p:txBody>
            <a:bodyPr>
              <a:spAutoFit/>
            </a:bodyPr>
            <a:lstStyle/>
            <a:p>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s</a:t>
              </a:r>
            </a:p>
          </p:txBody>
        </p:sp>
      </p:grpSp>
      <p:sp>
        <p:nvSpPr>
          <p:cNvPr id="73740" name="Text Box 12"/>
          <p:cNvSpPr txBox="1"/>
          <p:nvPr>
            <p:custDataLst>
              <p:tags r:id="rId4"/>
            </p:custDataLst>
          </p:nvPr>
        </p:nvSpPr>
        <p:spPr>
          <a:xfrm>
            <a:off x="3148013" y="4118610"/>
            <a:ext cx="5405437" cy="557213"/>
          </a:xfrm>
          <a:prstGeom prst="rect">
            <a:avLst/>
          </a:prstGeom>
          <a:noFill/>
          <a:ln w="38100" cap="flat" cmpd="dbl">
            <a:solidFill>
              <a:srgbClr val="FFCC99"/>
            </a:solidFill>
            <a:prstDash val="solid"/>
            <a:miter/>
            <a:headEnd type="none" w="med" len="med"/>
            <a:tailEnd type="none" w="med" len="med"/>
          </a:ln>
        </p:spPr>
        <p:txBody>
          <a:bodyPr>
            <a:spAutoFit/>
          </a:bodyPr>
          <a:lstStyle/>
          <a:p>
            <a:pPr marL="457200" indent="-457200" eaLnBrk="0" hangingPunct="0">
              <a:spcBef>
                <a:spcPct val="50000"/>
              </a:spcBef>
            </a:pPr>
            <a:r>
              <a:rPr lang="zh-CN" altLang="en-US" sz="2800" b="1" dirty="0">
                <a:solidFill>
                  <a:schemeClr val="accent2"/>
                </a:solidFill>
                <a:latin typeface="宋体" panose="02010600030101010101" pitchFamily="2" charset="-122"/>
              </a:rPr>
              <a:t>特点：</a:t>
            </a:r>
            <a:r>
              <a:rPr lang="zh-CN" altLang="en-US" sz="2800" b="1" dirty="0">
                <a:solidFill>
                  <a:srgbClr val="9900CC"/>
                </a:solidFill>
                <a:latin typeface="宋体" panose="02010600030101010101" pitchFamily="2" charset="-122"/>
              </a:rPr>
              <a:t>输出电流随外电路变化。</a:t>
            </a:r>
          </a:p>
        </p:txBody>
      </p:sp>
      <p:sp>
        <p:nvSpPr>
          <p:cNvPr id="73741" name="Rectangle 13"/>
          <p:cNvSpPr/>
          <p:nvPr>
            <p:custDataLst>
              <p:tags r:id="rId5"/>
            </p:custDataLst>
          </p:nvPr>
        </p:nvSpPr>
        <p:spPr>
          <a:xfrm>
            <a:off x="304800" y="1378585"/>
            <a:ext cx="1606550" cy="519113"/>
          </a:xfrm>
          <a:prstGeom prst="rect">
            <a:avLst/>
          </a:prstGeom>
          <a:noFill/>
          <a:ln w="9525">
            <a:noFill/>
          </a:ln>
        </p:spPr>
        <p:txBody>
          <a:bodyPr wrap="none">
            <a:spAutoFit/>
          </a:bodyPr>
          <a:lstStyle/>
          <a:p>
            <a:r>
              <a:rPr lang="zh-CN" altLang="en-US" sz="2800" b="1" dirty="0">
                <a:solidFill>
                  <a:srgbClr val="006600"/>
                </a:solidFill>
                <a:latin typeface="宋体" panose="02010600030101010101" pitchFamily="2" charset="-122"/>
              </a:rPr>
              <a:t>伏安特性</a:t>
            </a:r>
          </a:p>
        </p:txBody>
      </p:sp>
      <p:sp>
        <p:nvSpPr>
          <p:cNvPr id="73742" name="Line 14"/>
          <p:cNvSpPr/>
          <p:nvPr>
            <p:custDataLst>
              <p:tags r:id="rId6"/>
            </p:custDataLst>
          </p:nvPr>
        </p:nvSpPr>
        <p:spPr>
          <a:xfrm>
            <a:off x="4552950" y="2694623"/>
            <a:ext cx="952500" cy="800100"/>
          </a:xfrm>
          <a:prstGeom prst="line">
            <a:avLst/>
          </a:prstGeom>
          <a:ln w="28575" cap="flat" cmpd="sng">
            <a:solidFill>
              <a:srgbClr val="FF0000"/>
            </a:solidFill>
            <a:prstDash val="solid"/>
            <a:headEnd type="none" w="med" len="med"/>
            <a:tailEnd type="none" w="med" len="med"/>
          </a:ln>
        </p:spPr>
      </p:sp>
      <p:sp>
        <p:nvSpPr>
          <p:cNvPr id="73743" name="AutoShape 15"/>
          <p:cNvSpPr/>
          <p:nvPr>
            <p:custDataLst>
              <p:tags r:id="rId7"/>
            </p:custDataLst>
          </p:nvPr>
        </p:nvSpPr>
        <p:spPr>
          <a:xfrm>
            <a:off x="5734050" y="1684973"/>
            <a:ext cx="1181100" cy="1028700"/>
          </a:xfrm>
          <a:prstGeom prst="wedgeRoundRectCallout">
            <a:avLst>
              <a:gd name="adj1" fmla="val -109676"/>
              <a:gd name="adj2" fmla="val 82255"/>
              <a:gd name="adj3" fmla="val 16667"/>
            </a:avLst>
          </a:prstGeom>
          <a:solidFill>
            <a:schemeClr val="bg1"/>
          </a:solidFill>
          <a:ln w="9525" cap="flat" cmpd="sng">
            <a:solidFill>
              <a:schemeClr val="tx1"/>
            </a:solidFill>
            <a:prstDash val="solid"/>
            <a:miter/>
            <a:headEnd type="none" w="med" len="med"/>
            <a:tailEnd type="none" w="med" len="med"/>
          </a:ln>
        </p:spPr>
        <p:txBody>
          <a:bodyPr/>
          <a:lstStyle/>
          <a:p>
            <a:pPr algn="ctr"/>
            <a:r>
              <a:rPr lang="zh-CN" altLang="en-US" sz="2000" b="1" dirty="0">
                <a:latin typeface="宋体" panose="02010600030101010101" pitchFamily="2" charset="-122"/>
              </a:rPr>
              <a:t>实际电流源伏安特性</a:t>
            </a:r>
            <a:endParaRPr lang="zh-CN" altLang="en-US" dirty="0">
              <a:latin typeface="Times New Roman" panose="02020603050405020304" pitchFamily="18" charset="0"/>
            </a:endParaRPr>
          </a:p>
        </p:txBody>
      </p:sp>
      <p:sp>
        <p:nvSpPr>
          <p:cNvPr id="73744" name="Oval 16"/>
          <p:cNvSpPr/>
          <p:nvPr>
            <p:custDataLst>
              <p:tags r:id="rId8"/>
            </p:custDataLst>
          </p:nvPr>
        </p:nvSpPr>
        <p:spPr>
          <a:xfrm>
            <a:off x="4457700" y="2618423"/>
            <a:ext cx="114300" cy="114300"/>
          </a:xfrm>
          <a:prstGeom prst="ellipse">
            <a:avLst/>
          </a:prstGeom>
          <a:solidFill>
            <a:srgbClr val="FF0000"/>
          </a:solidFill>
          <a:ln w="9525"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73745" name="Oval 17"/>
          <p:cNvSpPr/>
          <p:nvPr>
            <p:custDataLst>
              <p:tags r:id="rId9"/>
            </p:custDataLst>
          </p:nvPr>
        </p:nvSpPr>
        <p:spPr>
          <a:xfrm>
            <a:off x="5429250" y="3456623"/>
            <a:ext cx="114300" cy="114300"/>
          </a:xfrm>
          <a:prstGeom prst="ellipse">
            <a:avLst/>
          </a:prstGeom>
          <a:solidFill>
            <a:srgbClr val="FF0000"/>
          </a:solidFill>
          <a:ln w="9525"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aphicFrame>
        <p:nvGraphicFramePr>
          <p:cNvPr id="73746" name="Object 18"/>
          <p:cNvGraphicFramePr/>
          <p:nvPr>
            <p:custDataLst>
              <p:tags r:id="rId10"/>
            </p:custDataLst>
          </p:nvPr>
        </p:nvGraphicFramePr>
        <p:xfrm>
          <a:off x="3247073" y="2416810"/>
          <a:ext cx="1144905" cy="409575"/>
        </p:xfrm>
        <a:graphic>
          <a:graphicData uri="http://schemas.openxmlformats.org/presentationml/2006/ole">
            <mc:AlternateContent xmlns:mc="http://schemas.openxmlformats.org/markup-compatibility/2006">
              <mc:Choice xmlns:v="urn:schemas-microsoft-com:vml" Requires="v">
                <p:oleObj spid="_x0000_s28691" r:id="rId47" imgW="673100" imgH="241300" progId="Equation.3">
                  <p:embed/>
                </p:oleObj>
              </mc:Choice>
              <mc:Fallback>
                <p:oleObj r:id="rId47" imgW="673100" imgH="241300" progId="Equation.3">
                  <p:embed/>
                  <p:pic>
                    <p:nvPicPr>
                      <p:cNvPr id="0" name="图片 3161"/>
                      <p:cNvPicPr/>
                      <p:nvPr/>
                    </p:nvPicPr>
                    <p:blipFill>
                      <a:blip r:embed="rId48">
                        <a:clrChange>
                          <a:clrFrom>
                            <a:srgbClr val="000000"/>
                          </a:clrFrom>
                          <a:clrTo>
                            <a:srgbClr val="FF0066"/>
                          </a:clrTo>
                        </a:clrChange>
                      </a:blip>
                      <a:stretch>
                        <a:fillRect/>
                      </a:stretch>
                    </p:blipFill>
                    <p:spPr>
                      <a:xfrm>
                        <a:off x="3247073" y="2416810"/>
                        <a:ext cx="1144905" cy="409575"/>
                      </a:xfrm>
                      <a:prstGeom prst="rect">
                        <a:avLst/>
                      </a:prstGeom>
                      <a:noFill/>
                      <a:ln w="38100">
                        <a:noFill/>
                        <a:miter/>
                      </a:ln>
                    </p:spPr>
                  </p:pic>
                </p:oleObj>
              </mc:Fallback>
            </mc:AlternateContent>
          </a:graphicData>
        </a:graphic>
      </p:graphicFrame>
      <p:grpSp>
        <p:nvGrpSpPr>
          <p:cNvPr id="4" name="Group 19"/>
          <p:cNvGrpSpPr/>
          <p:nvPr/>
        </p:nvGrpSpPr>
        <p:grpSpPr>
          <a:xfrm>
            <a:off x="266700" y="1938973"/>
            <a:ext cx="2809875" cy="1752600"/>
            <a:chOff x="384" y="2366"/>
            <a:chExt cx="1770" cy="1104"/>
          </a:xfrm>
        </p:grpSpPr>
        <p:sp>
          <p:nvSpPr>
            <p:cNvPr id="25612" name="Line 20"/>
            <p:cNvSpPr/>
            <p:nvPr>
              <p:custDataLst>
                <p:tags r:id="rId12"/>
              </p:custDataLst>
            </p:nvPr>
          </p:nvSpPr>
          <p:spPr>
            <a:xfrm>
              <a:off x="1288" y="2667"/>
              <a:ext cx="432" cy="0"/>
            </a:xfrm>
            <a:prstGeom prst="line">
              <a:avLst/>
            </a:prstGeom>
            <a:ln w="28575" cap="flat" cmpd="sng">
              <a:solidFill>
                <a:srgbClr val="FF0000"/>
              </a:solidFill>
              <a:prstDash val="solid"/>
              <a:headEnd type="none" w="med" len="med"/>
              <a:tailEnd type="stealth" w="med" len="lg"/>
            </a:ln>
          </p:spPr>
        </p:sp>
        <p:sp>
          <p:nvSpPr>
            <p:cNvPr id="25613" name="Text Box 21"/>
            <p:cNvSpPr txBox="1"/>
            <p:nvPr>
              <p:custDataLst>
                <p:tags r:id="rId13"/>
              </p:custDataLst>
            </p:nvPr>
          </p:nvSpPr>
          <p:spPr>
            <a:xfrm>
              <a:off x="1410" y="2366"/>
              <a:ext cx="191" cy="288"/>
            </a:xfrm>
            <a:prstGeom prst="rect">
              <a:avLst/>
            </a:prstGeom>
            <a:noFill/>
            <a:ln w="9525">
              <a:noFill/>
            </a:ln>
          </p:spPr>
          <p:txBody>
            <a:bodyPr wrap="none" anchor="ctr" anchorCtr="0">
              <a:spAutoFit/>
            </a:bodyPr>
            <a:lstStyle/>
            <a:p>
              <a:pPr algn="ctr"/>
              <a:r>
                <a:rPr lang="en-US" altLang="zh-CN" b="1" i="1" dirty="0">
                  <a:solidFill>
                    <a:srgbClr val="FF0000"/>
                  </a:solidFill>
                  <a:latin typeface="Times New Roman" panose="02020603050405020304" pitchFamily="18" charset="0"/>
                  <a:ea typeface="隶书" pitchFamily="49" charset="-122"/>
                </a:rPr>
                <a:t>I</a:t>
              </a:r>
            </a:p>
          </p:txBody>
        </p:sp>
        <p:sp>
          <p:nvSpPr>
            <p:cNvPr id="25614" name="Line 22"/>
            <p:cNvSpPr/>
            <p:nvPr>
              <p:custDataLst>
                <p:tags r:id="rId14"/>
              </p:custDataLst>
            </p:nvPr>
          </p:nvSpPr>
          <p:spPr>
            <a:xfrm>
              <a:off x="1356" y="2724"/>
              <a:ext cx="444" cy="0"/>
            </a:xfrm>
            <a:prstGeom prst="line">
              <a:avLst/>
            </a:prstGeom>
            <a:ln w="9525" cap="flat" cmpd="sng">
              <a:solidFill>
                <a:schemeClr val="tx1"/>
              </a:solidFill>
              <a:prstDash val="solid"/>
              <a:headEnd type="none" w="med" len="med"/>
              <a:tailEnd type="none" w="med" len="med"/>
            </a:ln>
          </p:spPr>
        </p:sp>
        <p:sp>
          <p:nvSpPr>
            <p:cNvPr id="25615" name="Line 23"/>
            <p:cNvSpPr/>
            <p:nvPr>
              <p:custDataLst>
                <p:tags r:id="rId15"/>
              </p:custDataLst>
            </p:nvPr>
          </p:nvSpPr>
          <p:spPr>
            <a:xfrm>
              <a:off x="1800" y="2724"/>
              <a:ext cx="0" cy="720"/>
            </a:xfrm>
            <a:prstGeom prst="line">
              <a:avLst/>
            </a:prstGeom>
            <a:ln w="9525" cap="flat" cmpd="sng">
              <a:solidFill>
                <a:schemeClr val="tx1"/>
              </a:solidFill>
              <a:prstDash val="solid"/>
              <a:headEnd type="none" w="med" len="med"/>
              <a:tailEnd type="none" w="med" len="med"/>
            </a:ln>
          </p:spPr>
        </p:sp>
        <p:sp>
          <p:nvSpPr>
            <p:cNvPr id="25616" name="Line 24"/>
            <p:cNvSpPr/>
            <p:nvPr>
              <p:custDataLst>
                <p:tags r:id="rId16"/>
              </p:custDataLst>
            </p:nvPr>
          </p:nvSpPr>
          <p:spPr>
            <a:xfrm>
              <a:off x="1344" y="3432"/>
              <a:ext cx="468" cy="0"/>
            </a:xfrm>
            <a:prstGeom prst="line">
              <a:avLst/>
            </a:prstGeom>
            <a:ln w="9525" cap="flat" cmpd="sng">
              <a:solidFill>
                <a:schemeClr val="tx1"/>
              </a:solidFill>
              <a:prstDash val="solid"/>
              <a:headEnd type="none" w="med" len="med"/>
              <a:tailEnd type="none" w="med" len="med"/>
            </a:ln>
          </p:spPr>
        </p:sp>
        <p:sp>
          <p:nvSpPr>
            <p:cNvPr id="25617" name="Rectangle 25"/>
            <p:cNvSpPr/>
            <p:nvPr>
              <p:custDataLst>
                <p:tags r:id="rId17"/>
              </p:custDataLst>
            </p:nvPr>
          </p:nvSpPr>
          <p:spPr>
            <a:xfrm>
              <a:off x="1764" y="2892"/>
              <a:ext cx="96" cy="216"/>
            </a:xfrm>
            <a:prstGeom prst="rect">
              <a:avLst/>
            </a:prstGeom>
            <a:gradFill rotWithShape="0">
              <a:gsLst>
                <a:gs pos="0">
                  <a:srgbClr val="CCFFCC"/>
                </a:gs>
                <a:gs pos="100000">
                  <a:srgbClr val="FFFFFF"/>
                </a:gs>
              </a:gsLst>
              <a:lin ang="5400000" scaled="1"/>
              <a:tileRect/>
            </a:gradFill>
            <a:ln w="38100" cap="flat" cmpd="sng">
              <a:solidFill>
                <a:schemeClr val="tx2"/>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5618" name="Text Box 26"/>
            <p:cNvSpPr txBox="1"/>
            <p:nvPr>
              <p:custDataLst>
                <p:tags r:id="rId18"/>
              </p:custDataLst>
            </p:nvPr>
          </p:nvSpPr>
          <p:spPr>
            <a:xfrm>
              <a:off x="1910" y="3062"/>
              <a:ext cx="244" cy="288"/>
            </a:xfrm>
            <a:prstGeom prst="rect">
              <a:avLst/>
            </a:prstGeom>
            <a:noFill/>
            <a:ln w="9525">
              <a:noFill/>
            </a:ln>
          </p:spPr>
          <p:txBody>
            <a:bodyPr wrap="none">
              <a:spAutoFit/>
            </a:bodyPr>
            <a:lstStyle/>
            <a:p>
              <a:r>
                <a:rPr lang="en-US" altLang="zh-CN" dirty="0">
                  <a:latin typeface="Times New Roman" panose="02020603050405020304" pitchFamily="18" charset="0"/>
                </a:rPr>
                <a:t>R</a:t>
              </a:r>
            </a:p>
          </p:txBody>
        </p:sp>
        <p:grpSp>
          <p:nvGrpSpPr>
            <p:cNvPr id="25619" name="Group 27"/>
            <p:cNvGrpSpPr/>
            <p:nvPr/>
          </p:nvGrpSpPr>
          <p:grpSpPr>
            <a:xfrm>
              <a:off x="384" y="2678"/>
              <a:ext cx="1287" cy="792"/>
              <a:chOff x="2100" y="1538"/>
              <a:chExt cx="1287" cy="792"/>
            </a:xfrm>
          </p:grpSpPr>
          <p:sp>
            <p:nvSpPr>
              <p:cNvPr id="25625" name="Oval 28"/>
              <p:cNvSpPr/>
              <p:nvPr>
                <p:custDataLst>
                  <p:tags r:id="rId24"/>
                </p:custDataLst>
              </p:nvPr>
            </p:nvSpPr>
            <p:spPr>
              <a:xfrm>
                <a:off x="3029" y="2252"/>
                <a:ext cx="56" cy="5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5626" name="Oval 29"/>
              <p:cNvSpPr/>
              <p:nvPr>
                <p:custDataLst>
                  <p:tags r:id="rId25"/>
                </p:custDataLst>
              </p:nvPr>
            </p:nvSpPr>
            <p:spPr>
              <a:xfrm>
                <a:off x="3017" y="1556"/>
                <a:ext cx="56" cy="5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5627" name="Line 30"/>
              <p:cNvSpPr/>
              <p:nvPr>
                <p:custDataLst>
                  <p:tags r:id="rId26"/>
                </p:custDataLst>
              </p:nvPr>
            </p:nvSpPr>
            <p:spPr>
              <a:xfrm>
                <a:off x="2424" y="1584"/>
                <a:ext cx="606" cy="0"/>
              </a:xfrm>
              <a:prstGeom prst="line">
                <a:avLst/>
              </a:prstGeom>
              <a:ln w="28575" cap="flat" cmpd="sng">
                <a:solidFill>
                  <a:srgbClr val="0033CC"/>
                </a:solidFill>
                <a:prstDash val="solid"/>
                <a:headEnd type="none" w="med" len="med"/>
                <a:tailEnd type="none" w="med" len="med"/>
              </a:ln>
            </p:spPr>
          </p:sp>
          <p:sp>
            <p:nvSpPr>
              <p:cNvPr id="25628" name="Line 31"/>
              <p:cNvSpPr/>
              <p:nvPr>
                <p:custDataLst>
                  <p:tags r:id="rId27"/>
                </p:custDataLst>
              </p:nvPr>
            </p:nvSpPr>
            <p:spPr>
              <a:xfrm flipV="1">
                <a:off x="2418" y="2280"/>
                <a:ext cx="618" cy="0"/>
              </a:xfrm>
              <a:prstGeom prst="line">
                <a:avLst/>
              </a:prstGeom>
              <a:ln w="28575" cap="flat" cmpd="sng">
                <a:solidFill>
                  <a:srgbClr val="0033CC"/>
                </a:solidFill>
                <a:prstDash val="solid"/>
                <a:headEnd type="none" w="med" len="med"/>
                <a:tailEnd type="none" w="med" len="med"/>
              </a:ln>
            </p:spPr>
          </p:sp>
          <p:sp>
            <p:nvSpPr>
              <p:cNvPr id="25629" name="Text Box 32"/>
              <p:cNvSpPr txBox="1"/>
              <p:nvPr>
                <p:custDataLst>
                  <p:tags r:id="rId28"/>
                </p:custDataLst>
              </p:nvPr>
            </p:nvSpPr>
            <p:spPr>
              <a:xfrm>
                <a:off x="3098" y="1538"/>
                <a:ext cx="224"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25630" name="Text Box 33"/>
              <p:cNvSpPr txBox="1"/>
              <p:nvPr>
                <p:custDataLst>
                  <p:tags r:id="rId29"/>
                </p:custDataLst>
              </p:nvPr>
            </p:nvSpPr>
            <p:spPr>
              <a:xfrm>
                <a:off x="3134" y="2042"/>
                <a:ext cx="180"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25631" name="Line 34"/>
              <p:cNvSpPr/>
              <p:nvPr>
                <p:custDataLst>
                  <p:tags r:id="rId30"/>
                </p:custDataLst>
              </p:nvPr>
            </p:nvSpPr>
            <p:spPr>
              <a:xfrm>
                <a:off x="2412" y="1584"/>
                <a:ext cx="0" cy="720"/>
              </a:xfrm>
              <a:prstGeom prst="line">
                <a:avLst/>
              </a:prstGeom>
              <a:ln w="28575" cap="flat" cmpd="sng">
                <a:solidFill>
                  <a:srgbClr val="0033CC"/>
                </a:solidFill>
                <a:prstDash val="solid"/>
                <a:headEnd type="none" w="med" len="med"/>
                <a:tailEnd type="none" w="med" len="med"/>
              </a:ln>
            </p:spPr>
          </p:sp>
          <p:sp>
            <p:nvSpPr>
              <p:cNvPr id="25632" name="Oval 35"/>
              <p:cNvSpPr/>
              <p:nvPr>
                <p:custDataLst>
                  <p:tags r:id="rId31"/>
                </p:custDataLst>
              </p:nvPr>
            </p:nvSpPr>
            <p:spPr>
              <a:xfrm>
                <a:off x="2319" y="1799"/>
                <a:ext cx="218" cy="214"/>
              </a:xfrm>
              <a:prstGeom prst="ellipse">
                <a:avLst/>
              </a:prstGeom>
              <a:solidFill>
                <a:schemeClr val="bg1"/>
              </a:solid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5633" name="Line 36"/>
              <p:cNvSpPr/>
              <p:nvPr>
                <p:custDataLst>
                  <p:tags r:id="rId32"/>
                </p:custDataLst>
              </p:nvPr>
            </p:nvSpPr>
            <p:spPr>
              <a:xfrm>
                <a:off x="2310" y="1908"/>
                <a:ext cx="234" cy="0"/>
              </a:xfrm>
              <a:prstGeom prst="line">
                <a:avLst/>
              </a:prstGeom>
              <a:ln w="28575" cap="flat" cmpd="sng">
                <a:solidFill>
                  <a:srgbClr val="0033CC"/>
                </a:solidFill>
                <a:prstDash val="solid"/>
                <a:headEnd type="none" w="med" len="med"/>
                <a:tailEnd type="none" w="med" len="med"/>
              </a:ln>
            </p:spPr>
          </p:sp>
          <p:sp>
            <p:nvSpPr>
              <p:cNvPr id="25634" name="Line 37"/>
              <p:cNvSpPr/>
              <p:nvPr>
                <p:custDataLst>
                  <p:tags r:id="rId33"/>
                </p:custDataLst>
              </p:nvPr>
            </p:nvSpPr>
            <p:spPr>
              <a:xfrm flipV="1">
                <a:off x="2418" y="1566"/>
                <a:ext cx="0" cy="174"/>
              </a:xfrm>
              <a:prstGeom prst="line">
                <a:avLst/>
              </a:prstGeom>
              <a:ln w="28575" cap="flat" cmpd="sng">
                <a:solidFill>
                  <a:srgbClr val="FF0066"/>
                </a:solidFill>
                <a:prstDash val="solid"/>
                <a:headEnd type="none" w="med" len="med"/>
                <a:tailEnd type="stealth" w="med" len="med"/>
              </a:ln>
            </p:spPr>
          </p:sp>
          <p:sp>
            <p:nvSpPr>
              <p:cNvPr id="25635" name="Text Box 38"/>
              <p:cNvSpPr txBox="1"/>
              <p:nvPr>
                <p:custDataLst>
                  <p:tags r:id="rId34"/>
                </p:custDataLst>
              </p:nvPr>
            </p:nvSpPr>
            <p:spPr>
              <a:xfrm>
                <a:off x="2988" y="1770"/>
                <a:ext cx="399" cy="288"/>
              </a:xfrm>
              <a:prstGeom prst="rect">
                <a:avLst/>
              </a:prstGeom>
              <a:noFill/>
              <a:ln w="9525">
                <a:noFill/>
              </a:ln>
            </p:spPr>
            <p:txBody>
              <a:bodyPr>
                <a:spAutoFit/>
              </a:bodyPr>
              <a:lstStyle/>
              <a:p>
                <a:pPr eaLnBrk="0" hangingPunct="0"/>
                <a:r>
                  <a:rPr lang="en-US" altLang="zh-CN" b="1" i="1" dirty="0">
                    <a:solidFill>
                      <a:schemeClr val="accent2"/>
                    </a:solidFill>
                    <a:latin typeface="Times New Roman" panose="02020603050405020304" pitchFamily="18" charset="0"/>
                    <a:ea typeface="楷体_GB2312" pitchFamily="49" charset="-122"/>
                  </a:rPr>
                  <a:t>U</a:t>
                </a:r>
                <a:endParaRPr lang="en-US" altLang="zh-CN" b="1" baseline="-25000" dirty="0">
                  <a:solidFill>
                    <a:schemeClr val="accent2"/>
                  </a:solidFill>
                  <a:latin typeface="Times New Roman" panose="02020603050405020304" pitchFamily="18" charset="0"/>
                  <a:ea typeface="楷体_GB2312" pitchFamily="49" charset="-122"/>
                </a:endParaRPr>
              </a:p>
            </p:txBody>
          </p:sp>
          <p:sp>
            <p:nvSpPr>
              <p:cNvPr id="25636" name="Text Box 39"/>
              <p:cNvSpPr txBox="1"/>
              <p:nvPr>
                <p:custDataLst>
                  <p:tags r:id="rId35"/>
                </p:custDataLst>
              </p:nvPr>
            </p:nvSpPr>
            <p:spPr>
              <a:xfrm>
                <a:off x="2100" y="1626"/>
                <a:ext cx="273" cy="288"/>
              </a:xfrm>
              <a:prstGeom prst="rect">
                <a:avLst/>
              </a:prstGeom>
              <a:noFill/>
              <a:ln w="9525">
                <a:noFill/>
              </a:ln>
            </p:spPr>
            <p:txBody>
              <a:bodyPr>
                <a:spAutoFit/>
              </a:bodyPr>
              <a:lstStyle/>
              <a:p>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s</a:t>
                </a:r>
              </a:p>
            </p:txBody>
          </p:sp>
        </p:grpSp>
        <p:sp>
          <p:nvSpPr>
            <p:cNvPr id="25620" name="Line 40"/>
            <p:cNvSpPr/>
            <p:nvPr>
              <p:custDataLst>
                <p:tags r:id="rId19"/>
              </p:custDataLst>
            </p:nvPr>
          </p:nvSpPr>
          <p:spPr>
            <a:xfrm>
              <a:off x="1104" y="2724"/>
              <a:ext cx="0" cy="696"/>
            </a:xfrm>
            <a:prstGeom prst="line">
              <a:avLst/>
            </a:prstGeom>
            <a:ln w="28575" cap="flat" cmpd="sng">
              <a:solidFill>
                <a:schemeClr val="accent2"/>
              </a:solidFill>
              <a:prstDash val="solid"/>
              <a:headEnd type="none" w="med" len="med"/>
              <a:tailEnd type="none" w="med" len="med"/>
            </a:ln>
          </p:spPr>
        </p:sp>
        <p:sp>
          <p:nvSpPr>
            <p:cNvPr id="25621" name="Rectangle 41"/>
            <p:cNvSpPr/>
            <p:nvPr>
              <p:custDataLst>
                <p:tags r:id="rId20"/>
              </p:custDataLst>
            </p:nvPr>
          </p:nvSpPr>
          <p:spPr>
            <a:xfrm rot="10800000">
              <a:off x="1055" y="3020"/>
              <a:ext cx="101" cy="208"/>
            </a:xfrm>
            <a:prstGeom prst="rect">
              <a:avLst/>
            </a:prstGeom>
            <a:solidFill>
              <a:schemeClr val="bg1"/>
            </a:soli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5622" name="Text Box 42"/>
            <p:cNvSpPr txBox="1"/>
            <p:nvPr>
              <p:custDataLst>
                <p:tags r:id="rId21"/>
              </p:custDataLst>
            </p:nvPr>
          </p:nvSpPr>
          <p:spPr>
            <a:xfrm>
              <a:off x="770" y="3026"/>
              <a:ext cx="325" cy="288"/>
            </a:xfrm>
            <a:prstGeom prst="rect">
              <a:avLst/>
            </a:prstGeom>
            <a:noFill/>
            <a:ln w="9525">
              <a:noFill/>
            </a:ln>
          </p:spPr>
          <p:txBody>
            <a:bodyPr wrap="none">
              <a:spAutoFit/>
            </a:bodyPr>
            <a:lstStyle/>
            <a:p>
              <a:r>
                <a:rPr lang="en-US" altLang="zh-CN" b="1" i="1" dirty="0">
                  <a:solidFill>
                    <a:srgbClr val="0033CC"/>
                  </a:solidFill>
                  <a:latin typeface="Times New Roman" panose="02020603050405020304" pitchFamily="18" charset="0"/>
                </a:rPr>
                <a:t>R</a:t>
              </a:r>
              <a:r>
                <a:rPr lang="en-US" altLang="zh-CN" sz="2000" b="1" baseline="-25000" dirty="0">
                  <a:solidFill>
                    <a:srgbClr val="0033CC"/>
                  </a:solidFill>
                  <a:latin typeface="Times New Roman" panose="02020603050405020304" pitchFamily="18" charset="0"/>
                </a:rPr>
                <a:t>O</a:t>
              </a:r>
            </a:p>
          </p:txBody>
        </p:sp>
        <p:sp>
          <p:nvSpPr>
            <p:cNvPr id="25623" name="Line 43"/>
            <p:cNvSpPr/>
            <p:nvPr>
              <p:custDataLst>
                <p:tags r:id="rId22"/>
              </p:custDataLst>
            </p:nvPr>
          </p:nvSpPr>
          <p:spPr>
            <a:xfrm rot="5400000">
              <a:off x="940" y="2883"/>
              <a:ext cx="240" cy="0"/>
            </a:xfrm>
            <a:prstGeom prst="line">
              <a:avLst/>
            </a:prstGeom>
            <a:ln w="28575" cap="flat" cmpd="sng">
              <a:solidFill>
                <a:srgbClr val="FF0000"/>
              </a:solidFill>
              <a:prstDash val="solid"/>
              <a:headEnd type="none" w="med" len="med"/>
              <a:tailEnd type="stealth" w="med" len="lg"/>
            </a:ln>
          </p:spPr>
        </p:sp>
        <p:sp>
          <p:nvSpPr>
            <p:cNvPr id="25624" name="Rectangle 44"/>
            <p:cNvSpPr/>
            <p:nvPr>
              <p:custDataLst>
                <p:tags r:id="rId23"/>
              </p:custDataLst>
            </p:nvPr>
          </p:nvSpPr>
          <p:spPr>
            <a:xfrm>
              <a:off x="792" y="2700"/>
              <a:ext cx="272" cy="288"/>
            </a:xfrm>
            <a:prstGeom prst="rect">
              <a:avLst/>
            </a:prstGeom>
            <a:noFill/>
            <a:ln w="9525">
              <a:noFill/>
            </a:ln>
          </p:spPr>
          <p:txBody>
            <a:bodyPr wrap="none">
              <a:spAutoFit/>
            </a:bodyPr>
            <a:lstStyle/>
            <a:p>
              <a:r>
                <a:rPr lang="en-US" altLang="zh-CN" b="1" i="1" dirty="0">
                  <a:solidFill>
                    <a:srgbClr val="FF0066"/>
                  </a:solidFill>
                  <a:latin typeface="Times New Roman" panose="02020603050405020304" pitchFamily="18" charset="0"/>
                </a:rPr>
                <a:t>I</a:t>
              </a:r>
              <a:r>
                <a:rPr lang="en-US" altLang="zh-CN" sz="2000" b="1" baseline="-25000" dirty="0">
                  <a:solidFill>
                    <a:srgbClr val="FF0066"/>
                  </a:solidFill>
                  <a:latin typeface="Times New Roman" panose="02020603050405020304" pitchFamily="18" charset="0"/>
                </a:rPr>
                <a:t>O</a:t>
              </a:r>
            </a:p>
          </p:txBody>
        </p:sp>
      </p:grpSp>
      <p:graphicFrame>
        <p:nvGraphicFramePr>
          <p:cNvPr id="73773" name="Object 45"/>
          <p:cNvGraphicFramePr/>
          <p:nvPr>
            <p:custDataLst>
              <p:tags r:id="rId11"/>
            </p:custDataLst>
          </p:nvPr>
        </p:nvGraphicFramePr>
        <p:xfrm>
          <a:off x="284322" y="3980339"/>
          <a:ext cx="2525395" cy="843280"/>
        </p:xfrm>
        <a:graphic>
          <a:graphicData uri="http://schemas.openxmlformats.org/presentationml/2006/ole">
            <mc:AlternateContent xmlns:mc="http://schemas.openxmlformats.org/markup-compatibility/2006">
              <mc:Choice xmlns:v="urn:schemas-microsoft-com:vml" Requires="v">
                <p:oleObj spid="_x0000_s28692" r:id="rId49" imgW="1295400" imgH="431800" progId="Equation.3">
                  <p:embed/>
                </p:oleObj>
              </mc:Choice>
              <mc:Fallback>
                <p:oleObj r:id="rId49" imgW="1295400" imgH="431800" progId="Equation.3">
                  <p:embed/>
                  <p:pic>
                    <p:nvPicPr>
                      <p:cNvPr id="0" name="图片 3162"/>
                      <p:cNvPicPr/>
                      <p:nvPr/>
                    </p:nvPicPr>
                    <p:blipFill>
                      <a:blip r:embed="rId50">
                        <a:clrChange>
                          <a:clrFrom>
                            <a:srgbClr val="000000"/>
                          </a:clrFrom>
                          <a:clrTo>
                            <a:srgbClr val="CC0099"/>
                          </a:clrTo>
                        </a:clrChange>
                      </a:blip>
                      <a:stretch>
                        <a:fillRect/>
                      </a:stretch>
                    </p:blipFill>
                    <p:spPr>
                      <a:xfrm>
                        <a:off x="284322" y="3980339"/>
                        <a:ext cx="2525395" cy="84328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73741"/>
                                        </p:tgtEl>
                                        <p:attrNameLst>
                                          <p:attrName>style.visibility</p:attrName>
                                        </p:attrNameLst>
                                      </p:cBhvr>
                                      <p:to>
                                        <p:strVal val="visible"/>
                                      </p:to>
                                    </p:set>
                                    <p:animEffect transition="in" filter="box(out)">
                                      <p:cBhvr>
                                        <p:cTn id="7" dur="500"/>
                                        <p:tgtEl>
                                          <p:spTgt spid="73741"/>
                                        </p:tgtEl>
                                      </p:cBhvr>
                                    </p:animEffect>
                                  </p:childTnLst>
                                  <p:subTnLst>
                                    <p:audio>
                                      <p:cMediaNode>
                                        <p:cTn display="0" masterRel="sameClick">
                                          <p:stCondLst>
                                            <p:cond evt="begin" delay="0">
                                              <p:tn val="5"/>
                                            </p:cond>
                                          </p:stCondLst>
                                          <p:endCondLst>
                                            <p:cond evt="onStopAudio" delay="0">
                                              <p:tgtEl>
                                                <p:sldTgt/>
                                              </p:tgtEl>
                                            </p:cond>
                                          </p:endCondLst>
                                        </p:cTn>
                                        <p:tgtEl>
                                          <p:sndTgt r:embed="rId45"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out)">
                                      <p:cBhvr>
                                        <p:cTn id="12" dur="500"/>
                                        <p:tgtEl>
                                          <p:spTgt spid="4"/>
                                        </p:tgtEl>
                                      </p:cBhvr>
                                    </p:animEffect>
                                  </p:childTnLst>
                                  <p:subTnLst>
                                    <p:audio>
                                      <p:cMediaNode>
                                        <p:cTn display="0" masterRel="sameClick">
                                          <p:stCondLst>
                                            <p:cond evt="begin" delay="0">
                                              <p:tn val="10"/>
                                            </p:cond>
                                          </p:stCondLst>
                                          <p:endCondLst>
                                            <p:cond evt="onStopAudio" delay="0">
                                              <p:tgtEl>
                                                <p:sldTgt/>
                                              </p:tgtEl>
                                            </p:cond>
                                          </p:endCondLst>
                                        </p:cTn>
                                        <p:tgtEl>
                                          <p:sndTgt r:embed="rId45"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nodeType="clickEffect">
                                  <p:stCondLst>
                                    <p:cond delay="0"/>
                                  </p:stCondLst>
                                  <p:childTnLst>
                                    <p:set>
                                      <p:cBhvr>
                                        <p:cTn id="16" dur="1" fill="hold">
                                          <p:stCondLst>
                                            <p:cond delay="0"/>
                                          </p:stCondLst>
                                        </p:cTn>
                                        <p:tgtEl>
                                          <p:spTgt spid="73773"/>
                                        </p:tgtEl>
                                        <p:attrNameLst>
                                          <p:attrName>style.visibility</p:attrName>
                                        </p:attrNameLst>
                                      </p:cBhvr>
                                      <p:to>
                                        <p:strVal val="visible"/>
                                      </p:to>
                                    </p:set>
                                    <p:animEffect transition="in" filter="box(out)">
                                      <p:cBhvr>
                                        <p:cTn id="17" dur="500"/>
                                        <p:tgtEl>
                                          <p:spTgt spid="73773"/>
                                        </p:tgtEl>
                                      </p:cBhvr>
                                    </p:animEffect>
                                  </p:childTnLst>
                                  <p:subTnLst>
                                    <p:audio>
                                      <p:cMediaNode>
                                        <p:cTn display="0" masterRel="sameClick">
                                          <p:stCondLst>
                                            <p:cond evt="begin" delay="0">
                                              <p:tn val="15"/>
                                            </p:cond>
                                          </p:stCondLst>
                                          <p:endCondLst>
                                            <p:cond evt="onStopAudio" delay="0">
                                              <p:tgtEl>
                                                <p:sldTgt/>
                                              </p:tgtEl>
                                            </p:cond>
                                          </p:endCondLst>
                                        </p:cTn>
                                        <p:tgtEl>
                                          <p:sndTgt r:embed="rId45"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ox(out)">
                                      <p:cBhvr>
                                        <p:cTn id="22" dur="500"/>
                                        <p:tgtEl>
                                          <p:spTgt spid="2"/>
                                        </p:tgtEl>
                                      </p:cBhvr>
                                    </p:animEffect>
                                  </p:childTnLst>
                                  <p:subTnLst>
                                    <p:audio>
                                      <p:cMediaNode>
                                        <p:cTn display="0" masterRel="sameClick">
                                          <p:stCondLst>
                                            <p:cond evt="begin" delay="0">
                                              <p:tn val="20"/>
                                            </p:cond>
                                          </p:stCondLst>
                                          <p:endCondLst>
                                            <p:cond evt="onStopAudio" delay="0">
                                              <p:tgtEl>
                                                <p:sldTgt/>
                                              </p:tgtEl>
                                            </p:cond>
                                          </p:endCondLst>
                                        </p:cTn>
                                        <p:tgtEl>
                                          <p:sndTgt r:embed="rId45" name="camera.wav"/>
                                        </p:tgtEl>
                                      </p:cMediaNode>
                                    </p:audio>
                                  </p:sub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73742"/>
                                        </p:tgtEl>
                                        <p:attrNameLst>
                                          <p:attrName>style.visibility</p:attrName>
                                        </p:attrNameLst>
                                      </p:cBhvr>
                                      <p:to>
                                        <p:strVal val="visible"/>
                                      </p:to>
                                    </p:set>
                                    <p:animEffect transition="in" filter="wipe(up)">
                                      <p:cBhvr>
                                        <p:cTn id="27" dur="500"/>
                                        <p:tgtEl>
                                          <p:spTgt spid="73742"/>
                                        </p:tgtEl>
                                      </p:cBhvr>
                                    </p:animEffect>
                                  </p:childTnLst>
                                  <p:subTnLst>
                                    <p:audio>
                                      <p:cMediaNode>
                                        <p:cTn display="0" masterRel="sameClick">
                                          <p:stCondLst>
                                            <p:cond evt="begin" delay="0">
                                              <p:tn val="25"/>
                                            </p:cond>
                                          </p:stCondLst>
                                          <p:endCondLst>
                                            <p:cond evt="onStopAudio" delay="0">
                                              <p:tgtEl>
                                                <p:sldTgt/>
                                              </p:tgtEl>
                                            </p:cond>
                                          </p:endCondLst>
                                        </p:cTn>
                                        <p:tgtEl>
                                          <p:sndTgt r:embed="rId45" name="camera.wav"/>
                                        </p:tgtEl>
                                      </p:cMediaNode>
                                    </p:audio>
                                  </p:subTnLst>
                                </p:cTn>
                              </p:par>
                            </p:childTnLst>
                          </p:cTn>
                        </p:par>
                      </p:childTnLst>
                    </p:cTn>
                  </p:par>
                  <p:par>
                    <p:cTn id="28" fill="hold">
                      <p:stCondLst>
                        <p:cond delay="indefinite"/>
                      </p:stCondLst>
                      <p:childTnLst>
                        <p:par>
                          <p:cTn id="29" fill="hold">
                            <p:stCondLst>
                              <p:cond delay="0"/>
                            </p:stCondLst>
                            <p:childTnLst>
                              <p:par>
                                <p:cTn id="30" presetID="19" presetClass="entr" presetSubtype="10" fill="hold" grpId="0" nodeType="clickEffect">
                                  <p:stCondLst>
                                    <p:cond delay="0"/>
                                  </p:stCondLst>
                                  <p:childTnLst>
                                    <p:set>
                                      <p:cBhvr>
                                        <p:cTn id="31" dur="1" fill="hold">
                                          <p:stCondLst>
                                            <p:cond delay="0"/>
                                          </p:stCondLst>
                                        </p:cTn>
                                        <p:tgtEl>
                                          <p:spTgt spid="73744"/>
                                        </p:tgtEl>
                                        <p:attrNameLst>
                                          <p:attrName>style.visibility</p:attrName>
                                        </p:attrNameLst>
                                      </p:cBhvr>
                                      <p:to>
                                        <p:strVal val="visible"/>
                                      </p:to>
                                    </p:set>
                                    <p:anim calcmode="lin" valueType="num">
                                      <p:cBhvr>
                                        <p:cTn id="32" dur="5000" fill="hold"/>
                                        <p:tgtEl>
                                          <p:spTgt spid="73744"/>
                                        </p:tgtEl>
                                        <p:attrNameLst>
                                          <p:attrName>ppt_w</p:attrName>
                                        </p:attrNameLst>
                                      </p:cBhvr>
                                      <p:tavLst>
                                        <p:tav tm="0" fmla="#ppt_w*sin(2.5*pi*$)">
                                          <p:val>
                                            <p:fltVal val="0"/>
                                          </p:val>
                                        </p:tav>
                                        <p:tav tm="100000">
                                          <p:val>
                                            <p:fltVal val="1"/>
                                          </p:val>
                                        </p:tav>
                                      </p:tavLst>
                                    </p:anim>
                                    <p:anim calcmode="lin" valueType="num">
                                      <p:cBhvr>
                                        <p:cTn id="33" dur="5000" fill="hold"/>
                                        <p:tgtEl>
                                          <p:spTgt spid="73744"/>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30"/>
                                            </p:cond>
                                          </p:stCondLst>
                                          <p:endCondLst>
                                            <p:cond evt="onStopAudio" delay="0">
                                              <p:tgtEl>
                                                <p:sldTgt/>
                                              </p:tgtEl>
                                            </p:cond>
                                          </p:endCondLst>
                                        </p:cTn>
                                        <p:tgtEl>
                                          <p:sndTgt r:embed="rId45" name="camera.wav"/>
                                        </p:tgtEl>
                                      </p:cMediaNode>
                                    </p:audio>
                                  </p:subTnLst>
                                </p:cTn>
                              </p:par>
                            </p:childTnLst>
                          </p:cTn>
                        </p:par>
                      </p:childTnLst>
                    </p:cTn>
                  </p:par>
                  <p:par>
                    <p:cTn id="34" fill="hold">
                      <p:stCondLst>
                        <p:cond delay="indefinite"/>
                      </p:stCondLst>
                      <p:childTnLst>
                        <p:par>
                          <p:cTn id="35" fill="hold">
                            <p:stCondLst>
                              <p:cond delay="0"/>
                            </p:stCondLst>
                            <p:childTnLst>
                              <p:par>
                                <p:cTn id="36" presetID="4" presetClass="entr" presetSubtype="32" fill="hold" nodeType="clickEffect">
                                  <p:stCondLst>
                                    <p:cond delay="0"/>
                                  </p:stCondLst>
                                  <p:childTnLst>
                                    <p:set>
                                      <p:cBhvr>
                                        <p:cTn id="37" dur="1" fill="hold">
                                          <p:stCondLst>
                                            <p:cond delay="0"/>
                                          </p:stCondLst>
                                        </p:cTn>
                                        <p:tgtEl>
                                          <p:spTgt spid="73746"/>
                                        </p:tgtEl>
                                        <p:attrNameLst>
                                          <p:attrName>style.visibility</p:attrName>
                                        </p:attrNameLst>
                                      </p:cBhvr>
                                      <p:to>
                                        <p:strVal val="visible"/>
                                      </p:to>
                                    </p:set>
                                    <p:animEffect transition="in" filter="box(out)">
                                      <p:cBhvr>
                                        <p:cTn id="38" dur="500"/>
                                        <p:tgtEl>
                                          <p:spTgt spid="73746"/>
                                        </p:tgtEl>
                                      </p:cBhvr>
                                    </p:animEffect>
                                  </p:childTnLst>
                                  <p:subTnLst>
                                    <p:audio>
                                      <p:cMediaNode>
                                        <p:cTn display="0" masterRel="sameClick">
                                          <p:stCondLst>
                                            <p:cond evt="begin" delay="0">
                                              <p:tn val="36"/>
                                            </p:cond>
                                          </p:stCondLst>
                                          <p:endCondLst>
                                            <p:cond evt="onStopAudio" delay="0">
                                              <p:tgtEl>
                                                <p:sldTgt/>
                                              </p:tgtEl>
                                            </p:cond>
                                          </p:endCondLst>
                                        </p:cTn>
                                        <p:tgtEl>
                                          <p:sndTgt r:embed="rId45" name="camera.wav"/>
                                        </p:tgtEl>
                                      </p:cMediaNode>
                                    </p:audio>
                                  </p:subTnLst>
                                </p:cTn>
                              </p:par>
                            </p:childTnLst>
                          </p:cTn>
                        </p:par>
                      </p:childTnLst>
                    </p:cTn>
                  </p:par>
                  <p:par>
                    <p:cTn id="39" fill="hold">
                      <p:stCondLst>
                        <p:cond delay="indefinite"/>
                      </p:stCondLst>
                      <p:childTnLst>
                        <p:par>
                          <p:cTn id="40" fill="hold">
                            <p:stCondLst>
                              <p:cond delay="0"/>
                            </p:stCondLst>
                            <p:childTnLst>
                              <p:par>
                                <p:cTn id="41" presetID="4" presetClass="entr" presetSubtype="32" fill="hold" grpId="0" nodeType="clickEffect">
                                  <p:stCondLst>
                                    <p:cond delay="0"/>
                                  </p:stCondLst>
                                  <p:childTnLst>
                                    <p:set>
                                      <p:cBhvr>
                                        <p:cTn id="42" dur="1" fill="hold">
                                          <p:stCondLst>
                                            <p:cond delay="0"/>
                                          </p:stCondLst>
                                        </p:cTn>
                                        <p:tgtEl>
                                          <p:spTgt spid="73745"/>
                                        </p:tgtEl>
                                        <p:attrNameLst>
                                          <p:attrName>style.visibility</p:attrName>
                                        </p:attrNameLst>
                                      </p:cBhvr>
                                      <p:to>
                                        <p:strVal val="visible"/>
                                      </p:to>
                                    </p:set>
                                    <p:animEffect transition="in" filter="box(out)">
                                      <p:cBhvr>
                                        <p:cTn id="43" dur="500"/>
                                        <p:tgtEl>
                                          <p:spTgt spid="73745"/>
                                        </p:tgtEl>
                                      </p:cBhvr>
                                    </p:animEffect>
                                  </p:childTnLst>
                                  <p:subTnLst>
                                    <p:audio>
                                      <p:cMediaNode>
                                        <p:cTn display="0" masterRel="sameClick">
                                          <p:stCondLst>
                                            <p:cond evt="begin" delay="0">
                                              <p:tn val="41"/>
                                            </p:cond>
                                          </p:stCondLst>
                                          <p:endCondLst>
                                            <p:cond evt="onStopAudio" delay="0">
                                              <p:tgtEl>
                                                <p:sldTgt/>
                                              </p:tgtEl>
                                            </p:cond>
                                          </p:endCondLst>
                                        </p:cTn>
                                        <p:tgtEl>
                                          <p:sndTgt r:embed="rId45" name="camera.wav"/>
                                        </p:tgtEl>
                                      </p:cMediaNode>
                                    </p:audio>
                                  </p:sub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73743"/>
                                        </p:tgtEl>
                                        <p:attrNameLst>
                                          <p:attrName>style.visibility</p:attrName>
                                        </p:attrNameLst>
                                      </p:cBhvr>
                                      <p:to>
                                        <p:strVal val="visible"/>
                                      </p:to>
                                    </p:set>
                                    <p:animEffect transition="in" filter="wipe(left)">
                                      <p:cBhvr>
                                        <p:cTn id="48" dur="500"/>
                                        <p:tgtEl>
                                          <p:spTgt spid="73743"/>
                                        </p:tgtEl>
                                      </p:cBhvr>
                                    </p:animEffect>
                                  </p:childTnLst>
                                  <p:subTnLst>
                                    <p:audio>
                                      <p:cMediaNode>
                                        <p:cTn display="0" masterRel="sameClick">
                                          <p:stCondLst>
                                            <p:cond evt="begin" delay="0">
                                              <p:tn val="46"/>
                                            </p:cond>
                                          </p:stCondLst>
                                          <p:endCondLst>
                                            <p:cond evt="onStopAudio" delay="0">
                                              <p:tgtEl>
                                                <p:sldTgt/>
                                              </p:tgtEl>
                                            </p:cond>
                                          </p:endCondLst>
                                        </p:cTn>
                                        <p:tgtEl>
                                          <p:sndTgt r:embed="rId45" name="camera.wav"/>
                                        </p:tgtEl>
                                      </p:cMediaNode>
                                    </p:audio>
                                  </p:subTnLst>
                                </p:cTn>
                              </p:par>
                            </p:childTnLst>
                          </p:cTn>
                        </p:par>
                      </p:childTnLst>
                    </p:cTn>
                  </p:par>
                  <p:par>
                    <p:cTn id="49" fill="hold">
                      <p:stCondLst>
                        <p:cond delay="indefinite"/>
                      </p:stCondLst>
                      <p:childTnLst>
                        <p:par>
                          <p:cTn id="50" fill="hold">
                            <p:stCondLst>
                              <p:cond delay="0"/>
                            </p:stCondLst>
                            <p:childTnLst>
                              <p:par>
                                <p:cTn id="51" presetID="4" presetClass="entr" presetSubtype="32" fill="hold" grpId="0" nodeType="clickEffect">
                                  <p:stCondLst>
                                    <p:cond delay="0"/>
                                  </p:stCondLst>
                                  <p:childTnLst>
                                    <p:set>
                                      <p:cBhvr>
                                        <p:cTn id="52" dur="1" fill="hold">
                                          <p:stCondLst>
                                            <p:cond delay="0"/>
                                          </p:stCondLst>
                                        </p:cTn>
                                        <p:tgtEl>
                                          <p:spTgt spid="73740"/>
                                        </p:tgtEl>
                                        <p:attrNameLst>
                                          <p:attrName>style.visibility</p:attrName>
                                        </p:attrNameLst>
                                      </p:cBhvr>
                                      <p:to>
                                        <p:strVal val="visible"/>
                                      </p:to>
                                    </p:set>
                                    <p:animEffect transition="in" filter="box(out)">
                                      <p:cBhvr>
                                        <p:cTn id="53" dur="500"/>
                                        <p:tgtEl>
                                          <p:spTgt spid="73740"/>
                                        </p:tgtEl>
                                      </p:cBhvr>
                                    </p:animEffect>
                                  </p:childTnLst>
                                  <p:subTnLst>
                                    <p:audio>
                                      <p:cMediaNode>
                                        <p:cTn display="0" masterRel="sameClick">
                                          <p:stCondLst>
                                            <p:cond evt="begin" delay="0">
                                              <p:tn val="51"/>
                                            </p:cond>
                                          </p:stCondLst>
                                          <p:endCondLst>
                                            <p:cond evt="onStopAudio" delay="0">
                                              <p:tgtEl>
                                                <p:sldTgt/>
                                              </p:tgtEl>
                                            </p:cond>
                                          </p:endCondLst>
                                        </p:cTn>
                                        <p:tgtEl>
                                          <p:sndTgt r:embed="rId45"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40" grpId="0" bldLvl="0" animBg="1"/>
      <p:bldP spid="73741" grpId="0"/>
      <p:bldP spid="73743" grpId="0" bldLvl="0" animBg="1"/>
      <p:bldP spid="73744" grpId="0" bldLvl="0" animBg="1"/>
      <p:bldP spid="73745" grpId="0" bldLvl="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74754" name="Text Box 2"/>
          <p:cNvSpPr txBox="1"/>
          <p:nvPr>
            <p:custDataLst>
              <p:tags r:id="rId3"/>
            </p:custDataLst>
          </p:nvPr>
        </p:nvSpPr>
        <p:spPr>
          <a:xfrm>
            <a:off x="86360" y="1219200"/>
            <a:ext cx="9057005" cy="949960"/>
          </a:xfrm>
          <a:prstGeom prst="rect">
            <a:avLst/>
          </a:prstGeom>
          <a:noFill/>
          <a:ln w="9525">
            <a:noFill/>
          </a:ln>
        </p:spPr>
        <p:txBody>
          <a:bodyPr>
            <a:noAutofit/>
          </a:bodyPr>
          <a:lstStyle/>
          <a:p>
            <a:pPr eaLnBrk="0" hangingPunct="0">
              <a:spcBef>
                <a:spcPct val="50000"/>
              </a:spcBef>
            </a:pPr>
            <a:r>
              <a:rPr lang="zh-CN" altLang="en-US" sz="2800" b="1" dirty="0">
                <a:solidFill>
                  <a:schemeClr val="tx2"/>
                </a:solidFill>
                <a:latin typeface="宋体" panose="02010600030101010101" pitchFamily="2" charset="-122"/>
              </a:rPr>
              <a:t>    实际电流源与理想电流源的本质区别在于其内阻</a:t>
            </a:r>
            <a:r>
              <a:rPr lang="en-US" altLang="zh-CN" b="1" i="1" dirty="0">
                <a:solidFill>
                  <a:schemeClr val="tx2"/>
                </a:solidFill>
                <a:latin typeface="Times New Roman" panose="02020603050405020304" pitchFamily="18" charset="0"/>
              </a:rPr>
              <a:t>R</a:t>
            </a:r>
            <a:r>
              <a:rPr lang="en-US" altLang="zh-CN" sz="2000" b="1" baseline="-25000" dirty="0">
                <a:solidFill>
                  <a:schemeClr val="tx2"/>
                </a:solidFill>
                <a:latin typeface="Times New Roman" panose="02020603050405020304" pitchFamily="18" charset="0"/>
              </a:rPr>
              <a:t>O</a:t>
            </a:r>
            <a:r>
              <a:rPr lang="zh-CN" altLang="en-US" sz="2000" b="1" dirty="0">
                <a:solidFill>
                  <a:schemeClr val="tx2"/>
                </a:solidFill>
                <a:latin typeface="Times New Roman" panose="02020603050405020304" pitchFamily="18" charset="0"/>
              </a:rPr>
              <a:t>。</a:t>
            </a:r>
            <a:endParaRPr lang="zh-CN" altLang="en-US" sz="2000" b="1" baseline="-25000" dirty="0">
              <a:solidFill>
                <a:schemeClr val="tx2"/>
              </a:solidFill>
              <a:latin typeface="Times New Roman" panose="02020603050405020304" pitchFamily="18" charset="0"/>
            </a:endParaRPr>
          </a:p>
        </p:txBody>
      </p:sp>
      <p:sp>
        <p:nvSpPr>
          <p:cNvPr id="74755" name="AutoShape 3"/>
          <p:cNvSpPr/>
          <p:nvPr>
            <p:custDataLst>
              <p:tags r:id="rId4"/>
            </p:custDataLst>
          </p:nvPr>
        </p:nvSpPr>
        <p:spPr>
          <a:xfrm>
            <a:off x="601980" y="337185"/>
            <a:ext cx="1518285" cy="1032510"/>
          </a:xfrm>
          <a:prstGeom prst="irregularSeal1">
            <a:avLst/>
          </a:prstGeom>
          <a:solidFill>
            <a:srgbClr val="FF6600"/>
          </a:solidFill>
          <a:ln w="9525" cap="flat" cmpd="sng">
            <a:solidFill>
              <a:schemeClr val="tx1"/>
            </a:solidFill>
            <a:prstDash val="solid"/>
            <a:miter/>
            <a:headEnd type="none" w="med" len="med"/>
            <a:tailEnd type="none" w="med" len="med"/>
          </a:ln>
        </p:spPr>
        <p:txBody>
          <a:bodyPr wrap="none" anchor="ctr" anchorCtr="0"/>
          <a:lstStyle/>
          <a:p>
            <a:pPr algn="ctr"/>
            <a:r>
              <a:rPr lang="zh-CN" altLang="en-US" b="1" dirty="0">
                <a:solidFill>
                  <a:schemeClr val="bg1"/>
                </a:solidFill>
                <a:latin typeface="Times New Roman" panose="02020603050405020304" pitchFamily="18" charset="0"/>
              </a:rPr>
              <a:t>注意</a:t>
            </a:r>
          </a:p>
        </p:txBody>
      </p:sp>
      <p:sp>
        <p:nvSpPr>
          <p:cNvPr id="74756" name="Rectangle 4"/>
          <p:cNvSpPr/>
          <p:nvPr>
            <p:custDataLst>
              <p:tags r:id="rId5"/>
            </p:custDataLst>
          </p:nvPr>
        </p:nvSpPr>
        <p:spPr>
          <a:xfrm>
            <a:off x="2929255" y="1804035"/>
            <a:ext cx="5814695" cy="521335"/>
          </a:xfrm>
          <a:prstGeom prst="rect">
            <a:avLst/>
          </a:prstGeom>
          <a:noFill/>
          <a:ln w="9525">
            <a:noFill/>
          </a:ln>
        </p:spPr>
        <p:txBody>
          <a:bodyPr wrap="none">
            <a:noAutofit/>
          </a:bodyPr>
          <a:lstStyle/>
          <a:p>
            <a:pPr eaLnBrk="0" hangingPunct="0">
              <a:spcBef>
                <a:spcPct val="50000"/>
              </a:spcBef>
            </a:pPr>
            <a:r>
              <a:rPr lang="zh-CN" altLang="en-US" sz="2800" b="1" dirty="0">
                <a:solidFill>
                  <a:schemeClr val="tx2"/>
                </a:solidFill>
                <a:latin typeface="宋体" panose="02010600030101010101" pitchFamily="2" charset="-122"/>
              </a:rPr>
              <a:t>时，实际电流源就成为理想电流源。</a:t>
            </a:r>
          </a:p>
        </p:txBody>
      </p:sp>
      <p:graphicFrame>
        <p:nvGraphicFramePr>
          <p:cNvPr id="74757" name="Object 5"/>
          <p:cNvGraphicFramePr/>
          <p:nvPr>
            <p:custDataLst>
              <p:tags r:id="rId6"/>
            </p:custDataLst>
          </p:nvPr>
        </p:nvGraphicFramePr>
        <p:xfrm>
          <a:off x="1906588" y="1878965"/>
          <a:ext cx="1053465" cy="447040"/>
        </p:xfrm>
        <a:graphic>
          <a:graphicData uri="http://schemas.openxmlformats.org/presentationml/2006/ole">
            <mc:AlternateContent xmlns:mc="http://schemas.openxmlformats.org/markup-compatibility/2006">
              <mc:Choice xmlns:v="urn:schemas-microsoft-com:vml" Requires="v">
                <p:oleObj spid="_x0000_s29723" r:id="rId86" imgW="545465" imgH="228600" progId="Equation.3">
                  <p:embed/>
                </p:oleObj>
              </mc:Choice>
              <mc:Fallback>
                <p:oleObj r:id="rId86" imgW="545465" imgH="228600" progId="Equation.3">
                  <p:embed/>
                  <p:pic>
                    <p:nvPicPr>
                      <p:cNvPr id="0" name="图片 3165"/>
                      <p:cNvPicPr/>
                      <p:nvPr/>
                    </p:nvPicPr>
                    <p:blipFill>
                      <a:blip r:embed="rId87">
                        <a:clrChange>
                          <a:clrFrom>
                            <a:srgbClr val="000000"/>
                          </a:clrFrom>
                          <a:clrTo>
                            <a:srgbClr val="FF0066"/>
                          </a:clrTo>
                        </a:clrChange>
                      </a:blip>
                      <a:stretch>
                        <a:fillRect/>
                      </a:stretch>
                    </p:blipFill>
                    <p:spPr>
                      <a:xfrm>
                        <a:off x="1906588" y="1878965"/>
                        <a:ext cx="1053465" cy="447040"/>
                      </a:xfrm>
                      <a:prstGeom prst="rect">
                        <a:avLst/>
                      </a:prstGeom>
                      <a:noFill/>
                      <a:ln w="38100">
                        <a:noFill/>
                        <a:miter/>
                      </a:ln>
                    </p:spPr>
                  </p:pic>
                </p:oleObj>
              </mc:Fallback>
            </mc:AlternateContent>
          </a:graphicData>
        </a:graphic>
      </p:graphicFrame>
      <p:sp>
        <p:nvSpPr>
          <p:cNvPr id="74758" name="Text Box 6"/>
          <p:cNvSpPr txBox="1"/>
          <p:nvPr>
            <p:custDataLst>
              <p:tags r:id="rId7"/>
            </p:custDataLst>
          </p:nvPr>
        </p:nvSpPr>
        <p:spPr>
          <a:xfrm>
            <a:off x="1332230" y="1791335"/>
            <a:ext cx="534670" cy="521335"/>
          </a:xfrm>
          <a:prstGeom prst="rect">
            <a:avLst/>
          </a:prstGeom>
          <a:noFill/>
          <a:ln w="9525">
            <a:noFill/>
          </a:ln>
        </p:spPr>
        <p:txBody>
          <a:bodyPr wrap="none">
            <a:noAutofit/>
          </a:bodyPr>
          <a:lstStyle/>
          <a:p>
            <a:r>
              <a:rPr lang="zh-CN" altLang="en-US" sz="2800" b="1" dirty="0">
                <a:solidFill>
                  <a:schemeClr val="tx2"/>
                </a:solidFill>
                <a:latin typeface="Times New Roman" panose="02020603050405020304" pitchFamily="18" charset="0"/>
              </a:rPr>
              <a:t>当</a:t>
            </a:r>
          </a:p>
        </p:txBody>
      </p:sp>
      <p:sp>
        <p:nvSpPr>
          <p:cNvPr id="74759" name="Text Box 7"/>
          <p:cNvSpPr txBox="1"/>
          <p:nvPr>
            <p:custDataLst>
              <p:tags r:id="rId8"/>
            </p:custDataLst>
          </p:nvPr>
        </p:nvSpPr>
        <p:spPr>
          <a:xfrm>
            <a:off x="1835150" y="3812540"/>
            <a:ext cx="2406650" cy="459105"/>
          </a:xfrm>
          <a:prstGeom prst="rect">
            <a:avLst/>
          </a:prstGeom>
          <a:noFill/>
          <a:ln w="9525">
            <a:noFill/>
          </a:ln>
        </p:spPr>
        <p:txBody>
          <a:bodyPr>
            <a:noAutofit/>
          </a:bodyPr>
          <a:lstStyle/>
          <a:p>
            <a:pPr algn="ctr" eaLnBrk="0" hangingPunct="0">
              <a:spcBef>
                <a:spcPct val="50000"/>
              </a:spcBef>
            </a:pPr>
            <a:r>
              <a:rPr lang="zh-CN" altLang="en-US" b="1" dirty="0">
                <a:solidFill>
                  <a:srgbClr val="CC0099"/>
                </a:solidFill>
                <a:latin typeface="宋体" panose="02010600030101010101" pitchFamily="2" charset="-122"/>
              </a:rPr>
              <a:t>实际电流源</a:t>
            </a:r>
          </a:p>
        </p:txBody>
      </p:sp>
      <p:graphicFrame>
        <p:nvGraphicFramePr>
          <p:cNvPr id="74760" name="Object 8"/>
          <p:cNvGraphicFramePr/>
          <p:nvPr>
            <p:custDataLst>
              <p:tags r:id="rId9"/>
            </p:custDataLst>
          </p:nvPr>
        </p:nvGraphicFramePr>
        <p:xfrm>
          <a:off x="4349433" y="2644140"/>
          <a:ext cx="1053465" cy="447040"/>
        </p:xfrm>
        <a:graphic>
          <a:graphicData uri="http://schemas.openxmlformats.org/presentationml/2006/ole">
            <mc:AlternateContent xmlns:mc="http://schemas.openxmlformats.org/markup-compatibility/2006">
              <mc:Choice xmlns:v="urn:schemas-microsoft-com:vml" Requires="v">
                <p:oleObj spid="_x0000_s29724" r:id="rId88" imgW="545465" imgH="228600" progId="Equation.3">
                  <p:embed/>
                </p:oleObj>
              </mc:Choice>
              <mc:Fallback>
                <p:oleObj r:id="rId88" imgW="545465" imgH="228600" progId="Equation.3">
                  <p:embed/>
                  <p:pic>
                    <p:nvPicPr>
                      <p:cNvPr id="0" name="图片 3164"/>
                      <p:cNvPicPr/>
                      <p:nvPr/>
                    </p:nvPicPr>
                    <p:blipFill>
                      <a:blip r:embed="rId89">
                        <a:clrChange>
                          <a:clrFrom>
                            <a:srgbClr val="000000"/>
                          </a:clrFrom>
                          <a:clrTo>
                            <a:srgbClr val="FF0066"/>
                          </a:clrTo>
                        </a:clrChange>
                      </a:blip>
                      <a:stretch>
                        <a:fillRect/>
                      </a:stretch>
                    </p:blipFill>
                    <p:spPr>
                      <a:xfrm>
                        <a:off x="4349433" y="2644140"/>
                        <a:ext cx="1053465" cy="447040"/>
                      </a:xfrm>
                      <a:prstGeom prst="rect">
                        <a:avLst/>
                      </a:prstGeom>
                      <a:noFill/>
                      <a:ln w="38100">
                        <a:noFill/>
                        <a:miter/>
                      </a:ln>
                    </p:spPr>
                  </p:pic>
                </p:oleObj>
              </mc:Fallback>
            </mc:AlternateContent>
          </a:graphicData>
        </a:graphic>
      </p:graphicFrame>
      <p:sp>
        <p:nvSpPr>
          <p:cNvPr id="74761" name="AutoShape 9"/>
          <p:cNvSpPr/>
          <p:nvPr>
            <p:custDataLst>
              <p:tags r:id="rId10"/>
            </p:custDataLst>
          </p:nvPr>
        </p:nvSpPr>
        <p:spPr>
          <a:xfrm>
            <a:off x="4343400" y="3083560"/>
            <a:ext cx="1169670" cy="286385"/>
          </a:xfrm>
          <a:prstGeom prst="notchedRightArrow">
            <a:avLst>
              <a:gd name="adj1" fmla="val 50000"/>
              <a:gd name="adj2" fmla="val 103333"/>
            </a:avLst>
          </a:prstGeom>
          <a:solidFill>
            <a:schemeClr val="accent1"/>
          </a:solidFill>
          <a:ln w="952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74762" name="Text Box 10"/>
          <p:cNvSpPr txBox="1"/>
          <p:nvPr>
            <p:custDataLst>
              <p:tags r:id="rId11"/>
            </p:custDataLst>
          </p:nvPr>
        </p:nvSpPr>
        <p:spPr>
          <a:xfrm>
            <a:off x="5512435" y="3755390"/>
            <a:ext cx="2353310" cy="459105"/>
          </a:xfrm>
          <a:prstGeom prst="rect">
            <a:avLst/>
          </a:prstGeom>
          <a:noFill/>
          <a:ln w="9525">
            <a:noFill/>
          </a:ln>
        </p:spPr>
        <p:txBody>
          <a:bodyPr>
            <a:noAutofit/>
          </a:bodyPr>
          <a:lstStyle/>
          <a:p>
            <a:pPr algn="ctr" eaLnBrk="0" hangingPunct="0">
              <a:spcBef>
                <a:spcPct val="50000"/>
              </a:spcBef>
            </a:pPr>
            <a:r>
              <a:rPr lang="zh-CN" altLang="en-US" b="1" dirty="0">
                <a:solidFill>
                  <a:srgbClr val="CC0099"/>
                </a:solidFill>
                <a:latin typeface="宋体" panose="02010600030101010101" pitchFamily="2" charset="-122"/>
              </a:rPr>
              <a:t>理想电流源</a:t>
            </a:r>
          </a:p>
        </p:txBody>
      </p:sp>
      <p:sp>
        <p:nvSpPr>
          <p:cNvPr id="74763" name="Text Box 11"/>
          <p:cNvSpPr txBox="1"/>
          <p:nvPr>
            <p:custDataLst>
              <p:tags r:id="rId12"/>
            </p:custDataLst>
          </p:nvPr>
        </p:nvSpPr>
        <p:spPr>
          <a:xfrm>
            <a:off x="250825" y="4269740"/>
            <a:ext cx="8482965" cy="949960"/>
          </a:xfrm>
          <a:prstGeom prst="rect">
            <a:avLst/>
          </a:prstGeom>
          <a:noFill/>
          <a:ln w="9525">
            <a:noFill/>
          </a:ln>
        </p:spPr>
        <p:txBody>
          <a:bodyPr>
            <a:noAutofit/>
          </a:bodyPr>
          <a:lstStyle/>
          <a:p>
            <a:pPr eaLnBrk="0" hangingPunct="0">
              <a:spcBef>
                <a:spcPct val="50000"/>
              </a:spcBef>
            </a:pPr>
            <a:r>
              <a:rPr lang="zh-CN" altLang="en-US" sz="2800" b="1" dirty="0">
                <a:solidFill>
                  <a:schemeClr val="accent2"/>
                </a:solidFill>
                <a:latin typeface="宋体" panose="02010600030101010101" pitchFamily="2" charset="-122"/>
              </a:rPr>
              <a:t>    实际工程中，当负载电阻远远小于电源内阻时，实际电源可用理想电流源表示</a:t>
            </a:r>
            <a:r>
              <a:rPr lang="zh-CN" altLang="en-US" sz="2000" b="1" dirty="0">
                <a:solidFill>
                  <a:schemeClr val="accent2"/>
                </a:solidFill>
                <a:latin typeface="Times New Roman" panose="02020603050405020304" pitchFamily="18" charset="0"/>
              </a:rPr>
              <a:t>。</a:t>
            </a:r>
            <a:endParaRPr lang="zh-CN" altLang="en-US" sz="2000" b="1" baseline="-25000" dirty="0">
              <a:solidFill>
                <a:schemeClr val="accent2"/>
              </a:solidFill>
              <a:latin typeface="Times New Roman" panose="02020603050405020304" pitchFamily="18" charset="0"/>
            </a:endParaRPr>
          </a:p>
        </p:txBody>
      </p:sp>
      <p:sp>
        <p:nvSpPr>
          <p:cNvPr id="74764" name="AutoShape 12"/>
          <p:cNvSpPr/>
          <p:nvPr>
            <p:custDataLst>
              <p:tags r:id="rId13"/>
            </p:custDataLst>
          </p:nvPr>
        </p:nvSpPr>
        <p:spPr>
          <a:xfrm>
            <a:off x="4399280" y="6004560"/>
            <a:ext cx="848995" cy="707390"/>
          </a:xfrm>
          <a:prstGeom prst="notchedRightArrow">
            <a:avLst>
              <a:gd name="adj1" fmla="val 50000"/>
              <a:gd name="adj2" fmla="val 30405"/>
            </a:avLst>
          </a:prstGeom>
          <a:solidFill>
            <a:srgbClr val="CCFFFF">
              <a:alpha val="50195"/>
            </a:srgbClr>
          </a:solidFill>
          <a:ln w="9525" cap="flat" cmpd="sng">
            <a:solidFill>
              <a:schemeClr val="tx1"/>
            </a:solidFill>
            <a:prstDash val="solid"/>
            <a:miter/>
            <a:headEnd type="none" w="med" len="med"/>
            <a:tailEnd type="none" w="med" len="med"/>
          </a:ln>
        </p:spPr>
        <p:txBody>
          <a:bodyPr wrap="none" anchor="ctr" anchorCtr="0"/>
          <a:lstStyle/>
          <a:p>
            <a:pPr algn="ctr"/>
            <a:r>
              <a:rPr lang="zh-CN" altLang="en-US" dirty="0">
                <a:latin typeface="Times New Roman" panose="02020603050405020304" pitchFamily="18" charset="0"/>
              </a:rPr>
              <a:t>近似</a:t>
            </a:r>
          </a:p>
        </p:txBody>
      </p:sp>
      <p:graphicFrame>
        <p:nvGraphicFramePr>
          <p:cNvPr id="74765" name="Object 13"/>
          <p:cNvGraphicFramePr/>
          <p:nvPr>
            <p:custDataLst>
              <p:tags r:id="rId14"/>
            </p:custDataLst>
          </p:nvPr>
        </p:nvGraphicFramePr>
        <p:xfrm>
          <a:off x="4240848" y="5552440"/>
          <a:ext cx="1151890" cy="473075"/>
        </p:xfrm>
        <a:graphic>
          <a:graphicData uri="http://schemas.openxmlformats.org/presentationml/2006/ole">
            <mc:AlternateContent xmlns:mc="http://schemas.openxmlformats.org/markup-compatibility/2006">
              <mc:Choice xmlns:v="urn:schemas-microsoft-com:vml" Requires="v">
                <p:oleObj spid="_x0000_s29725" r:id="rId90" imgW="596900" imgH="241300" progId="Equation.3">
                  <p:embed/>
                </p:oleObj>
              </mc:Choice>
              <mc:Fallback>
                <p:oleObj r:id="rId90" imgW="596900" imgH="241300" progId="Equation.3">
                  <p:embed/>
                  <p:pic>
                    <p:nvPicPr>
                      <p:cNvPr id="0" name="图片 3163"/>
                      <p:cNvPicPr/>
                      <p:nvPr/>
                    </p:nvPicPr>
                    <p:blipFill>
                      <a:blip r:embed="rId91">
                        <a:clrChange>
                          <a:clrFrom>
                            <a:srgbClr val="000000"/>
                          </a:clrFrom>
                          <a:clrTo>
                            <a:srgbClr val="FF0066"/>
                          </a:clrTo>
                        </a:clrChange>
                      </a:blip>
                      <a:stretch>
                        <a:fillRect/>
                      </a:stretch>
                    </p:blipFill>
                    <p:spPr>
                      <a:xfrm>
                        <a:off x="4240848" y="5552440"/>
                        <a:ext cx="1151890" cy="473075"/>
                      </a:xfrm>
                      <a:prstGeom prst="rect">
                        <a:avLst/>
                      </a:prstGeom>
                      <a:noFill/>
                      <a:ln w="38100">
                        <a:noFill/>
                        <a:miter/>
                      </a:ln>
                    </p:spPr>
                  </p:pic>
                </p:oleObj>
              </mc:Fallback>
            </mc:AlternateContent>
          </a:graphicData>
        </a:graphic>
      </p:graphicFrame>
      <p:grpSp>
        <p:nvGrpSpPr>
          <p:cNvPr id="2" name="Group 14"/>
          <p:cNvGrpSpPr/>
          <p:nvPr/>
        </p:nvGrpSpPr>
        <p:grpSpPr>
          <a:xfrm>
            <a:off x="1733550" y="2419985"/>
            <a:ext cx="2155190" cy="1263974"/>
            <a:chOff x="2088" y="398"/>
            <a:chExt cx="1371" cy="793"/>
          </a:xfrm>
        </p:grpSpPr>
        <p:sp>
          <p:nvSpPr>
            <p:cNvPr id="26699" name="Rectangle 15"/>
            <p:cNvSpPr/>
            <p:nvPr>
              <p:custDataLst>
                <p:tags r:id="rId70"/>
              </p:custDataLst>
            </p:nvPr>
          </p:nvSpPr>
          <p:spPr>
            <a:xfrm>
              <a:off x="2454" y="444"/>
              <a:ext cx="432" cy="696"/>
            </a:xfrm>
            <a:prstGeom prst="rect">
              <a:avLst/>
            </a:prstGeom>
            <a:noFill/>
            <a:ln w="28575"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6700" name="Oval 16"/>
            <p:cNvSpPr/>
            <p:nvPr>
              <p:custDataLst>
                <p:tags r:id="rId71"/>
              </p:custDataLst>
            </p:nvPr>
          </p:nvSpPr>
          <p:spPr>
            <a:xfrm>
              <a:off x="3053" y="1112"/>
              <a:ext cx="56" cy="5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6701" name="Rectangle 17"/>
            <p:cNvSpPr/>
            <p:nvPr>
              <p:custDataLst>
                <p:tags r:id="rId72"/>
              </p:custDataLst>
            </p:nvPr>
          </p:nvSpPr>
          <p:spPr>
            <a:xfrm rot="10800000">
              <a:off x="2855" y="692"/>
              <a:ext cx="101" cy="208"/>
            </a:xfrm>
            <a:prstGeom prst="rect">
              <a:avLst/>
            </a:prstGeom>
            <a:solidFill>
              <a:schemeClr val="bg1"/>
            </a:soli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6702" name="Oval 18"/>
            <p:cNvSpPr/>
            <p:nvPr>
              <p:custDataLst>
                <p:tags r:id="rId73"/>
              </p:custDataLst>
            </p:nvPr>
          </p:nvSpPr>
          <p:spPr>
            <a:xfrm>
              <a:off x="3041" y="416"/>
              <a:ext cx="56" cy="5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6703" name="Oval 19"/>
            <p:cNvSpPr/>
            <p:nvPr>
              <p:custDataLst>
                <p:tags r:id="rId74"/>
              </p:custDataLst>
            </p:nvPr>
          </p:nvSpPr>
          <p:spPr>
            <a:xfrm>
              <a:off x="2343" y="659"/>
              <a:ext cx="218" cy="214"/>
            </a:xfrm>
            <a:prstGeom prst="ellipse">
              <a:avLst/>
            </a:prstGeom>
            <a:solidFill>
              <a:schemeClr val="bg1"/>
            </a:solid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6704" name="Line 20"/>
            <p:cNvSpPr/>
            <p:nvPr>
              <p:custDataLst>
                <p:tags r:id="rId75"/>
              </p:custDataLst>
            </p:nvPr>
          </p:nvSpPr>
          <p:spPr>
            <a:xfrm>
              <a:off x="2334" y="768"/>
              <a:ext cx="234" cy="0"/>
            </a:xfrm>
            <a:prstGeom prst="line">
              <a:avLst/>
            </a:prstGeom>
            <a:ln w="28575" cap="flat" cmpd="sng">
              <a:solidFill>
                <a:srgbClr val="0033CC"/>
              </a:solidFill>
              <a:prstDash val="solid"/>
              <a:headEnd type="none" w="med" len="med"/>
              <a:tailEnd type="none" w="med" len="med"/>
            </a:ln>
          </p:spPr>
        </p:sp>
        <p:sp>
          <p:nvSpPr>
            <p:cNvPr id="26705" name="Line 21"/>
            <p:cNvSpPr/>
            <p:nvPr>
              <p:custDataLst>
                <p:tags r:id="rId76"/>
              </p:custDataLst>
            </p:nvPr>
          </p:nvSpPr>
          <p:spPr>
            <a:xfrm>
              <a:off x="2868" y="444"/>
              <a:ext cx="186" cy="0"/>
            </a:xfrm>
            <a:prstGeom prst="line">
              <a:avLst/>
            </a:prstGeom>
            <a:ln w="28575" cap="flat" cmpd="sng">
              <a:solidFill>
                <a:srgbClr val="0033CC"/>
              </a:solidFill>
              <a:prstDash val="solid"/>
              <a:headEnd type="none" w="med" len="med"/>
              <a:tailEnd type="none" w="med" len="med"/>
            </a:ln>
          </p:spPr>
        </p:sp>
        <p:sp>
          <p:nvSpPr>
            <p:cNvPr id="26706" name="Line 22"/>
            <p:cNvSpPr/>
            <p:nvPr>
              <p:custDataLst>
                <p:tags r:id="rId77"/>
              </p:custDataLst>
            </p:nvPr>
          </p:nvSpPr>
          <p:spPr>
            <a:xfrm>
              <a:off x="2874" y="1140"/>
              <a:ext cx="186" cy="0"/>
            </a:xfrm>
            <a:prstGeom prst="line">
              <a:avLst/>
            </a:prstGeom>
            <a:ln w="28575" cap="flat" cmpd="sng">
              <a:solidFill>
                <a:srgbClr val="0033CC"/>
              </a:solidFill>
              <a:prstDash val="solid"/>
              <a:headEnd type="none" w="med" len="med"/>
              <a:tailEnd type="none" w="med" len="med"/>
            </a:ln>
          </p:spPr>
        </p:sp>
        <p:sp>
          <p:nvSpPr>
            <p:cNvPr id="26707" name="Text Box 23"/>
            <p:cNvSpPr txBox="1"/>
            <p:nvPr>
              <p:custDataLst>
                <p:tags r:id="rId78"/>
              </p:custDataLst>
            </p:nvPr>
          </p:nvSpPr>
          <p:spPr>
            <a:xfrm>
              <a:off x="2546" y="614"/>
              <a:ext cx="325" cy="289"/>
            </a:xfrm>
            <a:prstGeom prst="rect">
              <a:avLst/>
            </a:prstGeom>
            <a:noFill/>
            <a:ln w="9525">
              <a:noFill/>
            </a:ln>
          </p:spPr>
          <p:txBody>
            <a:bodyPr wrap="square">
              <a:spAutoFit/>
            </a:bodyPr>
            <a:lstStyle/>
            <a:p>
              <a:r>
                <a:rPr lang="en-US" altLang="zh-CN" b="1" i="1" dirty="0">
                  <a:solidFill>
                    <a:srgbClr val="0033CC"/>
                  </a:solidFill>
                  <a:latin typeface="Times New Roman" panose="02020603050405020304" pitchFamily="18" charset="0"/>
                </a:rPr>
                <a:t>R</a:t>
              </a:r>
              <a:r>
                <a:rPr lang="en-US" altLang="zh-CN" sz="2000" b="1" baseline="-25000" dirty="0">
                  <a:solidFill>
                    <a:srgbClr val="0033CC"/>
                  </a:solidFill>
                  <a:latin typeface="Times New Roman" panose="02020603050405020304" pitchFamily="18" charset="0"/>
                </a:rPr>
                <a:t>O</a:t>
              </a:r>
            </a:p>
          </p:txBody>
        </p:sp>
        <p:sp>
          <p:nvSpPr>
            <p:cNvPr id="26708" name="Text Box 24"/>
            <p:cNvSpPr txBox="1"/>
            <p:nvPr>
              <p:custDataLst>
                <p:tags r:id="rId79"/>
              </p:custDataLst>
            </p:nvPr>
          </p:nvSpPr>
          <p:spPr>
            <a:xfrm>
              <a:off x="2088" y="558"/>
              <a:ext cx="273" cy="289"/>
            </a:xfrm>
            <a:prstGeom prst="rect">
              <a:avLst/>
            </a:prstGeom>
            <a:noFill/>
            <a:ln w="9525">
              <a:noFill/>
            </a:ln>
          </p:spPr>
          <p:txBody>
            <a:bodyPr>
              <a:spAutoFit/>
            </a:bodyPr>
            <a:lstStyle/>
            <a:p>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s</a:t>
              </a:r>
            </a:p>
          </p:txBody>
        </p:sp>
        <p:sp>
          <p:nvSpPr>
            <p:cNvPr id="26709" name="Text Box 25"/>
            <p:cNvSpPr txBox="1"/>
            <p:nvPr>
              <p:custDataLst>
                <p:tags r:id="rId80"/>
              </p:custDataLst>
            </p:nvPr>
          </p:nvSpPr>
          <p:spPr>
            <a:xfrm>
              <a:off x="3060" y="642"/>
              <a:ext cx="399" cy="289"/>
            </a:xfrm>
            <a:prstGeom prst="rect">
              <a:avLst/>
            </a:prstGeom>
            <a:noFill/>
            <a:ln w="9525">
              <a:noFill/>
            </a:ln>
          </p:spPr>
          <p:txBody>
            <a:bodyPr>
              <a:spAutoFit/>
            </a:bodyPr>
            <a:lstStyle/>
            <a:p>
              <a:pPr eaLnBrk="0" hangingPunct="0"/>
              <a:r>
                <a:rPr lang="en-US" altLang="zh-CN" b="1" i="1" dirty="0">
                  <a:solidFill>
                    <a:schemeClr val="accent2"/>
                  </a:solidFill>
                  <a:latin typeface="Times New Roman" panose="02020603050405020304" pitchFamily="18" charset="0"/>
                  <a:ea typeface="楷体_GB2312" pitchFamily="49" charset="-122"/>
                </a:rPr>
                <a:t>U</a:t>
              </a:r>
              <a:endParaRPr lang="en-US" altLang="zh-CN" b="1" baseline="-25000" dirty="0">
                <a:solidFill>
                  <a:schemeClr val="accent2"/>
                </a:solidFill>
                <a:latin typeface="Times New Roman" panose="02020603050405020304" pitchFamily="18" charset="0"/>
                <a:ea typeface="楷体_GB2312" pitchFamily="49" charset="-122"/>
              </a:endParaRPr>
            </a:p>
          </p:txBody>
        </p:sp>
        <p:sp>
          <p:nvSpPr>
            <p:cNvPr id="26710" name="Text Box 26"/>
            <p:cNvSpPr txBox="1"/>
            <p:nvPr>
              <p:custDataLst>
                <p:tags r:id="rId81"/>
              </p:custDataLst>
            </p:nvPr>
          </p:nvSpPr>
          <p:spPr>
            <a:xfrm>
              <a:off x="3122" y="398"/>
              <a:ext cx="224" cy="289"/>
            </a:xfrm>
            <a:prstGeom prst="rect">
              <a:avLst/>
            </a:prstGeom>
            <a:noFill/>
            <a:ln w="9525">
              <a:noFill/>
            </a:ln>
          </p:spPr>
          <p:txBody>
            <a:bodyPr wrap="square">
              <a:spAutoFit/>
            </a:bodyPr>
            <a:lstStyle/>
            <a:p>
              <a:r>
                <a:rPr lang="en-US" altLang="zh-CN" dirty="0">
                  <a:solidFill>
                    <a:srgbClr val="FF0066"/>
                  </a:solidFill>
                  <a:latin typeface="Times New Roman" panose="02020603050405020304" pitchFamily="18" charset="0"/>
                </a:rPr>
                <a:t>+</a:t>
              </a:r>
            </a:p>
          </p:txBody>
        </p:sp>
        <p:sp>
          <p:nvSpPr>
            <p:cNvPr id="26711" name="Text Box 27"/>
            <p:cNvSpPr txBox="1"/>
            <p:nvPr>
              <p:custDataLst>
                <p:tags r:id="rId82"/>
              </p:custDataLst>
            </p:nvPr>
          </p:nvSpPr>
          <p:spPr>
            <a:xfrm>
              <a:off x="3158" y="902"/>
              <a:ext cx="180" cy="289"/>
            </a:xfrm>
            <a:prstGeom prst="rect">
              <a:avLst/>
            </a:prstGeom>
            <a:noFill/>
            <a:ln w="9525">
              <a:noFill/>
            </a:ln>
          </p:spPr>
          <p:txBody>
            <a:bodyPr wrap="square">
              <a:spAutoFit/>
            </a:bodyPr>
            <a:lstStyle/>
            <a:p>
              <a:r>
                <a:rPr lang="en-US" altLang="zh-CN" dirty="0">
                  <a:solidFill>
                    <a:srgbClr val="FF0066"/>
                  </a:solidFill>
                  <a:latin typeface="Times New Roman" panose="02020603050405020304" pitchFamily="18" charset="0"/>
                </a:rPr>
                <a:t>-</a:t>
              </a:r>
            </a:p>
          </p:txBody>
        </p:sp>
        <p:sp>
          <p:nvSpPr>
            <p:cNvPr id="26712" name="Line 28"/>
            <p:cNvSpPr/>
            <p:nvPr>
              <p:custDataLst>
                <p:tags r:id="rId83"/>
              </p:custDataLst>
            </p:nvPr>
          </p:nvSpPr>
          <p:spPr>
            <a:xfrm flipV="1">
              <a:off x="2466" y="450"/>
              <a:ext cx="0" cy="150"/>
            </a:xfrm>
            <a:prstGeom prst="line">
              <a:avLst/>
            </a:prstGeom>
            <a:ln w="28575" cap="flat" cmpd="sng">
              <a:solidFill>
                <a:srgbClr val="FF0066"/>
              </a:solidFill>
              <a:prstDash val="solid"/>
              <a:headEnd type="none" w="med" len="med"/>
              <a:tailEnd type="stealth" w="med" len="med"/>
            </a:ln>
          </p:spPr>
        </p:sp>
      </p:grpSp>
      <p:grpSp>
        <p:nvGrpSpPr>
          <p:cNvPr id="3" name="Group 29"/>
          <p:cNvGrpSpPr/>
          <p:nvPr/>
        </p:nvGrpSpPr>
        <p:grpSpPr>
          <a:xfrm>
            <a:off x="1332230" y="5036185"/>
            <a:ext cx="2781935" cy="1761179"/>
            <a:chOff x="384" y="2366"/>
            <a:chExt cx="1770" cy="1105"/>
          </a:xfrm>
        </p:grpSpPr>
        <p:sp>
          <p:nvSpPr>
            <p:cNvPr id="26674" name="Line 30"/>
            <p:cNvSpPr/>
            <p:nvPr>
              <p:custDataLst>
                <p:tags r:id="rId46"/>
              </p:custDataLst>
            </p:nvPr>
          </p:nvSpPr>
          <p:spPr>
            <a:xfrm>
              <a:off x="1288" y="2667"/>
              <a:ext cx="432" cy="0"/>
            </a:xfrm>
            <a:prstGeom prst="line">
              <a:avLst/>
            </a:prstGeom>
            <a:ln w="28575" cap="flat" cmpd="sng">
              <a:solidFill>
                <a:srgbClr val="FF0000"/>
              </a:solidFill>
              <a:prstDash val="solid"/>
              <a:headEnd type="none" w="med" len="med"/>
              <a:tailEnd type="stealth" w="med" len="lg"/>
            </a:ln>
          </p:spPr>
        </p:sp>
        <p:sp>
          <p:nvSpPr>
            <p:cNvPr id="26675" name="Text Box 31"/>
            <p:cNvSpPr txBox="1"/>
            <p:nvPr>
              <p:custDataLst>
                <p:tags r:id="rId47"/>
              </p:custDataLst>
            </p:nvPr>
          </p:nvSpPr>
          <p:spPr>
            <a:xfrm>
              <a:off x="1410" y="2366"/>
              <a:ext cx="191" cy="289"/>
            </a:xfrm>
            <a:prstGeom prst="rect">
              <a:avLst/>
            </a:prstGeom>
            <a:noFill/>
            <a:ln w="9525">
              <a:noFill/>
            </a:ln>
          </p:spPr>
          <p:txBody>
            <a:bodyPr wrap="square" anchor="ctr" anchorCtr="0">
              <a:spAutoFit/>
            </a:bodyPr>
            <a:lstStyle/>
            <a:p>
              <a:pPr algn="ctr"/>
              <a:r>
                <a:rPr lang="en-US" altLang="zh-CN" b="1" i="1" dirty="0">
                  <a:solidFill>
                    <a:srgbClr val="FF0000"/>
                  </a:solidFill>
                  <a:latin typeface="Times New Roman" panose="02020603050405020304" pitchFamily="18" charset="0"/>
                  <a:ea typeface="隶书" pitchFamily="49" charset="-122"/>
                </a:rPr>
                <a:t>I</a:t>
              </a:r>
            </a:p>
          </p:txBody>
        </p:sp>
        <p:sp>
          <p:nvSpPr>
            <p:cNvPr id="26676" name="Line 32"/>
            <p:cNvSpPr/>
            <p:nvPr>
              <p:custDataLst>
                <p:tags r:id="rId48"/>
              </p:custDataLst>
            </p:nvPr>
          </p:nvSpPr>
          <p:spPr>
            <a:xfrm>
              <a:off x="1356" y="2724"/>
              <a:ext cx="444" cy="0"/>
            </a:xfrm>
            <a:prstGeom prst="line">
              <a:avLst/>
            </a:prstGeom>
            <a:ln w="9525" cap="flat" cmpd="sng">
              <a:solidFill>
                <a:schemeClr val="tx1"/>
              </a:solidFill>
              <a:prstDash val="solid"/>
              <a:headEnd type="none" w="med" len="med"/>
              <a:tailEnd type="none" w="med" len="med"/>
            </a:ln>
          </p:spPr>
        </p:sp>
        <p:sp>
          <p:nvSpPr>
            <p:cNvPr id="26677" name="Line 33"/>
            <p:cNvSpPr/>
            <p:nvPr>
              <p:custDataLst>
                <p:tags r:id="rId49"/>
              </p:custDataLst>
            </p:nvPr>
          </p:nvSpPr>
          <p:spPr>
            <a:xfrm>
              <a:off x="1800" y="2724"/>
              <a:ext cx="0" cy="720"/>
            </a:xfrm>
            <a:prstGeom prst="line">
              <a:avLst/>
            </a:prstGeom>
            <a:ln w="9525" cap="flat" cmpd="sng">
              <a:solidFill>
                <a:schemeClr val="tx1"/>
              </a:solidFill>
              <a:prstDash val="solid"/>
              <a:headEnd type="none" w="med" len="med"/>
              <a:tailEnd type="none" w="med" len="med"/>
            </a:ln>
          </p:spPr>
        </p:sp>
        <p:sp>
          <p:nvSpPr>
            <p:cNvPr id="26678" name="Line 34"/>
            <p:cNvSpPr/>
            <p:nvPr>
              <p:custDataLst>
                <p:tags r:id="rId50"/>
              </p:custDataLst>
            </p:nvPr>
          </p:nvSpPr>
          <p:spPr>
            <a:xfrm>
              <a:off x="1344" y="3432"/>
              <a:ext cx="468" cy="0"/>
            </a:xfrm>
            <a:prstGeom prst="line">
              <a:avLst/>
            </a:prstGeom>
            <a:ln w="9525" cap="flat" cmpd="sng">
              <a:solidFill>
                <a:schemeClr val="tx1"/>
              </a:solidFill>
              <a:prstDash val="solid"/>
              <a:headEnd type="none" w="med" len="med"/>
              <a:tailEnd type="none" w="med" len="med"/>
            </a:ln>
          </p:spPr>
        </p:sp>
        <p:sp>
          <p:nvSpPr>
            <p:cNvPr id="26679" name="Rectangle 35"/>
            <p:cNvSpPr/>
            <p:nvPr>
              <p:custDataLst>
                <p:tags r:id="rId51"/>
              </p:custDataLst>
            </p:nvPr>
          </p:nvSpPr>
          <p:spPr>
            <a:xfrm>
              <a:off x="1764" y="2892"/>
              <a:ext cx="96" cy="216"/>
            </a:xfrm>
            <a:prstGeom prst="rect">
              <a:avLst/>
            </a:prstGeom>
            <a:gradFill rotWithShape="0">
              <a:gsLst>
                <a:gs pos="0">
                  <a:srgbClr val="CCFFCC"/>
                </a:gs>
                <a:gs pos="100000">
                  <a:srgbClr val="FFFFFF"/>
                </a:gs>
              </a:gsLst>
              <a:lin ang="5400000" scaled="1"/>
              <a:tileRect/>
            </a:gradFill>
            <a:ln w="38100" cap="flat" cmpd="sng">
              <a:solidFill>
                <a:schemeClr val="tx2"/>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6680" name="Text Box 36"/>
            <p:cNvSpPr txBox="1"/>
            <p:nvPr>
              <p:custDataLst>
                <p:tags r:id="rId52"/>
              </p:custDataLst>
            </p:nvPr>
          </p:nvSpPr>
          <p:spPr>
            <a:xfrm>
              <a:off x="1910" y="3062"/>
              <a:ext cx="244" cy="289"/>
            </a:xfrm>
            <a:prstGeom prst="rect">
              <a:avLst/>
            </a:prstGeom>
            <a:noFill/>
            <a:ln w="9525">
              <a:noFill/>
            </a:ln>
          </p:spPr>
          <p:txBody>
            <a:bodyPr wrap="square">
              <a:spAutoFit/>
            </a:bodyPr>
            <a:lstStyle/>
            <a:p>
              <a:r>
                <a:rPr lang="en-US" altLang="zh-CN" dirty="0">
                  <a:latin typeface="Times New Roman" panose="02020603050405020304" pitchFamily="18" charset="0"/>
                </a:rPr>
                <a:t>R</a:t>
              </a:r>
            </a:p>
          </p:txBody>
        </p:sp>
        <p:grpSp>
          <p:nvGrpSpPr>
            <p:cNvPr id="26681" name="Group 37"/>
            <p:cNvGrpSpPr/>
            <p:nvPr/>
          </p:nvGrpSpPr>
          <p:grpSpPr>
            <a:xfrm>
              <a:off x="384" y="2678"/>
              <a:ext cx="1287" cy="793"/>
              <a:chOff x="2100" y="1538"/>
              <a:chExt cx="1287" cy="793"/>
            </a:xfrm>
          </p:grpSpPr>
          <p:sp>
            <p:nvSpPr>
              <p:cNvPr id="26687" name="Oval 38"/>
              <p:cNvSpPr/>
              <p:nvPr>
                <p:custDataLst>
                  <p:tags r:id="rId58"/>
                </p:custDataLst>
              </p:nvPr>
            </p:nvSpPr>
            <p:spPr>
              <a:xfrm>
                <a:off x="3029" y="2252"/>
                <a:ext cx="56" cy="5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6688" name="Oval 39"/>
              <p:cNvSpPr/>
              <p:nvPr>
                <p:custDataLst>
                  <p:tags r:id="rId59"/>
                </p:custDataLst>
              </p:nvPr>
            </p:nvSpPr>
            <p:spPr>
              <a:xfrm>
                <a:off x="3017" y="1556"/>
                <a:ext cx="56" cy="5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6689" name="Line 40"/>
              <p:cNvSpPr/>
              <p:nvPr>
                <p:custDataLst>
                  <p:tags r:id="rId60"/>
                </p:custDataLst>
              </p:nvPr>
            </p:nvSpPr>
            <p:spPr>
              <a:xfrm>
                <a:off x="2424" y="1584"/>
                <a:ext cx="606" cy="0"/>
              </a:xfrm>
              <a:prstGeom prst="line">
                <a:avLst/>
              </a:prstGeom>
              <a:ln w="28575" cap="flat" cmpd="sng">
                <a:solidFill>
                  <a:srgbClr val="0033CC"/>
                </a:solidFill>
                <a:prstDash val="solid"/>
                <a:headEnd type="none" w="med" len="med"/>
                <a:tailEnd type="none" w="med" len="med"/>
              </a:ln>
            </p:spPr>
          </p:sp>
          <p:sp>
            <p:nvSpPr>
              <p:cNvPr id="26690" name="Line 41"/>
              <p:cNvSpPr/>
              <p:nvPr>
                <p:custDataLst>
                  <p:tags r:id="rId61"/>
                </p:custDataLst>
              </p:nvPr>
            </p:nvSpPr>
            <p:spPr>
              <a:xfrm flipV="1">
                <a:off x="2418" y="2280"/>
                <a:ext cx="618" cy="0"/>
              </a:xfrm>
              <a:prstGeom prst="line">
                <a:avLst/>
              </a:prstGeom>
              <a:ln w="28575" cap="flat" cmpd="sng">
                <a:solidFill>
                  <a:srgbClr val="0033CC"/>
                </a:solidFill>
                <a:prstDash val="solid"/>
                <a:headEnd type="none" w="med" len="med"/>
                <a:tailEnd type="none" w="med" len="med"/>
              </a:ln>
            </p:spPr>
          </p:sp>
          <p:sp>
            <p:nvSpPr>
              <p:cNvPr id="26691" name="Text Box 42"/>
              <p:cNvSpPr txBox="1"/>
              <p:nvPr>
                <p:custDataLst>
                  <p:tags r:id="rId62"/>
                </p:custDataLst>
              </p:nvPr>
            </p:nvSpPr>
            <p:spPr>
              <a:xfrm>
                <a:off x="3098" y="1538"/>
                <a:ext cx="224" cy="289"/>
              </a:xfrm>
              <a:prstGeom prst="rect">
                <a:avLst/>
              </a:prstGeom>
              <a:noFill/>
              <a:ln w="9525">
                <a:noFill/>
              </a:ln>
            </p:spPr>
            <p:txBody>
              <a:bodyPr wrap="square">
                <a:spAutoFit/>
              </a:bodyPr>
              <a:lstStyle/>
              <a:p>
                <a:r>
                  <a:rPr lang="en-US" altLang="zh-CN" dirty="0">
                    <a:solidFill>
                      <a:srgbClr val="FF0066"/>
                    </a:solidFill>
                    <a:latin typeface="Times New Roman" panose="02020603050405020304" pitchFamily="18" charset="0"/>
                  </a:rPr>
                  <a:t>+</a:t>
                </a:r>
              </a:p>
            </p:txBody>
          </p:sp>
          <p:sp>
            <p:nvSpPr>
              <p:cNvPr id="26692" name="Text Box 43"/>
              <p:cNvSpPr txBox="1"/>
              <p:nvPr>
                <p:custDataLst>
                  <p:tags r:id="rId63"/>
                </p:custDataLst>
              </p:nvPr>
            </p:nvSpPr>
            <p:spPr>
              <a:xfrm>
                <a:off x="3134" y="2042"/>
                <a:ext cx="180" cy="289"/>
              </a:xfrm>
              <a:prstGeom prst="rect">
                <a:avLst/>
              </a:prstGeom>
              <a:noFill/>
              <a:ln w="9525">
                <a:noFill/>
              </a:ln>
            </p:spPr>
            <p:txBody>
              <a:bodyPr wrap="square">
                <a:spAutoFit/>
              </a:bodyPr>
              <a:lstStyle/>
              <a:p>
                <a:r>
                  <a:rPr lang="en-US" altLang="zh-CN" dirty="0">
                    <a:solidFill>
                      <a:srgbClr val="FF0066"/>
                    </a:solidFill>
                    <a:latin typeface="Times New Roman" panose="02020603050405020304" pitchFamily="18" charset="0"/>
                  </a:rPr>
                  <a:t>-</a:t>
                </a:r>
              </a:p>
            </p:txBody>
          </p:sp>
          <p:sp>
            <p:nvSpPr>
              <p:cNvPr id="26693" name="Line 44"/>
              <p:cNvSpPr/>
              <p:nvPr>
                <p:custDataLst>
                  <p:tags r:id="rId64"/>
                </p:custDataLst>
              </p:nvPr>
            </p:nvSpPr>
            <p:spPr>
              <a:xfrm>
                <a:off x="2412" y="1584"/>
                <a:ext cx="0" cy="720"/>
              </a:xfrm>
              <a:prstGeom prst="line">
                <a:avLst/>
              </a:prstGeom>
              <a:ln w="28575" cap="flat" cmpd="sng">
                <a:solidFill>
                  <a:srgbClr val="0033CC"/>
                </a:solidFill>
                <a:prstDash val="solid"/>
                <a:headEnd type="none" w="med" len="med"/>
                <a:tailEnd type="none" w="med" len="med"/>
              </a:ln>
            </p:spPr>
          </p:sp>
          <p:sp>
            <p:nvSpPr>
              <p:cNvPr id="26694" name="Oval 45"/>
              <p:cNvSpPr/>
              <p:nvPr>
                <p:custDataLst>
                  <p:tags r:id="rId65"/>
                </p:custDataLst>
              </p:nvPr>
            </p:nvSpPr>
            <p:spPr>
              <a:xfrm>
                <a:off x="2319" y="1799"/>
                <a:ext cx="218" cy="214"/>
              </a:xfrm>
              <a:prstGeom prst="ellipse">
                <a:avLst/>
              </a:prstGeom>
              <a:solidFill>
                <a:schemeClr val="bg1"/>
              </a:solid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6695" name="Line 46"/>
              <p:cNvSpPr/>
              <p:nvPr>
                <p:custDataLst>
                  <p:tags r:id="rId66"/>
                </p:custDataLst>
              </p:nvPr>
            </p:nvSpPr>
            <p:spPr>
              <a:xfrm>
                <a:off x="2310" y="1908"/>
                <a:ext cx="234" cy="0"/>
              </a:xfrm>
              <a:prstGeom prst="line">
                <a:avLst/>
              </a:prstGeom>
              <a:ln w="28575" cap="flat" cmpd="sng">
                <a:solidFill>
                  <a:srgbClr val="0033CC"/>
                </a:solidFill>
                <a:prstDash val="solid"/>
                <a:headEnd type="none" w="med" len="med"/>
                <a:tailEnd type="none" w="med" len="med"/>
              </a:ln>
            </p:spPr>
          </p:sp>
          <p:sp>
            <p:nvSpPr>
              <p:cNvPr id="26696" name="Line 47"/>
              <p:cNvSpPr/>
              <p:nvPr>
                <p:custDataLst>
                  <p:tags r:id="rId67"/>
                </p:custDataLst>
              </p:nvPr>
            </p:nvSpPr>
            <p:spPr>
              <a:xfrm flipV="1">
                <a:off x="2418" y="1566"/>
                <a:ext cx="0" cy="174"/>
              </a:xfrm>
              <a:prstGeom prst="line">
                <a:avLst/>
              </a:prstGeom>
              <a:ln w="28575" cap="flat" cmpd="sng">
                <a:solidFill>
                  <a:srgbClr val="FF0066"/>
                </a:solidFill>
                <a:prstDash val="solid"/>
                <a:headEnd type="none" w="med" len="med"/>
                <a:tailEnd type="stealth" w="med" len="med"/>
              </a:ln>
            </p:spPr>
          </p:sp>
          <p:sp>
            <p:nvSpPr>
              <p:cNvPr id="26697" name="Text Box 48"/>
              <p:cNvSpPr txBox="1"/>
              <p:nvPr>
                <p:custDataLst>
                  <p:tags r:id="rId68"/>
                </p:custDataLst>
              </p:nvPr>
            </p:nvSpPr>
            <p:spPr>
              <a:xfrm>
                <a:off x="2988" y="1770"/>
                <a:ext cx="399" cy="289"/>
              </a:xfrm>
              <a:prstGeom prst="rect">
                <a:avLst/>
              </a:prstGeom>
              <a:noFill/>
              <a:ln w="9525">
                <a:noFill/>
              </a:ln>
            </p:spPr>
            <p:txBody>
              <a:bodyPr>
                <a:spAutoFit/>
              </a:bodyPr>
              <a:lstStyle/>
              <a:p>
                <a:pPr eaLnBrk="0" hangingPunct="0"/>
                <a:r>
                  <a:rPr lang="en-US" altLang="zh-CN" b="1" i="1" dirty="0">
                    <a:solidFill>
                      <a:schemeClr val="accent2"/>
                    </a:solidFill>
                    <a:latin typeface="Times New Roman" panose="02020603050405020304" pitchFamily="18" charset="0"/>
                    <a:ea typeface="楷体_GB2312" pitchFamily="49" charset="-122"/>
                  </a:rPr>
                  <a:t>U</a:t>
                </a:r>
                <a:endParaRPr lang="en-US" altLang="zh-CN" b="1" baseline="-25000" dirty="0">
                  <a:solidFill>
                    <a:schemeClr val="accent2"/>
                  </a:solidFill>
                  <a:latin typeface="Times New Roman" panose="02020603050405020304" pitchFamily="18" charset="0"/>
                  <a:ea typeface="楷体_GB2312" pitchFamily="49" charset="-122"/>
                </a:endParaRPr>
              </a:p>
            </p:txBody>
          </p:sp>
          <p:sp>
            <p:nvSpPr>
              <p:cNvPr id="26698" name="Text Box 49"/>
              <p:cNvSpPr txBox="1"/>
              <p:nvPr>
                <p:custDataLst>
                  <p:tags r:id="rId69"/>
                </p:custDataLst>
              </p:nvPr>
            </p:nvSpPr>
            <p:spPr>
              <a:xfrm>
                <a:off x="2100" y="1626"/>
                <a:ext cx="273" cy="289"/>
              </a:xfrm>
              <a:prstGeom prst="rect">
                <a:avLst/>
              </a:prstGeom>
              <a:noFill/>
              <a:ln w="9525">
                <a:noFill/>
              </a:ln>
            </p:spPr>
            <p:txBody>
              <a:bodyPr>
                <a:spAutoFit/>
              </a:bodyPr>
              <a:lstStyle/>
              <a:p>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s</a:t>
                </a:r>
              </a:p>
            </p:txBody>
          </p:sp>
        </p:grpSp>
        <p:sp>
          <p:nvSpPr>
            <p:cNvPr id="26682" name="Line 50"/>
            <p:cNvSpPr/>
            <p:nvPr>
              <p:custDataLst>
                <p:tags r:id="rId53"/>
              </p:custDataLst>
            </p:nvPr>
          </p:nvSpPr>
          <p:spPr>
            <a:xfrm>
              <a:off x="1104" y="2724"/>
              <a:ext cx="0" cy="696"/>
            </a:xfrm>
            <a:prstGeom prst="line">
              <a:avLst/>
            </a:prstGeom>
            <a:ln w="28575" cap="flat" cmpd="sng">
              <a:solidFill>
                <a:schemeClr val="accent2"/>
              </a:solidFill>
              <a:prstDash val="solid"/>
              <a:headEnd type="none" w="med" len="med"/>
              <a:tailEnd type="none" w="med" len="med"/>
            </a:ln>
          </p:spPr>
        </p:sp>
        <p:sp>
          <p:nvSpPr>
            <p:cNvPr id="26683" name="Rectangle 51"/>
            <p:cNvSpPr/>
            <p:nvPr>
              <p:custDataLst>
                <p:tags r:id="rId54"/>
              </p:custDataLst>
            </p:nvPr>
          </p:nvSpPr>
          <p:spPr>
            <a:xfrm rot="10800000">
              <a:off x="1055" y="3020"/>
              <a:ext cx="101" cy="208"/>
            </a:xfrm>
            <a:prstGeom prst="rect">
              <a:avLst/>
            </a:prstGeom>
            <a:solidFill>
              <a:schemeClr val="bg1"/>
            </a:soli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6684" name="Text Box 52"/>
            <p:cNvSpPr txBox="1"/>
            <p:nvPr>
              <p:custDataLst>
                <p:tags r:id="rId55"/>
              </p:custDataLst>
            </p:nvPr>
          </p:nvSpPr>
          <p:spPr>
            <a:xfrm>
              <a:off x="770" y="3026"/>
              <a:ext cx="325" cy="289"/>
            </a:xfrm>
            <a:prstGeom prst="rect">
              <a:avLst/>
            </a:prstGeom>
            <a:noFill/>
            <a:ln w="9525">
              <a:noFill/>
            </a:ln>
          </p:spPr>
          <p:txBody>
            <a:bodyPr wrap="square">
              <a:spAutoFit/>
            </a:bodyPr>
            <a:lstStyle/>
            <a:p>
              <a:r>
                <a:rPr lang="en-US" altLang="zh-CN" b="1" i="1" dirty="0">
                  <a:solidFill>
                    <a:srgbClr val="0033CC"/>
                  </a:solidFill>
                  <a:latin typeface="Times New Roman" panose="02020603050405020304" pitchFamily="18" charset="0"/>
                </a:rPr>
                <a:t>R</a:t>
              </a:r>
              <a:r>
                <a:rPr lang="en-US" altLang="zh-CN" sz="2000" b="1" baseline="-25000" dirty="0">
                  <a:solidFill>
                    <a:srgbClr val="0033CC"/>
                  </a:solidFill>
                  <a:latin typeface="Times New Roman" panose="02020603050405020304" pitchFamily="18" charset="0"/>
                </a:rPr>
                <a:t>O</a:t>
              </a:r>
            </a:p>
          </p:txBody>
        </p:sp>
        <p:sp>
          <p:nvSpPr>
            <p:cNvPr id="26685" name="Line 53"/>
            <p:cNvSpPr/>
            <p:nvPr>
              <p:custDataLst>
                <p:tags r:id="rId56"/>
              </p:custDataLst>
            </p:nvPr>
          </p:nvSpPr>
          <p:spPr>
            <a:xfrm rot="5400000">
              <a:off x="940" y="2883"/>
              <a:ext cx="240" cy="0"/>
            </a:xfrm>
            <a:prstGeom prst="line">
              <a:avLst/>
            </a:prstGeom>
            <a:ln w="28575" cap="flat" cmpd="sng">
              <a:solidFill>
                <a:srgbClr val="FF0000"/>
              </a:solidFill>
              <a:prstDash val="solid"/>
              <a:headEnd type="none" w="med" len="med"/>
              <a:tailEnd type="stealth" w="med" len="lg"/>
            </a:ln>
          </p:spPr>
        </p:sp>
        <p:sp>
          <p:nvSpPr>
            <p:cNvPr id="26686" name="Rectangle 54"/>
            <p:cNvSpPr/>
            <p:nvPr>
              <p:custDataLst>
                <p:tags r:id="rId57"/>
              </p:custDataLst>
            </p:nvPr>
          </p:nvSpPr>
          <p:spPr>
            <a:xfrm>
              <a:off x="792" y="2700"/>
              <a:ext cx="272" cy="289"/>
            </a:xfrm>
            <a:prstGeom prst="rect">
              <a:avLst/>
            </a:prstGeom>
            <a:noFill/>
            <a:ln w="9525">
              <a:noFill/>
            </a:ln>
          </p:spPr>
          <p:txBody>
            <a:bodyPr wrap="square">
              <a:spAutoFit/>
            </a:bodyPr>
            <a:lstStyle/>
            <a:p>
              <a:r>
                <a:rPr lang="en-US" altLang="zh-CN" b="1" i="1" dirty="0">
                  <a:solidFill>
                    <a:srgbClr val="FF0066"/>
                  </a:solidFill>
                  <a:latin typeface="Times New Roman" panose="02020603050405020304" pitchFamily="18" charset="0"/>
                </a:rPr>
                <a:t>I</a:t>
              </a:r>
              <a:r>
                <a:rPr lang="en-US" altLang="zh-CN" sz="2000" b="1" baseline="-25000" dirty="0">
                  <a:solidFill>
                    <a:srgbClr val="FF0066"/>
                  </a:solidFill>
                  <a:latin typeface="Times New Roman" panose="02020603050405020304" pitchFamily="18" charset="0"/>
                </a:rPr>
                <a:t>O</a:t>
              </a:r>
            </a:p>
          </p:txBody>
        </p:sp>
      </p:grpSp>
      <p:grpSp>
        <p:nvGrpSpPr>
          <p:cNvPr id="4" name="Group 55"/>
          <p:cNvGrpSpPr/>
          <p:nvPr/>
        </p:nvGrpSpPr>
        <p:grpSpPr>
          <a:xfrm>
            <a:off x="5618480" y="5264785"/>
            <a:ext cx="2744470" cy="1531944"/>
            <a:chOff x="3708" y="2690"/>
            <a:chExt cx="1746" cy="961"/>
          </a:xfrm>
        </p:grpSpPr>
        <p:sp>
          <p:nvSpPr>
            <p:cNvPr id="26654" name="Line 56"/>
            <p:cNvSpPr/>
            <p:nvPr>
              <p:custDataLst>
                <p:tags r:id="rId27"/>
              </p:custDataLst>
            </p:nvPr>
          </p:nvSpPr>
          <p:spPr>
            <a:xfrm>
              <a:off x="4240" y="2979"/>
              <a:ext cx="432" cy="0"/>
            </a:xfrm>
            <a:prstGeom prst="line">
              <a:avLst/>
            </a:prstGeom>
            <a:ln w="28575" cap="flat" cmpd="sng">
              <a:solidFill>
                <a:srgbClr val="FF0000"/>
              </a:solidFill>
              <a:prstDash val="solid"/>
              <a:headEnd type="none" w="med" len="med"/>
              <a:tailEnd type="stealth" w="med" len="lg"/>
            </a:ln>
          </p:spPr>
        </p:sp>
        <p:sp>
          <p:nvSpPr>
            <p:cNvPr id="26655" name="Text Box 57"/>
            <p:cNvSpPr txBox="1"/>
            <p:nvPr>
              <p:custDataLst>
                <p:tags r:id="rId28"/>
              </p:custDataLst>
            </p:nvPr>
          </p:nvSpPr>
          <p:spPr>
            <a:xfrm>
              <a:off x="4386" y="2690"/>
              <a:ext cx="191" cy="289"/>
            </a:xfrm>
            <a:prstGeom prst="rect">
              <a:avLst/>
            </a:prstGeom>
            <a:noFill/>
            <a:ln w="9525">
              <a:noFill/>
            </a:ln>
          </p:spPr>
          <p:txBody>
            <a:bodyPr wrap="square" anchor="ctr" anchorCtr="0">
              <a:spAutoFit/>
            </a:bodyPr>
            <a:lstStyle/>
            <a:p>
              <a:pPr algn="ctr"/>
              <a:r>
                <a:rPr lang="en-US" altLang="zh-CN" b="1" i="1" dirty="0">
                  <a:solidFill>
                    <a:srgbClr val="FF0000"/>
                  </a:solidFill>
                  <a:latin typeface="Times New Roman" panose="02020603050405020304" pitchFamily="18" charset="0"/>
                  <a:ea typeface="隶书" pitchFamily="49" charset="-122"/>
                </a:rPr>
                <a:t>I</a:t>
              </a:r>
            </a:p>
          </p:txBody>
        </p:sp>
        <p:sp>
          <p:nvSpPr>
            <p:cNvPr id="26656" name="Line 58"/>
            <p:cNvSpPr/>
            <p:nvPr>
              <p:custDataLst>
                <p:tags r:id="rId29"/>
              </p:custDataLst>
            </p:nvPr>
          </p:nvSpPr>
          <p:spPr>
            <a:xfrm>
              <a:off x="4656" y="2904"/>
              <a:ext cx="444" cy="0"/>
            </a:xfrm>
            <a:prstGeom prst="line">
              <a:avLst/>
            </a:prstGeom>
            <a:ln w="9525" cap="flat" cmpd="sng">
              <a:solidFill>
                <a:schemeClr val="tx1"/>
              </a:solidFill>
              <a:prstDash val="solid"/>
              <a:headEnd type="none" w="med" len="med"/>
              <a:tailEnd type="none" w="med" len="med"/>
            </a:ln>
          </p:spPr>
        </p:sp>
        <p:sp>
          <p:nvSpPr>
            <p:cNvPr id="26657" name="Line 59"/>
            <p:cNvSpPr/>
            <p:nvPr>
              <p:custDataLst>
                <p:tags r:id="rId30"/>
              </p:custDataLst>
            </p:nvPr>
          </p:nvSpPr>
          <p:spPr>
            <a:xfrm>
              <a:off x="5100" y="2904"/>
              <a:ext cx="0" cy="720"/>
            </a:xfrm>
            <a:prstGeom prst="line">
              <a:avLst/>
            </a:prstGeom>
            <a:ln w="9525" cap="flat" cmpd="sng">
              <a:solidFill>
                <a:schemeClr val="tx1"/>
              </a:solidFill>
              <a:prstDash val="solid"/>
              <a:headEnd type="none" w="med" len="med"/>
              <a:tailEnd type="none" w="med" len="med"/>
            </a:ln>
          </p:spPr>
        </p:sp>
        <p:sp>
          <p:nvSpPr>
            <p:cNvPr id="26658" name="Line 60"/>
            <p:cNvSpPr/>
            <p:nvPr>
              <p:custDataLst>
                <p:tags r:id="rId31"/>
              </p:custDataLst>
            </p:nvPr>
          </p:nvSpPr>
          <p:spPr>
            <a:xfrm>
              <a:off x="4644" y="3612"/>
              <a:ext cx="468" cy="0"/>
            </a:xfrm>
            <a:prstGeom prst="line">
              <a:avLst/>
            </a:prstGeom>
            <a:ln w="9525" cap="flat" cmpd="sng">
              <a:solidFill>
                <a:schemeClr val="tx1"/>
              </a:solidFill>
              <a:prstDash val="solid"/>
              <a:headEnd type="none" w="med" len="med"/>
              <a:tailEnd type="none" w="med" len="med"/>
            </a:ln>
          </p:spPr>
        </p:sp>
        <p:sp>
          <p:nvSpPr>
            <p:cNvPr id="26659" name="Rectangle 61"/>
            <p:cNvSpPr/>
            <p:nvPr>
              <p:custDataLst>
                <p:tags r:id="rId32"/>
              </p:custDataLst>
            </p:nvPr>
          </p:nvSpPr>
          <p:spPr>
            <a:xfrm>
              <a:off x="5064" y="3072"/>
              <a:ext cx="96" cy="216"/>
            </a:xfrm>
            <a:prstGeom prst="rect">
              <a:avLst/>
            </a:prstGeom>
            <a:gradFill rotWithShape="0">
              <a:gsLst>
                <a:gs pos="0">
                  <a:srgbClr val="CCFFCC"/>
                </a:gs>
                <a:gs pos="100000">
                  <a:srgbClr val="FFFFFF"/>
                </a:gs>
              </a:gsLst>
              <a:lin ang="5400000" scaled="1"/>
              <a:tileRect/>
            </a:gradFill>
            <a:ln w="38100" cap="flat" cmpd="sng">
              <a:solidFill>
                <a:schemeClr val="tx2"/>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6660" name="Text Box 62"/>
            <p:cNvSpPr txBox="1"/>
            <p:nvPr>
              <p:custDataLst>
                <p:tags r:id="rId33"/>
              </p:custDataLst>
            </p:nvPr>
          </p:nvSpPr>
          <p:spPr>
            <a:xfrm>
              <a:off x="5210" y="3098"/>
              <a:ext cx="244" cy="289"/>
            </a:xfrm>
            <a:prstGeom prst="rect">
              <a:avLst/>
            </a:prstGeom>
            <a:noFill/>
            <a:ln w="9525">
              <a:noFill/>
            </a:ln>
          </p:spPr>
          <p:txBody>
            <a:bodyPr wrap="square">
              <a:spAutoFit/>
            </a:bodyPr>
            <a:lstStyle/>
            <a:p>
              <a:r>
                <a:rPr lang="en-US" altLang="zh-CN" dirty="0">
                  <a:latin typeface="Times New Roman" panose="02020603050405020304" pitchFamily="18" charset="0"/>
                </a:rPr>
                <a:t>R</a:t>
              </a:r>
            </a:p>
          </p:txBody>
        </p:sp>
        <p:grpSp>
          <p:nvGrpSpPr>
            <p:cNvPr id="26661" name="Group 63"/>
            <p:cNvGrpSpPr/>
            <p:nvPr/>
          </p:nvGrpSpPr>
          <p:grpSpPr>
            <a:xfrm>
              <a:off x="3708" y="2858"/>
              <a:ext cx="1287" cy="793"/>
              <a:chOff x="2100" y="1538"/>
              <a:chExt cx="1287" cy="793"/>
            </a:xfrm>
          </p:grpSpPr>
          <p:sp>
            <p:nvSpPr>
              <p:cNvPr id="26662" name="Oval 64"/>
              <p:cNvSpPr/>
              <p:nvPr>
                <p:custDataLst>
                  <p:tags r:id="rId34"/>
                </p:custDataLst>
              </p:nvPr>
            </p:nvSpPr>
            <p:spPr>
              <a:xfrm>
                <a:off x="3029" y="2252"/>
                <a:ext cx="56" cy="5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6663" name="Oval 65"/>
              <p:cNvSpPr/>
              <p:nvPr>
                <p:custDataLst>
                  <p:tags r:id="rId35"/>
                </p:custDataLst>
              </p:nvPr>
            </p:nvSpPr>
            <p:spPr>
              <a:xfrm>
                <a:off x="3017" y="1556"/>
                <a:ext cx="56" cy="5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6664" name="Line 66"/>
              <p:cNvSpPr/>
              <p:nvPr>
                <p:custDataLst>
                  <p:tags r:id="rId36"/>
                </p:custDataLst>
              </p:nvPr>
            </p:nvSpPr>
            <p:spPr>
              <a:xfrm>
                <a:off x="2424" y="1584"/>
                <a:ext cx="606" cy="0"/>
              </a:xfrm>
              <a:prstGeom prst="line">
                <a:avLst/>
              </a:prstGeom>
              <a:ln w="28575" cap="flat" cmpd="sng">
                <a:solidFill>
                  <a:srgbClr val="0033CC"/>
                </a:solidFill>
                <a:prstDash val="solid"/>
                <a:headEnd type="none" w="med" len="med"/>
                <a:tailEnd type="none" w="med" len="med"/>
              </a:ln>
            </p:spPr>
          </p:sp>
          <p:sp>
            <p:nvSpPr>
              <p:cNvPr id="26665" name="Line 67"/>
              <p:cNvSpPr/>
              <p:nvPr>
                <p:custDataLst>
                  <p:tags r:id="rId37"/>
                </p:custDataLst>
              </p:nvPr>
            </p:nvSpPr>
            <p:spPr>
              <a:xfrm flipV="1">
                <a:off x="2418" y="2280"/>
                <a:ext cx="618" cy="0"/>
              </a:xfrm>
              <a:prstGeom prst="line">
                <a:avLst/>
              </a:prstGeom>
              <a:ln w="28575" cap="flat" cmpd="sng">
                <a:solidFill>
                  <a:srgbClr val="0033CC"/>
                </a:solidFill>
                <a:prstDash val="solid"/>
                <a:headEnd type="none" w="med" len="med"/>
                <a:tailEnd type="none" w="med" len="med"/>
              </a:ln>
            </p:spPr>
          </p:sp>
          <p:sp>
            <p:nvSpPr>
              <p:cNvPr id="26666" name="Text Box 68"/>
              <p:cNvSpPr txBox="1"/>
              <p:nvPr>
                <p:custDataLst>
                  <p:tags r:id="rId38"/>
                </p:custDataLst>
              </p:nvPr>
            </p:nvSpPr>
            <p:spPr>
              <a:xfrm>
                <a:off x="3098" y="1538"/>
                <a:ext cx="224" cy="289"/>
              </a:xfrm>
              <a:prstGeom prst="rect">
                <a:avLst/>
              </a:prstGeom>
              <a:noFill/>
              <a:ln w="9525">
                <a:noFill/>
              </a:ln>
            </p:spPr>
            <p:txBody>
              <a:bodyPr wrap="square">
                <a:spAutoFit/>
              </a:bodyPr>
              <a:lstStyle/>
              <a:p>
                <a:r>
                  <a:rPr lang="en-US" altLang="zh-CN" dirty="0">
                    <a:solidFill>
                      <a:srgbClr val="FF0066"/>
                    </a:solidFill>
                    <a:latin typeface="Times New Roman" panose="02020603050405020304" pitchFamily="18" charset="0"/>
                  </a:rPr>
                  <a:t>+</a:t>
                </a:r>
              </a:p>
            </p:txBody>
          </p:sp>
          <p:sp>
            <p:nvSpPr>
              <p:cNvPr id="26667" name="Text Box 69"/>
              <p:cNvSpPr txBox="1"/>
              <p:nvPr>
                <p:custDataLst>
                  <p:tags r:id="rId39"/>
                </p:custDataLst>
              </p:nvPr>
            </p:nvSpPr>
            <p:spPr>
              <a:xfrm>
                <a:off x="3134" y="2042"/>
                <a:ext cx="180" cy="289"/>
              </a:xfrm>
              <a:prstGeom prst="rect">
                <a:avLst/>
              </a:prstGeom>
              <a:noFill/>
              <a:ln w="9525">
                <a:noFill/>
              </a:ln>
            </p:spPr>
            <p:txBody>
              <a:bodyPr wrap="square">
                <a:spAutoFit/>
              </a:bodyPr>
              <a:lstStyle/>
              <a:p>
                <a:r>
                  <a:rPr lang="en-US" altLang="zh-CN" dirty="0">
                    <a:solidFill>
                      <a:srgbClr val="FF0066"/>
                    </a:solidFill>
                    <a:latin typeface="Times New Roman" panose="02020603050405020304" pitchFamily="18" charset="0"/>
                  </a:rPr>
                  <a:t>-</a:t>
                </a:r>
              </a:p>
            </p:txBody>
          </p:sp>
          <p:sp>
            <p:nvSpPr>
              <p:cNvPr id="26668" name="Line 70"/>
              <p:cNvSpPr/>
              <p:nvPr>
                <p:custDataLst>
                  <p:tags r:id="rId40"/>
                </p:custDataLst>
              </p:nvPr>
            </p:nvSpPr>
            <p:spPr>
              <a:xfrm>
                <a:off x="2412" y="1584"/>
                <a:ext cx="0" cy="720"/>
              </a:xfrm>
              <a:prstGeom prst="line">
                <a:avLst/>
              </a:prstGeom>
              <a:ln w="28575" cap="flat" cmpd="sng">
                <a:solidFill>
                  <a:srgbClr val="0033CC"/>
                </a:solidFill>
                <a:prstDash val="solid"/>
                <a:headEnd type="none" w="med" len="med"/>
                <a:tailEnd type="none" w="med" len="med"/>
              </a:ln>
            </p:spPr>
          </p:sp>
          <p:sp>
            <p:nvSpPr>
              <p:cNvPr id="26669" name="Oval 71"/>
              <p:cNvSpPr/>
              <p:nvPr>
                <p:custDataLst>
                  <p:tags r:id="rId41"/>
                </p:custDataLst>
              </p:nvPr>
            </p:nvSpPr>
            <p:spPr>
              <a:xfrm>
                <a:off x="2319" y="1799"/>
                <a:ext cx="218" cy="214"/>
              </a:xfrm>
              <a:prstGeom prst="ellipse">
                <a:avLst/>
              </a:prstGeom>
              <a:solidFill>
                <a:schemeClr val="bg1"/>
              </a:solid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6670" name="Line 72"/>
              <p:cNvSpPr/>
              <p:nvPr>
                <p:custDataLst>
                  <p:tags r:id="rId42"/>
                </p:custDataLst>
              </p:nvPr>
            </p:nvSpPr>
            <p:spPr>
              <a:xfrm>
                <a:off x="2310" y="1908"/>
                <a:ext cx="234" cy="0"/>
              </a:xfrm>
              <a:prstGeom prst="line">
                <a:avLst/>
              </a:prstGeom>
              <a:ln w="28575" cap="flat" cmpd="sng">
                <a:solidFill>
                  <a:srgbClr val="0033CC"/>
                </a:solidFill>
                <a:prstDash val="solid"/>
                <a:headEnd type="none" w="med" len="med"/>
                <a:tailEnd type="none" w="med" len="med"/>
              </a:ln>
            </p:spPr>
          </p:sp>
          <p:sp>
            <p:nvSpPr>
              <p:cNvPr id="26671" name="Line 73"/>
              <p:cNvSpPr/>
              <p:nvPr>
                <p:custDataLst>
                  <p:tags r:id="rId43"/>
                </p:custDataLst>
              </p:nvPr>
            </p:nvSpPr>
            <p:spPr>
              <a:xfrm flipV="1">
                <a:off x="2418" y="1566"/>
                <a:ext cx="0" cy="174"/>
              </a:xfrm>
              <a:prstGeom prst="line">
                <a:avLst/>
              </a:prstGeom>
              <a:ln w="28575" cap="flat" cmpd="sng">
                <a:solidFill>
                  <a:srgbClr val="FF0066"/>
                </a:solidFill>
                <a:prstDash val="solid"/>
                <a:headEnd type="none" w="med" len="med"/>
                <a:tailEnd type="stealth" w="med" len="med"/>
              </a:ln>
            </p:spPr>
          </p:sp>
          <p:sp>
            <p:nvSpPr>
              <p:cNvPr id="26672" name="Text Box 74"/>
              <p:cNvSpPr txBox="1"/>
              <p:nvPr>
                <p:custDataLst>
                  <p:tags r:id="rId44"/>
                </p:custDataLst>
              </p:nvPr>
            </p:nvSpPr>
            <p:spPr>
              <a:xfrm>
                <a:off x="2988" y="1770"/>
                <a:ext cx="399" cy="289"/>
              </a:xfrm>
              <a:prstGeom prst="rect">
                <a:avLst/>
              </a:prstGeom>
              <a:noFill/>
              <a:ln w="9525">
                <a:noFill/>
              </a:ln>
            </p:spPr>
            <p:txBody>
              <a:bodyPr>
                <a:spAutoFit/>
              </a:bodyPr>
              <a:lstStyle/>
              <a:p>
                <a:pPr eaLnBrk="0" hangingPunct="0"/>
                <a:r>
                  <a:rPr lang="en-US" altLang="zh-CN" b="1" i="1" dirty="0">
                    <a:solidFill>
                      <a:schemeClr val="accent2"/>
                    </a:solidFill>
                    <a:latin typeface="Times New Roman" panose="02020603050405020304" pitchFamily="18" charset="0"/>
                    <a:ea typeface="楷体_GB2312" pitchFamily="49" charset="-122"/>
                  </a:rPr>
                  <a:t>U</a:t>
                </a:r>
                <a:endParaRPr lang="en-US" altLang="zh-CN" b="1" baseline="-25000" dirty="0">
                  <a:solidFill>
                    <a:schemeClr val="accent2"/>
                  </a:solidFill>
                  <a:latin typeface="Times New Roman" panose="02020603050405020304" pitchFamily="18" charset="0"/>
                  <a:ea typeface="楷体_GB2312" pitchFamily="49" charset="-122"/>
                </a:endParaRPr>
              </a:p>
            </p:txBody>
          </p:sp>
          <p:sp>
            <p:nvSpPr>
              <p:cNvPr id="26673" name="Text Box 75"/>
              <p:cNvSpPr txBox="1"/>
              <p:nvPr>
                <p:custDataLst>
                  <p:tags r:id="rId45"/>
                </p:custDataLst>
              </p:nvPr>
            </p:nvSpPr>
            <p:spPr>
              <a:xfrm>
                <a:off x="2100" y="1626"/>
                <a:ext cx="273" cy="289"/>
              </a:xfrm>
              <a:prstGeom prst="rect">
                <a:avLst/>
              </a:prstGeom>
              <a:noFill/>
              <a:ln w="9525">
                <a:noFill/>
              </a:ln>
            </p:spPr>
            <p:txBody>
              <a:bodyPr>
                <a:spAutoFit/>
              </a:bodyPr>
              <a:lstStyle/>
              <a:p>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s</a:t>
                </a:r>
              </a:p>
            </p:txBody>
          </p:sp>
        </p:grpSp>
      </p:grpSp>
      <p:grpSp>
        <p:nvGrpSpPr>
          <p:cNvPr id="16" name="Group 76"/>
          <p:cNvGrpSpPr/>
          <p:nvPr/>
        </p:nvGrpSpPr>
        <p:grpSpPr>
          <a:xfrm>
            <a:off x="5848350" y="2381885"/>
            <a:ext cx="2023110" cy="1263974"/>
            <a:chOff x="2100" y="1538"/>
            <a:chExt cx="1287" cy="793"/>
          </a:xfrm>
        </p:grpSpPr>
        <p:sp>
          <p:nvSpPr>
            <p:cNvPr id="26642" name="Oval 77"/>
            <p:cNvSpPr/>
            <p:nvPr>
              <p:custDataLst>
                <p:tags r:id="rId15"/>
              </p:custDataLst>
            </p:nvPr>
          </p:nvSpPr>
          <p:spPr>
            <a:xfrm>
              <a:off x="3029" y="2252"/>
              <a:ext cx="56" cy="5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6643" name="Oval 78"/>
            <p:cNvSpPr/>
            <p:nvPr>
              <p:custDataLst>
                <p:tags r:id="rId16"/>
              </p:custDataLst>
            </p:nvPr>
          </p:nvSpPr>
          <p:spPr>
            <a:xfrm>
              <a:off x="3017" y="1556"/>
              <a:ext cx="56" cy="5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6644" name="Line 79"/>
            <p:cNvSpPr/>
            <p:nvPr>
              <p:custDataLst>
                <p:tags r:id="rId17"/>
              </p:custDataLst>
            </p:nvPr>
          </p:nvSpPr>
          <p:spPr>
            <a:xfrm>
              <a:off x="2424" y="1584"/>
              <a:ext cx="606" cy="0"/>
            </a:xfrm>
            <a:prstGeom prst="line">
              <a:avLst/>
            </a:prstGeom>
            <a:ln w="28575" cap="flat" cmpd="sng">
              <a:solidFill>
                <a:srgbClr val="0033CC"/>
              </a:solidFill>
              <a:prstDash val="solid"/>
              <a:headEnd type="none" w="med" len="med"/>
              <a:tailEnd type="none" w="med" len="med"/>
            </a:ln>
          </p:spPr>
        </p:sp>
        <p:sp>
          <p:nvSpPr>
            <p:cNvPr id="26645" name="Line 80"/>
            <p:cNvSpPr/>
            <p:nvPr>
              <p:custDataLst>
                <p:tags r:id="rId18"/>
              </p:custDataLst>
            </p:nvPr>
          </p:nvSpPr>
          <p:spPr>
            <a:xfrm flipV="1">
              <a:off x="2418" y="2280"/>
              <a:ext cx="618" cy="0"/>
            </a:xfrm>
            <a:prstGeom prst="line">
              <a:avLst/>
            </a:prstGeom>
            <a:ln w="28575" cap="flat" cmpd="sng">
              <a:solidFill>
                <a:srgbClr val="0033CC"/>
              </a:solidFill>
              <a:prstDash val="solid"/>
              <a:headEnd type="none" w="med" len="med"/>
              <a:tailEnd type="none" w="med" len="med"/>
            </a:ln>
          </p:spPr>
        </p:sp>
        <p:sp>
          <p:nvSpPr>
            <p:cNvPr id="26646" name="Text Box 81"/>
            <p:cNvSpPr txBox="1"/>
            <p:nvPr>
              <p:custDataLst>
                <p:tags r:id="rId19"/>
              </p:custDataLst>
            </p:nvPr>
          </p:nvSpPr>
          <p:spPr>
            <a:xfrm>
              <a:off x="3098" y="1538"/>
              <a:ext cx="224" cy="289"/>
            </a:xfrm>
            <a:prstGeom prst="rect">
              <a:avLst/>
            </a:prstGeom>
            <a:noFill/>
            <a:ln w="9525">
              <a:noFill/>
            </a:ln>
          </p:spPr>
          <p:txBody>
            <a:bodyPr wrap="square">
              <a:spAutoFit/>
            </a:bodyPr>
            <a:lstStyle/>
            <a:p>
              <a:r>
                <a:rPr lang="en-US" altLang="zh-CN" dirty="0">
                  <a:solidFill>
                    <a:srgbClr val="FF0066"/>
                  </a:solidFill>
                  <a:latin typeface="Times New Roman" panose="02020603050405020304" pitchFamily="18" charset="0"/>
                </a:rPr>
                <a:t>+</a:t>
              </a:r>
            </a:p>
          </p:txBody>
        </p:sp>
        <p:sp>
          <p:nvSpPr>
            <p:cNvPr id="26647" name="Text Box 82"/>
            <p:cNvSpPr txBox="1"/>
            <p:nvPr>
              <p:custDataLst>
                <p:tags r:id="rId20"/>
              </p:custDataLst>
            </p:nvPr>
          </p:nvSpPr>
          <p:spPr>
            <a:xfrm>
              <a:off x="3134" y="2042"/>
              <a:ext cx="180" cy="289"/>
            </a:xfrm>
            <a:prstGeom prst="rect">
              <a:avLst/>
            </a:prstGeom>
            <a:noFill/>
            <a:ln w="9525">
              <a:noFill/>
            </a:ln>
          </p:spPr>
          <p:txBody>
            <a:bodyPr wrap="square">
              <a:spAutoFit/>
            </a:bodyPr>
            <a:lstStyle/>
            <a:p>
              <a:r>
                <a:rPr lang="en-US" altLang="zh-CN" dirty="0">
                  <a:solidFill>
                    <a:srgbClr val="FF0066"/>
                  </a:solidFill>
                  <a:latin typeface="Times New Roman" panose="02020603050405020304" pitchFamily="18" charset="0"/>
                </a:rPr>
                <a:t>-</a:t>
              </a:r>
            </a:p>
          </p:txBody>
        </p:sp>
        <p:sp>
          <p:nvSpPr>
            <p:cNvPr id="26648" name="Line 83"/>
            <p:cNvSpPr/>
            <p:nvPr>
              <p:custDataLst>
                <p:tags r:id="rId21"/>
              </p:custDataLst>
            </p:nvPr>
          </p:nvSpPr>
          <p:spPr>
            <a:xfrm>
              <a:off x="2412" y="1584"/>
              <a:ext cx="0" cy="720"/>
            </a:xfrm>
            <a:prstGeom prst="line">
              <a:avLst/>
            </a:prstGeom>
            <a:ln w="28575" cap="flat" cmpd="sng">
              <a:solidFill>
                <a:srgbClr val="0033CC"/>
              </a:solidFill>
              <a:prstDash val="solid"/>
              <a:headEnd type="none" w="med" len="med"/>
              <a:tailEnd type="none" w="med" len="med"/>
            </a:ln>
          </p:spPr>
        </p:sp>
        <p:sp>
          <p:nvSpPr>
            <p:cNvPr id="26649" name="Oval 84"/>
            <p:cNvSpPr/>
            <p:nvPr>
              <p:custDataLst>
                <p:tags r:id="rId22"/>
              </p:custDataLst>
            </p:nvPr>
          </p:nvSpPr>
          <p:spPr>
            <a:xfrm>
              <a:off x="2319" y="1799"/>
              <a:ext cx="218" cy="214"/>
            </a:xfrm>
            <a:prstGeom prst="ellipse">
              <a:avLst/>
            </a:prstGeom>
            <a:solidFill>
              <a:schemeClr val="bg1"/>
            </a:solid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6650" name="Line 85"/>
            <p:cNvSpPr/>
            <p:nvPr>
              <p:custDataLst>
                <p:tags r:id="rId23"/>
              </p:custDataLst>
            </p:nvPr>
          </p:nvSpPr>
          <p:spPr>
            <a:xfrm>
              <a:off x="2310" y="1908"/>
              <a:ext cx="234" cy="0"/>
            </a:xfrm>
            <a:prstGeom prst="line">
              <a:avLst/>
            </a:prstGeom>
            <a:ln w="28575" cap="flat" cmpd="sng">
              <a:solidFill>
                <a:srgbClr val="0033CC"/>
              </a:solidFill>
              <a:prstDash val="solid"/>
              <a:headEnd type="none" w="med" len="med"/>
              <a:tailEnd type="none" w="med" len="med"/>
            </a:ln>
          </p:spPr>
        </p:sp>
        <p:sp>
          <p:nvSpPr>
            <p:cNvPr id="26651" name="Line 86"/>
            <p:cNvSpPr/>
            <p:nvPr>
              <p:custDataLst>
                <p:tags r:id="rId24"/>
              </p:custDataLst>
            </p:nvPr>
          </p:nvSpPr>
          <p:spPr>
            <a:xfrm flipV="1">
              <a:off x="2418" y="1566"/>
              <a:ext cx="0" cy="174"/>
            </a:xfrm>
            <a:prstGeom prst="line">
              <a:avLst/>
            </a:prstGeom>
            <a:ln w="28575" cap="flat" cmpd="sng">
              <a:solidFill>
                <a:srgbClr val="FF0066"/>
              </a:solidFill>
              <a:prstDash val="solid"/>
              <a:headEnd type="none" w="med" len="med"/>
              <a:tailEnd type="stealth" w="med" len="med"/>
            </a:ln>
          </p:spPr>
        </p:sp>
        <p:sp>
          <p:nvSpPr>
            <p:cNvPr id="26652" name="Text Box 87"/>
            <p:cNvSpPr txBox="1"/>
            <p:nvPr>
              <p:custDataLst>
                <p:tags r:id="rId25"/>
              </p:custDataLst>
            </p:nvPr>
          </p:nvSpPr>
          <p:spPr>
            <a:xfrm>
              <a:off x="2988" y="1770"/>
              <a:ext cx="399" cy="289"/>
            </a:xfrm>
            <a:prstGeom prst="rect">
              <a:avLst/>
            </a:prstGeom>
            <a:noFill/>
            <a:ln w="9525">
              <a:noFill/>
            </a:ln>
          </p:spPr>
          <p:txBody>
            <a:bodyPr>
              <a:spAutoFit/>
            </a:bodyPr>
            <a:lstStyle/>
            <a:p>
              <a:pPr eaLnBrk="0" hangingPunct="0"/>
              <a:r>
                <a:rPr lang="en-US" altLang="zh-CN" b="1" i="1" dirty="0">
                  <a:solidFill>
                    <a:schemeClr val="accent2"/>
                  </a:solidFill>
                  <a:latin typeface="Times New Roman" panose="02020603050405020304" pitchFamily="18" charset="0"/>
                  <a:ea typeface="楷体_GB2312" pitchFamily="49" charset="-122"/>
                </a:rPr>
                <a:t>U</a:t>
              </a:r>
              <a:endParaRPr lang="en-US" altLang="zh-CN" b="1" baseline="-25000" dirty="0">
                <a:solidFill>
                  <a:schemeClr val="accent2"/>
                </a:solidFill>
                <a:latin typeface="Times New Roman" panose="02020603050405020304" pitchFamily="18" charset="0"/>
                <a:ea typeface="楷体_GB2312" pitchFamily="49" charset="-122"/>
              </a:endParaRPr>
            </a:p>
          </p:txBody>
        </p:sp>
        <p:sp>
          <p:nvSpPr>
            <p:cNvPr id="26653" name="Text Box 88"/>
            <p:cNvSpPr txBox="1"/>
            <p:nvPr>
              <p:custDataLst>
                <p:tags r:id="rId26"/>
              </p:custDataLst>
            </p:nvPr>
          </p:nvSpPr>
          <p:spPr>
            <a:xfrm>
              <a:off x="2100" y="1626"/>
              <a:ext cx="273" cy="289"/>
            </a:xfrm>
            <a:prstGeom prst="rect">
              <a:avLst/>
            </a:prstGeom>
            <a:noFill/>
            <a:ln w="9525">
              <a:noFill/>
            </a:ln>
          </p:spPr>
          <p:txBody>
            <a:bodyPr>
              <a:spAutoFit/>
            </a:bodyPr>
            <a:lstStyle/>
            <a:p>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s</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74755"/>
                                        </p:tgtEl>
                                        <p:attrNameLst>
                                          <p:attrName>style.visibility</p:attrName>
                                        </p:attrNameLst>
                                      </p:cBhvr>
                                      <p:to>
                                        <p:strVal val="visible"/>
                                      </p:to>
                                    </p:set>
                                    <p:animEffect transition="in" filter="box(out)">
                                      <p:cBhvr>
                                        <p:cTn id="7" dur="500"/>
                                        <p:tgtEl>
                                          <p:spTgt spid="74755"/>
                                        </p:tgtEl>
                                      </p:cBhvr>
                                    </p:animEffect>
                                  </p:childTnLst>
                                  <p:subTnLst>
                                    <p:audio>
                                      <p:cMediaNode>
                                        <p:cTn display="0" masterRel="sameClick">
                                          <p:stCondLst>
                                            <p:cond evt="begin" delay="0">
                                              <p:tn val="5"/>
                                            </p:cond>
                                          </p:stCondLst>
                                          <p:endCondLst>
                                            <p:cond evt="onStopAudio" delay="0">
                                              <p:tgtEl>
                                                <p:sldTgt/>
                                              </p:tgtEl>
                                            </p:cond>
                                          </p:endCondLst>
                                        </p:cTn>
                                        <p:tgtEl>
                                          <p:sndTgt r:embed="rId85" name="camera.wav"/>
                                        </p:tgtEl>
                                      </p:cMediaNode>
                                    </p:audio>
                                  </p:sub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4754"/>
                                        </p:tgtEl>
                                        <p:attrNameLst>
                                          <p:attrName>style.visibility</p:attrName>
                                        </p:attrNameLst>
                                      </p:cBhvr>
                                      <p:to>
                                        <p:strVal val="visible"/>
                                      </p:to>
                                    </p:set>
                                    <p:animEffect transition="in" filter="blinds(horizontal)">
                                      <p:cBhvr>
                                        <p:cTn id="12" dur="500"/>
                                        <p:tgtEl>
                                          <p:spTgt spid="7475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74758">
                                            <p:txEl>
                                              <p:pRg st="0" end="0"/>
                                            </p:txEl>
                                          </p:spTgt>
                                        </p:tgtEl>
                                        <p:attrNameLst>
                                          <p:attrName>style.visibility</p:attrName>
                                        </p:attrNameLst>
                                      </p:cBhvr>
                                      <p:to>
                                        <p:strVal val="visible"/>
                                      </p:to>
                                    </p:set>
                                    <p:animEffect transition="in" filter="box(out)">
                                      <p:cBhvr>
                                        <p:cTn id="17" dur="500"/>
                                        <p:tgtEl>
                                          <p:spTgt spid="74758">
                                            <p:txEl>
                                              <p:pRg st="0" end="0"/>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85"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nodeType="clickEffect">
                                  <p:stCondLst>
                                    <p:cond delay="0"/>
                                  </p:stCondLst>
                                  <p:childTnLst>
                                    <p:set>
                                      <p:cBhvr>
                                        <p:cTn id="21" dur="1" fill="hold">
                                          <p:stCondLst>
                                            <p:cond delay="0"/>
                                          </p:stCondLst>
                                        </p:cTn>
                                        <p:tgtEl>
                                          <p:spTgt spid="74757"/>
                                        </p:tgtEl>
                                        <p:attrNameLst>
                                          <p:attrName>style.visibility</p:attrName>
                                        </p:attrNameLst>
                                      </p:cBhvr>
                                      <p:to>
                                        <p:strVal val="visible"/>
                                      </p:to>
                                    </p:set>
                                    <p:animEffect transition="in" filter="box(out)">
                                      <p:cBhvr>
                                        <p:cTn id="22" dur="500"/>
                                        <p:tgtEl>
                                          <p:spTgt spid="74757"/>
                                        </p:tgtEl>
                                      </p:cBhvr>
                                    </p:animEffect>
                                  </p:childTnLst>
                                  <p:subTnLst>
                                    <p:audio>
                                      <p:cMediaNode>
                                        <p:cTn display="0" masterRel="sameClick">
                                          <p:stCondLst>
                                            <p:cond evt="begin" delay="0">
                                              <p:tn val="20"/>
                                            </p:cond>
                                          </p:stCondLst>
                                          <p:endCondLst>
                                            <p:cond evt="onStopAudio" delay="0">
                                              <p:tgtEl>
                                                <p:sldTgt/>
                                              </p:tgtEl>
                                            </p:cond>
                                          </p:endCondLst>
                                        </p:cTn>
                                        <p:tgtEl>
                                          <p:sndTgt r:embed="rId85" name="camera.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74756">
                                            <p:txEl>
                                              <p:pRg st="0" end="0"/>
                                            </p:txEl>
                                          </p:spTgt>
                                        </p:tgtEl>
                                        <p:attrNameLst>
                                          <p:attrName>style.visibility</p:attrName>
                                        </p:attrNameLst>
                                      </p:cBhvr>
                                      <p:to>
                                        <p:strVal val="visible"/>
                                      </p:to>
                                    </p:set>
                                    <p:animEffect transition="in" filter="box(out)">
                                      <p:cBhvr>
                                        <p:cTn id="27" dur="500"/>
                                        <p:tgtEl>
                                          <p:spTgt spid="74756">
                                            <p:txEl>
                                              <p:pRg st="0" end="0"/>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85" name="camera.wav"/>
                                        </p:tgtEl>
                                      </p:cMediaNode>
                                    </p:audio>
                                  </p:subTnLst>
                                </p:cTn>
                              </p:par>
                            </p:childTnLst>
                          </p:cTn>
                        </p:par>
                      </p:childTnLst>
                    </p:cTn>
                  </p:par>
                  <p:par>
                    <p:cTn id="28" fill="hold">
                      <p:stCondLst>
                        <p:cond delay="indefinite"/>
                      </p:stCondLst>
                      <p:childTnLst>
                        <p:par>
                          <p:cTn id="29" fill="hold">
                            <p:stCondLst>
                              <p:cond delay="0"/>
                            </p:stCondLst>
                            <p:childTnLst>
                              <p:par>
                                <p:cTn id="30" presetID="4" presetClass="entr" presetSubtype="32" fill="hold"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ox(out)">
                                      <p:cBhvr>
                                        <p:cTn id="32" dur="500"/>
                                        <p:tgtEl>
                                          <p:spTgt spid="2"/>
                                        </p:tgtEl>
                                      </p:cBhvr>
                                    </p:animEffect>
                                  </p:childTnLst>
                                  <p:subTnLst>
                                    <p:audio>
                                      <p:cMediaNode>
                                        <p:cTn display="0" masterRel="sameClick">
                                          <p:stCondLst>
                                            <p:cond evt="begin" delay="0">
                                              <p:tn val="30"/>
                                            </p:cond>
                                          </p:stCondLst>
                                          <p:endCondLst>
                                            <p:cond evt="onStopAudio" delay="0">
                                              <p:tgtEl>
                                                <p:sldTgt/>
                                              </p:tgtEl>
                                            </p:cond>
                                          </p:endCondLst>
                                        </p:cTn>
                                        <p:tgtEl>
                                          <p:sndTgt r:embed="rId85" name="camera.wav"/>
                                        </p:tgtEl>
                                      </p:cMediaNode>
                                    </p:audio>
                                  </p:subTnLst>
                                </p:cTn>
                              </p:par>
                            </p:childTnLst>
                          </p:cTn>
                        </p:par>
                        <p:par>
                          <p:cTn id="33" fill="hold">
                            <p:stCondLst>
                              <p:cond delay="500"/>
                            </p:stCondLst>
                            <p:childTnLst>
                              <p:par>
                                <p:cTn id="34" presetID="4" presetClass="entr" presetSubtype="32" fill="hold" grpId="0" nodeType="afterEffect">
                                  <p:stCondLst>
                                    <p:cond delay="0"/>
                                  </p:stCondLst>
                                  <p:childTnLst>
                                    <p:set>
                                      <p:cBhvr>
                                        <p:cTn id="35" dur="1" fill="hold">
                                          <p:stCondLst>
                                            <p:cond delay="0"/>
                                          </p:stCondLst>
                                        </p:cTn>
                                        <p:tgtEl>
                                          <p:spTgt spid="74759"/>
                                        </p:tgtEl>
                                        <p:attrNameLst>
                                          <p:attrName>style.visibility</p:attrName>
                                        </p:attrNameLst>
                                      </p:cBhvr>
                                      <p:to>
                                        <p:strVal val="visible"/>
                                      </p:to>
                                    </p:set>
                                    <p:animEffect transition="in" filter="box(out)">
                                      <p:cBhvr>
                                        <p:cTn id="36" dur="500"/>
                                        <p:tgtEl>
                                          <p:spTgt spid="74759"/>
                                        </p:tgtEl>
                                      </p:cBhvr>
                                    </p:animEffect>
                                  </p:childTnLst>
                                  <p:subTnLst>
                                    <p:audio>
                                      <p:cMediaNode>
                                        <p:cTn display="0" masterRel="sameClick">
                                          <p:stCondLst>
                                            <p:cond evt="begin" delay="0">
                                              <p:tn val="34"/>
                                            </p:cond>
                                          </p:stCondLst>
                                          <p:endCondLst>
                                            <p:cond evt="onStopAudio" delay="0">
                                              <p:tgtEl>
                                                <p:sldTgt/>
                                              </p:tgtEl>
                                            </p:cond>
                                          </p:endCondLst>
                                        </p:cTn>
                                        <p:tgtEl>
                                          <p:sndTgt r:embed="rId85" name="camera.wav"/>
                                        </p:tgtEl>
                                      </p:cMediaNode>
                                    </p:audio>
                                  </p:subTnLst>
                                </p:cTn>
                              </p:par>
                            </p:childTnLst>
                          </p:cTn>
                        </p:par>
                      </p:childTnLst>
                    </p:cTn>
                  </p:par>
                  <p:par>
                    <p:cTn id="37" fill="hold">
                      <p:stCondLst>
                        <p:cond delay="indefinite"/>
                      </p:stCondLst>
                      <p:childTnLst>
                        <p:par>
                          <p:cTn id="38" fill="hold">
                            <p:stCondLst>
                              <p:cond delay="0"/>
                            </p:stCondLst>
                            <p:childTnLst>
                              <p:par>
                                <p:cTn id="39" presetID="4" presetClass="entr" presetSubtype="32" fill="hold" nodeType="clickEffect">
                                  <p:stCondLst>
                                    <p:cond delay="0"/>
                                  </p:stCondLst>
                                  <p:childTnLst>
                                    <p:set>
                                      <p:cBhvr>
                                        <p:cTn id="40" dur="1" fill="hold">
                                          <p:stCondLst>
                                            <p:cond delay="0"/>
                                          </p:stCondLst>
                                        </p:cTn>
                                        <p:tgtEl>
                                          <p:spTgt spid="74760"/>
                                        </p:tgtEl>
                                        <p:attrNameLst>
                                          <p:attrName>style.visibility</p:attrName>
                                        </p:attrNameLst>
                                      </p:cBhvr>
                                      <p:to>
                                        <p:strVal val="visible"/>
                                      </p:to>
                                    </p:set>
                                    <p:animEffect transition="in" filter="box(out)">
                                      <p:cBhvr>
                                        <p:cTn id="41" dur="500"/>
                                        <p:tgtEl>
                                          <p:spTgt spid="74760"/>
                                        </p:tgtEl>
                                      </p:cBhvr>
                                    </p:animEffect>
                                  </p:childTnLst>
                                  <p:subTnLst>
                                    <p:audio>
                                      <p:cMediaNode>
                                        <p:cTn display="0" masterRel="sameClick">
                                          <p:stCondLst>
                                            <p:cond evt="begin" delay="0">
                                              <p:tn val="39"/>
                                            </p:cond>
                                          </p:stCondLst>
                                          <p:endCondLst>
                                            <p:cond evt="onStopAudio" delay="0">
                                              <p:tgtEl>
                                                <p:sldTgt/>
                                              </p:tgtEl>
                                            </p:cond>
                                          </p:endCondLst>
                                        </p:cTn>
                                        <p:tgtEl>
                                          <p:sndTgt r:embed="rId85" name="camera.wav"/>
                                        </p:tgtEl>
                                      </p:cMediaNode>
                                    </p:audio>
                                  </p:subTnLst>
                                </p:cTn>
                              </p:par>
                            </p:childTnLst>
                          </p:cTn>
                        </p:par>
                      </p:childTnLst>
                    </p:cTn>
                  </p:par>
                  <p:par>
                    <p:cTn id="42" fill="hold">
                      <p:stCondLst>
                        <p:cond delay="indefinite"/>
                      </p:stCondLst>
                      <p:childTnLst>
                        <p:par>
                          <p:cTn id="43" fill="hold">
                            <p:stCondLst>
                              <p:cond delay="0"/>
                            </p:stCondLst>
                            <p:childTnLst>
                              <p:par>
                                <p:cTn id="44" presetID="4" presetClass="entr" presetSubtype="32" fill="hold" grpId="0" nodeType="clickEffect">
                                  <p:stCondLst>
                                    <p:cond delay="0"/>
                                  </p:stCondLst>
                                  <p:childTnLst>
                                    <p:set>
                                      <p:cBhvr>
                                        <p:cTn id="45" dur="1" fill="hold">
                                          <p:stCondLst>
                                            <p:cond delay="0"/>
                                          </p:stCondLst>
                                        </p:cTn>
                                        <p:tgtEl>
                                          <p:spTgt spid="74761"/>
                                        </p:tgtEl>
                                        <p:attrNameLst>
                                          <p:attrName>style.visibility</p:attrName>
                                        </p:attrNameLst>
                                      </p:cBhvr>
                                      <p:to>
                                        <p:strVal val="visible"/>
                                      </p:to>
                                    </p:set>
                                    <p:animEffect transition="in" filter="box(out)">
                                      <p:cBhvr>
                                        <p:cTn id="46" dur="500"/>
                                        <p:tgtEl>
                                          <p:spTgt spid="74761"/>
                                        </p:tgtEl>
                                      </p:cBhvr>
                                    </p:animEffect>
                                  </p:childTnLst>
                                  <p:subTnLst>
                                    <p:audio>
                                      <p:cMediaNode>
                                        <p:cTn display="0" masterRel="sameClick">
                                          <p:stCondLst>
                                            <p:cond evt="begin" delay="0">
                                              <p:tn val="44"/>
                                            </p:cond>
                                          </p:stCondLst>
                                          <p:endCondLst>
                                            <p:cond evt="onStopAudio" delay="0">
                                              <p:tgtEl>
                                                <p:sldTgt/>
                                              </p:tgtEl>
                                            </p:cond>
                                          </p:endCondLst>
                                        </p:cTn>
                                        <p:tgtEl>
                                          <p:sndTgt r:embed="rId85" name="camera.wav"/>
                                        </p:tgtEl>
                                      </p:cMediaNode>
                                    </p:audio>
                                  </p:subTnLst>
                                </p:cTn>
                              </p:par>
                            </p:childTnLst>
                          </p:cTn>
                        </p:par>
                      </p:childTnLst>
                    </p:cTn>
                  </p:par>
                  <p:par>
                    <p:cTn id="47" fill="hold">
                      <p:stCondLst>
                        <p:cond delay="indefinite"/>
                      </p:stCondLst>
                      <p:childTnLst>
                        <p:par>
                          <p:cTn id="48" fill="hold">
                            <p:stCondLst>
                              <p:cond delay="0"/>
                            </p:stCondLst>
                            <p:childTnLst>
                              <p:par>
                                <p:cTn id="49" presetID="4" presetClass="entr" presetSubtype="32" fill="hold"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ox(out)">
                                      <p:cBhvr>
                                        <p:cTn id="51" dur="500"/>
                                        <p:tgtEl>
                                          <p:spTgt spid="16"/>
                                        </p:tgtEl>
                                      </p:cBhvr>
                                    </p:animEffect>
                                  </p:childTnLst>
                                  <p:subTnLst>
                                    <p:audio>
                                      <p:cMediaNode>
                                        <p:cTn display="0" masterRel="sameClick">
                                          <p:stCondLst>
                                            <p:cond evt="begin" delay="0">
                                              <p:tn val="49"/>
                                            </p:cond>
                                          </p:stCondLst>
                                          <p:endCondLst>
                                            <p:cond evt="onStopAudio" delay="0">
                                              <p:tgtEl>
                                                <p:sldTgt/>
                                              </p:tgtEl>
                                            </p:cond>
                                          </p:endCondLst>
                                        </p:cTn>
                                        <p:tgtEl>
                                          <p:sndTgt r:embed="rId85" name="camera.wav"/>
                                        </p:tgtEl>
                                      </p:cMediaNode>
                                    </p:audio>
                                  </p:subTnLst>
                                </p:cTn>
                              </p:par>
                            </p:childTnLst>
                          </p:cTn>
                        </p:par>
                        <p:par>
                          <p:cTn id="52" fill="hold">
                            <p:stCondLst>
                              <p:cond delay="500"/>
                            </p:stCondLst>
                            <p:childTnLst>
                              <p:par>
                                <p:cTn id="53" presetID="22" presetClass="entr" presetSubtype="1" fill="hold" grpId="0" nodeType="afterEffect">
                                  <p:stCondLst>
                                    <p:cond delay="0"/>
                                  </p:stCondLst>
                                  <p:childTnLst>
                                    <p:set>
                                      <p:cBhvr>
                                        <p:cTn id="54" dur="1" fill="hold">
                                          <p:stCondLst>
                                            <p:cond delay="0"/>
                                          </p:stCondLst>
                                        </p:cTn>
                                        <p:tgtEl>
                                          <p:spTgt spid="74762"/>
                                        </p:tgtEl>
                                        <p:attrNameLst>
                                          <p:attrName>style.visibility</p:attrName>
                                        </p:attrNameLst>
                                      </p:cBhvr>
                                      <p:to>
                                        <p:strVal val="visible"/>
                                      </p:to>
                                    </p:set>
                                    <p:animEffect transition="in" filter="wipe(up)">
                                      <p:cBhvr>
                                        <p:cTn id="55" dur="500"/>
                                        <p:tgtEl>
                                          <p:spTgt spid="74762"/>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iterate type="wd">
                                    <p:tmPct val="100000"/>
                                  </p:iterate>
                                  <p:childTnLst>
                                    <p:set>
                                      <p:cBhvr>
                                        <p:cTn id="59" dur="1" fill="hold">
                                          <p:stCondLst>
                                            <p:cond delay="0"/>
                                          </p:stCondLst>
                                        </p:cTn>
                                        <p:tgtEl>
                                          <p:spTgt spid="74763"/>
                                        </p:tgtEl>
                                        <p:attrNameLst>
                                          <p:attrName>style.visibility</p:attrName>
                                        </p:attrNameLst>
                                      </p:cBhvr>
                                      <p:to>
                                        <p:strVal val="visible"/>
                                      </p:to>
                                    </p:set>
                                    <p:animEffect transition="in" filter="wipe(left)">
                                      <p:cBhvr>
                                        <p:cTn id="60" dur="300"/>
                                        <p:tgtEl>
                                          <p:spTgt spid="74763"/>
                                        </p:tgtEl>
                                      </p:cBhvr>
                                    </p:animEffect>
                                  </p:childTnLst>
                                  <p:subTnLst>
                                    <p:set>
                                      <p:cBhvr override="childStyle">
                                        <p:cTn dur="1" fill="hold" display="0" masterRel="nextClick" afterEffect="1"/>
                                        <p:tgtEl>
                                          <p:spTgt spid="74763"/>
                                        </p:tgtEl>
                                        <p:attrNameLst>
                                          <p:attrName>style.visibility</p:attrName>
                                        </p:attrNameLst>
                                      </p:cBhvr>
                                      <p:to>
                                        <p:strVal val="hidden"/>
                                      </p:to>
                                    </p:set>
                                  </p:subTnLst>
                                </p:cTn>
                              </p:par>
                            </p:childTnLst>
                          </p:cTn>
                        </p:par>
                      </p:childTnLst>
                    </p:cTn>
                  </p:par>
                  <p:par>
                    <p:cTn id="61" fill="hold">
                      <p:stCondLst>
                        <p:cond delay="indefinite"/>
                      </p:stCondLst>
                      <p:childTnLst>
                        <p:par>
                          <p:cTn id="62" fill="hold">
                            <p:stCondLst>
                              <p:cond delay="0"/>
                            </p:stCondLst>
                            <p:childTnLst>
                              <p:par>
                                <p:cTn id="63" presetID="4" presetClass="entr" presetSubtype="32" fill="hold" nodeType="click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box(out)">
                                      <p:cBhvr>
                                        <p:cTn id="65" dur="500"/>
                                        <p:tgtEl>
                                          <p:spTgt spid="3"/>
                                        </p:tgtEl>
                                      </p:cBhvr>
                                    </p:animEffect>
                                  </p:childTnLst>
                                  <p:subTnLst>
                                    <p:audio>
                                      <p:cMediaNode>
                                        <p:cTn display="0" masterRel="sameClick">
                                          <p:stCondLst>
                                            <p:cond evt="begin" delay="0">
                                              <p:tn val="63"/>
                                            </p:cond>
                                          </p:stCondLst>
                                          <p:endCondLst>
                                            <p:cond evt="onStopAudio" delay="0">
                                              <p:tgtEl>
                                                <p:sldTgt/>
                                              </p:tgtEl>
                                            </p:cond>
                                          </p:endCondLst>
                                        </p:cTn>
                                        <p:tgtEl>
                                          <p:sndTgt r:embed="rId85" name="camera.wav"/>
                                        </p:tgtEl>
                                      </p:cMediaNode>
                                    </p:audio>
                                  </p:subTnLst>
                                </p:cTn>
                              </p:par>
                            </p:childTnLst>
                          </p:cTn>
                        </p:par>
                      </p:childTnLst>
                    </p:cTn>
                  </p:par>
                  <p:par>
                    <p:cTn id="66" fill="hold">
                      <p:stCondLst>
                        <p:cond delay="indefinite"/>
                      </p:stCondLst>
                      <p:childTnLst>
                        <p:par>
                          <p:cTn id="67" fill="hold">
                            <p:stCondLst>
                              <p:cond delay="0"/>
                            </p:stCondLst>
                            <p:childTnLst>
                              <p:par>
                                <p:cTn id="68" presetID="4" presetClass="entr" presetSubtype="32" fill="hold" nodeType="clickEffect">
                                  <p:stCondLst>
                                    <p:cond delay="0"/>
                                  </p:stCondLst>
                                  <p:childTnLst>
                                    <p:set>
                                      <p:cBhvr>
                                        <p:cTn id="69" dur="1" fill="hold">
                                          <p:stCondLst>
                                            <p:cond delay="0"/>
                                          </p:stCondLst>
                                        </p:cTn>
                                        <p:tgtEl>
                                          <p:spTgt spid="74765"/>
                                        </p:tgtEl>
                                        <p:attrNameLst>
                                          <p:attrName>style.visibility</p:attrName>
                                        </p:attrNameLst>
                                      </p:cBhvr>
                                      <p:to>
                                        <p:strVal val="visible"/>
                                      </p:to>
                                    </p:set>
                                    <p:animEffect transition="in" filter="box(out)">
                                      <p:cBhvr>
                                        <p:cTn id="70" dur="500"/>
                                        <p:tgtEl>
                                          <p:spTgt spid="74765"/>
                                        </p:tgtEl>
                                      </p:cBhvr>
                                    </p:animEffect>
                                  </p:childTnLst>
                                  <p:subTnLst>
                                    <p:audio>
                                      <p:cMediaNode>
                                        <p:cTn display="0" masterRel="sameClick">
                                          <p:stCondLst>
                                            <p:cond evt="begin" delay="0">
                                              <p:tn val="68"/>
                                            </p:cond>
                                          </p:stCondLst>
                                          <p:endCondLst>
                                            <p:cond evt="onStopAudio" delay="0">
                                              <p:tgtEl>
                                                <p:sldTgt/>
                                              </p:tgtEl>
                                            </p:cond>
                                          </p:endCondLst>
                                        </p:cTn>
                                        <p:tgtEl>
                                          <p:sndTgt r:embed="rId85" name="camera.wav"/>
                                        </p:tgtEl>
                                      </p:cMediaNode>
                                    </p:audio>
                                  </p:subTnLst>
                                </p:cTn>
                              </p:par>
                            </p:childTnLst>
                          </p:cTn>
                        </p:par>
                      </p:childTnLst>
                    </p:cTn>
                  </p:par>
                  <p:par>
                    <p:cTn id="71" fill="hold">
                      <p:stCondLst>
                        <p:cond delay="indefinite"/>
                      </p:stCondLst>
                      <p:childTnLst>
                        <p:par>
                          <p:cTn id="72" fill="hold">
                            <p:stCondLst>
                              <p:cond delay="0"/>
                            </p:stCondLst>
                            <p:childTnLst>
                              <p:par>
                                <p:cTn id="73" presetID="4" presetClass="entr" presetSubtype="32" fill="hold" grpId="0" nodeType="clickEffect">
                                  <p:stCondLst>
                                    <p:cond delay="0"/>
                                  </p:stCondLst>
                                  <p:childTnLst>
                                    <p:set>
                                      <p:cBhvr>
                                        <p:cTn id="74" dur="1" fill="hold">
                                          <p:stCondLst>
                                            <p:cond delay="0"/>
                                          </p:stCondLst>
                                        </p:cTn>
                                        <p:tgtEl>
                                          <p:spTgt spid="74764"/>
                                        </p:tgtEl>
                                        <p:attrNameLst>
                                          <p:attrName>style.visibility</p:attrName>
                                        </p:attrNameLst>
                                      </p:cBhvr>
                                      <p:to>
                                        <p:strVal val="visible"/>
                                      </p:to>
                                    </p:set>
                                    <p:animEffect transition="in" filter="box(out)">
                                      <p:cBhvr>
                                        <p:cTn id="75" dur="500"/>
                                        <p:tgtEl>
                                          <p:spTgt spid="74764"/>
                                        </p:tgtEl>
                                      </p:cBhvr>
                                    </p:animEffect>
                                  </p:childTnLst>
                                  <p:subTnLst>
                                    <p:audio>
                                      <p:cMediaNode>
                                        <p:cTn display="0" masterRel="sameClick">
                                          <p:stCondLst>
                                            <p:cond evt="begin" delay="0">
                                              <p:tn val="73"/>
                                            </p:cond>
                                          </p:stCondLst>
                                          <p:endCondLst>
                                            <p:cond evt="onStopAudio" delay="0">
                                              <p:tgtEl>
                                                <p:sldTgt/>
                                              </p:tgtEl>
                                            </p:cond>
                                          </p:endCondLst>
                                        </p:cTn>
                                        <p:tgtEl>
                                          <p:sndTgt r:embed="rId85" name="camera.wav"/>
                                        </p:tgtEl>
                                      </p:cMediaNode>
                                    </p:audio>
                                  </p:subTnLst>
                                </p:cTn>
                              </p:par>
                            </p:childTnLst>
                          </p:cTn>
                        </p:par>
                      </p:childTnLst>
                    </p:cTn>
                  </p:par>
                  <p:par>
                    <p:cTn id="76" fill="hold">
                      <p:stCondLst>
                        <p:cond delay="indefinite"/>
                      </p:stCondLst>
                      <p:childTnLst>
                        <p:par>
                          <p:cTn id="77" fill="hold">
                            <p:stCondLst>
                              <p:cond delay="0"/>
                            </p:stCondLst>
                            <p:childTnLst>
                              <p:par>
                                <p:cTn id="78" presetID="4" presetClass="entr" presetSubtype="32" fill="hold" nodeType="clickEffect">
                                  <p:stCondLst>
                                    <p:cond delay="0"/>
                                  </p:stCondLst>
                                  <p:childTnLst>
                                    <p:set>
                                      <p:cBhvr>
                                        <p:cTn id="79" dur="1" fill="hold">
                                          <p:stCondLst>
                                            <p:cond delay="0"/>
                                          </p:stCondLst>
                                        </p:cTn>
                                        <p:tgtEl>
                                          <p:spTgt spid="4"/>
                                        </p:tgtEl>
                                        <p:attrNameLst>
                                          <p:attrName>style.visibility</p:attrName>
                                        </p:attrNameLst>
                                      </p:cBhvr>
                                      <p:to>
                                        <p:strVal val="visible"/>
                                      </p:to>
                                    </p:set>
                                    <p:animEffect transition="in" filter="box(out)">
                                      <p:cBhvr>
                                        <p:cTn id="80" dur="500"/>
                                        <p:tgtEl>
                                          <p:spTgt spid="4"/>
                                        </p:tgtEl>
                                      </p:cBhvr>
                                    </p:animEffect>
                                  </p:childTnLst>
                                  <p:subTnLst>
                                    <p:audio>
                                      <p:cMediaNode>
                                        <p:cTn display="0" masterRel="sameClick">
                                          <p:stCondLst>
                                            <p:cond evt="begin" delay="0">
                                              <p:tn val="78"/>
                                            </p:cond>
                                          </p:stCondLst>
                                          <p:endCondLst>
                                            <p:cond evt="onStopAudio" delay="0">
                                              <p:tgtEl>
                                                <p:sldTgt/>
                                              </p:tgtEl>
                                            </p:cond>
                                          </p:endCondLst>
                                        </p:cTn>
                                        <p:tgtEl>
                                          <p:sndTgt r:embed="rId85"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4" grpId="0"/>
      <p:bldP spid="74755" grpId="0" bldLvl="0" animBg="1"/>
      <p:bldP spid="74756" grpId="0" build="p"/>
      <p:bldP spid="74758" grpId="0" build="p"/>
      <p:bldP spid="74759" grpId="0"/>
      <p:bldP spid="74761" grpId="0" bldLvl="0" animBg="1"/>
      <p:bldP spid="74762" grpId="0"/>
      <p:bldP spid="74763" grpId="0"/>
      <p:bldP spid="74764" grpId="0" bldLvl="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37890" name="Text Box 2"/>
          <p:cNvSpPr txBox="1">
            <a:spLocks noChangeArrowheads="1"/>
          </p:cNvSpPr>
          <p:nvPr>
            <p:custDataLst>
              <p:tags r:id="rId2"/>
            </p:custDataLst>
          </p:nvPr>
        </p:nvSpPr>
        <p:spPr bwMode="auto">
          <a:xfrm>
            <a:off x="2627630" y="544830"/>
            <a:ext cx="3321685" cy="581025"/>
          </a:xfrm>
          <a:prstGeom prst="rect">
            <a:avLst/>
          </a:prstGeom>
          <a:gradFill rotWithShape="1">
            <a:gsLst>
              <a:gs pos="0">
                <a:srgbClr val="CCFF99"/>
              </a:gs>
              <a:gs pos="100000">
                <a:srgbClr val="CCFF99">
                  <a:gamma/>
                  <a:shade val="60392"/>
                  <a:invGamma/>
                </a:srgbClr>
              </a:gs>
            </a:gsLst>
            <a:path path="shape">
              <a:fillToRect l="50000" t="50000" r="50000" b="50000"/>
            </a:path>
          </a:gradFill>
          <a:ln w="9525">
            <a:solidFill>
              <a:srgbClr val="008000"/>
            </a:solidFill>
            <a:miter lim="800000"/>
          </a:ln>
          <a:effectLst/>
        </p:spPr>
        <p:txBody>
          <a:bodyPr>
            <a:noAutofit/>
          </a:bodyPr>
          <a:lstStyle/>
          <a:p>
            <a:pPr marR="0" defTabSz="914400" eaLnBrk="0" hangingPunct="0">
              <a:spcBef>
                <a:spcPct val="50000"/>
              </a:spcBef>
              <a:buClrTx/>
              <a:buSzTx/>
              <a:buFontTx/>
              <a:buNone/>
              <a:defRPr/>
            </a:pPr>
            <a:r>
              <a:rPr kumimoji="1" lang="zh-CN" altLang="en-US" sz="3200" b="1" u="sng" kern="1200" cap="none" spc="0" normalizeH="0" baseline="0" noProof="0">
                <a:solidFill>
                  <a:srgbClr val="006600"/>
                </a:solidFill>
                <a:effectLst>
                  <a:outerShdw blurRad="38100" dist="38100" dir="2700000" algn="tl">
                    <a:srgbClr val="000000"/>
                  </a:outerShdw>
                </a:effectLst>
                <a:latin typeface="Times New Roman" panose="02020603050405020304" pitchFamily="18" charset="0"/>
                <a:ea typeface="隶书" pitchFamily="49" charset="-122"/>
                <a:cs typeface="+mn-cs"/>
              </a:rPr>
              <a:t>检 验 学 习 结 果</a:t>
            </a:r>
          </a:p>
        </p:txBody>
      </p:sp>
      <p:sp>
        <p:nvSpPr>
          <p:cNvPr id="37892" name="AutoShape 4"/>
          <p:cNvSpPr/>
          <p:nvPr>
            <p:custDataLst>
              <p:tags r:id="rId3"/>
            </p:custDataLst>
          </p:nvPr>
        </p:nvSpPr>
        <p:spPr>
          <a:xfrm>
            <a:off x="611505" y="1557655"/>
            <a:ext cx="3286125" cy="1631315"/>
          </a:xfrm>
          <a:prstGeom prst="cloudCallout">
            <a:avLst>
              <a:gd name="adj1" fmla="val 55509"/>
              <a:gd name="adj2" fmla="val 72532"/>
            </a:avLst>
          </a:prstGeom>
          <a:solidFill>
            <a:schemeClr val="accent1"/>
          </a:solidFill>
          <a:ln w="9525" cap="flat" cmpd="sng">
            <a:solidFill>
              <a:schemeClr val="tx1"/>
            </a:solidFill>
            <a:prstDash val="solid"/>
            <a:headEnd type="none" w="med" len="med"/>
            <a:tailEnd type="none" w="med" len="med"/>
          </a:ln>
        </p:spPr>
        <p:txBody>
          <a:bodyPr/>
          <a:lstStyle/>
          <a:p>
            <a:pPr eaLnBrk="0" hangingPunct="0"/>
            <a:r>
              <a:rPr lang="en-US" altLang="zh-CN" sz="2000" b="1" dirty="0">
                <a:solidFill>
                  <a:srgbClr val="006600"/>
                </a:solidFill>
                <a:latin typeface="Times New Roman" panose="02020603050405020304" pitchFamily="18" charset="0"/>
              </a:rPr>
              <a:t>1.</a:t>
            </a:r>
            <a:r>
              <a:rPr lang="en-US" altLang="zh-CN" sz="2000" dirty="0">
                <a:solidFill>
                  <a:srgbClr val="006600"/>
                </a:solidFill>
                <a:latin typeface="Times New Roman" panose="02020603050405020304" pitchFamily="18" charset="0"/>
              </a:rPr>
              <a:t> </a:t>
            </a:r>
            <a:r>
              <a:rPr lang="zh-CN" altLang="en-US" sz="2000" b="1" dirty="0">
                <a:solidFill>
                  <a:srgbClr val="006600"/>
                </a:solidFill>
                <a:latin typeface="Times New Roman" panose="02020603050405020304" pitchFamily="18" charset="0"/>
              </a:rPr>
              <a:t>实际应用中电阻为零和无穷大时可以怎样处理？</a:t>
            </a:r>
          </a:p>
        </p:txBody>
      </p:sp>
      <p:sp>
        <p:nvSpPr>
          <p:cNvPr id="37893" name="AutoShape 5"/>
          <p:cNvSpPr/>
          <p:nvPr>
            <p:custDataLst>
              <p:tags r:id="rId4"/>
            </p:custDataLst>
          </p:nvPr>
        </p:nvSpPr>
        <p:spPr>
          <a:xfrm>
            <a:off x="5292725" y="1628775"/>
            <a:ext cx="3000375" cy="1703705"/>
          </a:xfrm>
          <a:prstGeom prst="cloudCallout">
            <a:avLst>
              <a:gd name="adj1" fmla="val -61444"/>
              <a:gd name="adj2" fmla="val 61296"/>
            </a:avLst>
          </a:prstGeom>
          <a:solidFill>
            <a:srgbClr val="CCFF99"/>
          </a:solidFill>
          <a:ln w="9525" cap="flat" cmpd="sng">
            <a:solidFill>
              <a:srgbClr val="008000"/>
            </a:solidFill>
            <a:prstDash val="solid"/>
            <a:headEnd type="none" w="med" len="med"/>
            <a:tailEnd type="none" w="med" len="med"/>
          </a:ln>
        </p:spPr>
        <p:txBody>
          <a:bodyPr/>
          <a:lstStyle/>
          <a:p>
            <a:pPr eaLnBrk="0" hangingPunct="0"/>
            <a:r>
              <a:rPr lang="en-US" altLang="zh-CN" sz="2000" b="1" dirty="0">
                <a:solidFill>
                  <a:srgbClr val="006600"/>
                </a:solidFill>
                <a:latin typeface="Times New Roman" panose="02020603050405020304" pitchFamily="18" charset="0"/>
              </a:rPr>
              <a:t>2.</a:t>
            </a:r>
            <a:r>
              <a:rPr lang="zh-CN" altLang="en-US" sz="2000" b="1" dirty="0">
                <a:solidFill>
                  <a:srgbClr val="006600"/>
                </a:solidFill>
                <a:latin typeface="Times New Roman" panose="02020603050405020304" pitchFamily="18" charset="0"/>
              </a:rPr>
              <a:t>电感和电容元件在直流电路中的特性怎样？</a:t>
            </a:r>
          </a:p>
        </p:txBody>
      </p:sp>
      <p:sp>
        <p:nvSpPr>
          <p:cNvPr id="37894" name="AutoShape 6"/>
          <p:cNvSpPr/>
          <p:nvPr>
            <p:custDataLst>
              <p:tags r:id="rId5"/>
            </p:custDataLst>
          </p:nvPr>
        </p:nvSpPr>
        <p:spPr>
          <a:xfrm>
            <a:off x="647700" y="3860800"/>
            <a:ext cx="3036570" cy="1951990"/>
          </a:xfrm>
          <a:prstGeom prst="cloudCallout">
            <a:avLst>
              <a:gd name="adj1" fmla="val 59856"/>
              <a:gd name="adj2" fmla="val -39421"/>
            </a:avLst>
          </a:prstGeom>
          <a:solidFill>
            <a:srgbClr val="00FFFF"/>
          </a:solidFill>
          <a:ln w="9525" cap="flat" cmpd="sng">
            <a:solidFill>
              <a:srgbClr val="0033CC"/>
            </a:solidFill>
            <a:prstDash val="solid"/>
            <a:headEnd type="none" w="med" len="med"/>
            <a:tailEnd type="none" w="med" len="med"/>
          </a:ln>
        </p:spPr>
        <p:txBody>
          <a:bodyPr/>
          <a:lstStyle/>
          <a:p>
            <a:pPr eaLnBrk="0" hangingPunct="0"/>
            <a:r>
              <a:rPr lang="en-US" altLang="zh-CN" sz="2000" b="1" dirty="0">
                <a:solidFill>
                  <a:srgbClr val="0033CC"/>
                </a:solidFill>
                <a:latin typeface="Times New Roman" panose="02020603050405020304" pitchFamily="18" charset="0"/>
              </a:rPr>
              <a:t>3.</a:t>
            </a:r>
            <a:r>
              <a:rPr lang="zh-CN" altLang="en-US" sz="2000" b="1" dirty="0">
                <a:solidFill>
                  <a:srgbClr val="0033CC"/>
                </a:solidFill>
                <a:latin typeface="Times New Roman" panose="02020603050405020304" pitchFamily="18" charset="0"/>
              </a:rPr>
              <a:t>理想电压源中的电流和理想电流源两端的电压由什么决定？ </a:t>
            </a:r>
          </a:p>
        </p:txBody>
      </p:sp>
      <p:sp>
        <p:nvSpPr>
          <p:cNvPr id="75782" name="AutoShape 6"/>
          <p:cNvSpPr>
            <a:spLocks noChangeArrowheads="1"/>
          </p:cNvSpPr>
          <p:nvPr>
            <p:custDataLst>
              <p:tags r:id="rId6"/>
            </p:custDataLst>
          </p:nvPr>
        </p:nvSpPr>
        <p:spPr bwMode="auto">
          <a:xfrm>
            <a:off x="7308850" y="621030"/>
            <a:ext cx="529590" cy="525780"/>
          </a:xfrm>
          <a:prstGeom prst="star4">
            <a:avLst>
              <a:gd name="adj" fmla="val 12500"/>
            </a:avLst>
          </a:prstGeom>
          <a:solidFill>
            <a:srgbClr val="B6103B"/>
          </a:solidFill>
          <a:ln w="9525">
            <a:solidFill>
              <a:schemeClr val="tx1"/>
            </a:solidFill>
            <a:miter lim="800000"/>
          </a:ln>
          <a:effectLst>
            <a:outerShdw dist="35921" dir="2700000" algn="ctr" rotWithShape="0">
              <a:schemeClr val="bg2"/>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pic>
        <p:nvPicPr>
          <p:cNvPr id="99335" name="Picture 7" descr="book9"/>
          <p:cNvPicPr>
            <a:picLocks noChangeAspect="1"/>
          </p:cNvPicPr>
          <p:nvPr>
            <p:custDataLst>
              <p:tags r:id="rId7"/>
            </p:custDataLst>
          </p:nvPr>
        </p:nvPicPr>
        <p:blipFill>
          <a:blip r:embed="rId13"/>
          <a:stretch>
            <a:fillRect/>
          </a:stretch>
        </p:blipFill>
        <p:spPr>
          <a:xfrm>
            <a:off x="6228080" y="4437380"/>
            <a:ext cx="1285240" cy="1064895"/>
          </a:xfrm>
          <a:prstGeom prst="rect">
            <a:avLst/>
          </a:prstGeom>
          <a:noFill/>
          <a:ln w="9525">
            <a:noFill/>
          </a:ln>
        </p:spPr>
      </p:pic>
      <p:sp>
        <p:nvSpPr>
          <p:cNvPr id="75784" name="AutoShape 8"/>
          <p:cNvSpPr>
            <a:spLocks noChangeArrowheads="1"/>
          </p:cNvSpPr>
          <p:nvPr>
            <p:custDataLst>
              <p:tags r:id="rId8"/>
            </p:custDataLst>
          </p:nvPr>
        </p:nvSpPr>
        <p:spPr bwMode="auto">
          <a:xfrm>
            <a:off x="8101330" y="1125855"/>
            <a:ext cx="529590" cy="525780"/>
          </a:xfrm>
          <a:prstGeom prst="star4">
            <a:avLst>
              <a:gd name="adj" fmla="val 12500"/>
            </a:avLst>
          </a:prstGeom>
          <a:solidFill>
            <a:srgbClr val="B6103B"/>
          </a:solidFill>
          <a:ln w="9525">
            <a:solidFill>
              <a:schemeClr val="tx1"/>
            </a:solidFill>
            <a:miter lim="800000"/>
          </a:ln>
          <a:effectLst>
            <a:outerShdw dist="35921" dir="2700000" algn="ctr" rotWithShape="0">
              <a:schemeClr val="bg2"/>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pic>
        <p:nvPicPr>
          <p:cNvPr id="75785" name="Picture 9" descr="FIBIN03"/>
          <p:cNvPicPr>
            <a:picLocks noChangeAspect="1"/>
          </p:cNvPicPr>
          <p:nvPr>
            <p:custDataLst>
              <p:tags r:id="rId9"/>
            </p:custDataLst>
          </p:nvPr>
        </p:nvPicPr>
        <p:blipFill>
          <a:blip r:embed="rId14"/>
          <a:stretch>
            <a:fillRect/>
          </a:stretch>
        </p:blipFill>
        <p:spPr>
          <a:xfrm>
            <a:off x="4284980" y="3213100"/>
            <a:ext cx="518160" cy="1181735"/>
          </a:xfrm>
          <a:prstGeom prst="rect">
            <a:avLst/>
          </a:prstGeom>
          <a:noFill/>
          <a:ln w="9525">
            <a:noFill/>
          </a:ln>
        </p:spPr>
      </p:pic>
      <p:sp>
        <p:nvSpPr>
          <p:cNvPr id="75786" name="Text Box 10"/>
          <p:cNvSpPr txBox="1"/>
          <p:nvPr>
            <p:custDataLst>
              <p:tags r:id="rId10"/>
            </p:custDataLst>
          </p:nvPr>
        </p:nvSpPr>
        <p:spPr>
          <a:xfrm>
            <a:off x="5400675" y="4653280"/>
            <a:ext cx="1108710" cy="450850"/>
          </a:xfrm>
          <a:prstGeom prst="rect">
            <a:avLst/>
          </a:prstGeom>
          <a:solidFill>
            <a:srgbClr val="FFFFCC"/>
          </a:solidFill>
          <a:ln w="9525">
            <a:noFill/>
          </a:ln>
        </p:spPr>
        <p:txBody>
          <a:bodyPr>
            <a:noAutofit/>
          </a:bodyPr>
          <a:lstStyle/>
          <a:p>
            <a:pPr eaLnBrk="0" hangingPunct="0">
              <a:spcBef>
                <a:spcPct val="50000"/>
              </a:spcBef>
            </a:pPr>
            <a:r>
              <a:rPr lang="en-US" altLang="zh-CN" b="1" dirty="0">
                <a:solidFill>
                  <a:srgbClr val="CC3300"/>
                </a:solidFill>
                <a:latin typeface="Times New Roman" panose="02020603050405020304" pitchFamily="18" charset="0"/>
              </a:rPr>
              <a:t>Go!</a:t>
            </a:r>
          </a:p>
        </p:txBody>
      </p:sp>
      <p:pic>
        <p:nvPicPr>
          <p:cNvPr id="75787" name="Picture 11" descr="gi102"/>
          <p:cNvPicPr>
            <a:picLocks noChangeAspect="1"/>
          </p:cNvPicPr>
          <p:nvPr>
            <p:custDataLst>
              <p:tags r:id="rId11"/>
            </p:custDataLst>
          </p:nvPr>
        </p:nvPicPr>
        <p:blipFill>
          <a:blip r:embed="rId15"/>
          <a:stretch>
            <a:fillRect/>
          </a:stretch>
        </p:blipFill>
        <p:spPr>
          <a:xfrm>
            <a:off x="6301105" y="4221480"/>
            <a:ext cx="1642110" cy="161036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checkerboard(across)">
                                      <p:cBhvr>
                                        <p:cTn id="7" dur="1000"/>
                                        <p:tgtEl>
                                          <p:spTgt spid="37890"/>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7892"/>
                                        </p:tgtEl>
                                        <p:attrNameLst>
                                          <p:attrName>style.visibility</p:attrName>
                                        </p:attrNameLst>
                                      </p:cBhvr>
                                      <p:to>
                                        <p:strVal val="visible"/>
                                      </p:to>
                                    </p:set>
                                    <p:anim to="" calcmode="lin" valueType="num">
                                      <p:cBhvr>
                                        <p:cTn id="12" dur="1" fill="hold"/>
                                        <p:tgtEl>
                                          <p:spTgt spid="37892"/>
                                        </p:tgtEl>
                                        <p:attrNameLst>
                                          <p:attrName>style.visibility</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7893"/>
                                        </p:tgtEl>
                                        <p:attrNameLst>
                                          <p:attrName>style.visibility</p:attrName>
                                        </p:attrNameLst>
                                      </p:cBhvr>
                                      <p:to>
                                        <p:strVal val="visible"/>
                                      </p:to>
                                    </p:set>
                                    <p:anim to="" calcmode="lin" valueType="num">
                                      <p:cBhvr>
                                        <p:cTn id="17" dur="1" fill="hold"/>
                                        <p:tgtEl>
                                          <p:spTgt spid="37893"/>
                                        </p:tgtEl>
                                        <p:attrNameLst>
                                          <p:attrName>style.visibility</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37894"/>
                                        </p:tgtEl>
                                        <p:attrNameLst>
                                          <p:attrName>style.visibility</p:attrName>
                                        </p:attrNameLst>
                                      </p:cBhvr>
                                      <p:to>
                                        <p:strVal val="visible"/>
                                      </p:to>
                                    </p:set>
                                    <p:anim to="" calcmode="lin" valueType="num">
                                      <p:cBhvr>
                                        <p:cTn id="22" dur="1" fill="hold"/>
                                        <p:tgtEl>
                                          <p:spTgt spid="37894"/>
                                        </p:tgtEl>
                                        <p:attrNameLst>
                                          <p:attrName>style.visibility</p:attrName>
                                        </p:attrNameLst>
                                      </p:cBhvr>
                                    </p:anim>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75782"/>
                                        </p:tgtEl>
                                        <p:attrNameLst>
                                          <p:attrName>style.visibility</p:attrName>
                                        </p:attrNameLst>
                                      </p:cBhvr>
                                      <p:to>
                                        <p:strVal val="visible"/>
                                      </p:to>
                                    </p:set>
                                    <p:animEffect transition="in" filter="slide(fromBottom)">
                                      <p:cBhvr>
                                        <p:cTn id="27" dur="500"/>
                                        <p:tgtEl>
                                          <p:spTgt spid="75782"/>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75784"/>
                                        </p:tgtEl>
                                        <p:attrNameLst>
                                          <p:attrName>style.visibility</p:attrName>
                                        </p:attrNameLst>
                                      </p:cBhvr>
                                      <p:to>
                                        <p:strVal val="visible"/>
                                      </p:to>
                                    </p:set>
                                    <p:animEffect transition="in" filter="slide(fromBottom)">
                                      <p:cBhvr>
                                        <p:cTn id="32" dur="500"/>
                                        <p:tgtEl>
                                          <p:spTgt spid="75784"/>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75785"/>
                                        </p:tgtEl>
                                        <p:attrNameLst>
                                          <p:attrName>style.visibility</p:attrName>
                                        </p:attrNameLst>
                                      </p:cBhvr>
                                      <p:to>
                                        <p:strVal val="visible"/>
                                      </p:to>
                                    </p:set>
                                    <p:animEffect transition="in" filter="slide(fromBottom)">
                                      <p:cBhvr>
                                        <p:cTn id="37" dur="500"/>
                                        <p:tgtEl>
                                          <p:spTgt spid="7578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75786"/>
                                        </p:tgtEl>
                                        <p:attrNameLst>
                                          <p:attrName>style.visibility</p:attrName>
                                        </p:attrNameLst>
                                      </p:cBhvr>
                                      <p:to>
                                        <p:strVal val="visible"/>
                                      </p:to>
                                    </p:set>
                                    <p:animEffect transition="in" filter="wipe(left)">
                                      <p:cBhvr>
                                        <p:cTn id="42" dur="2000"/>
                                        <p:tgtEl>
                                          <p:spTgt spid="75786"/>
                                        </p:tgtEl>
                                      </p:cBhvr>
                                    </p:animEffect>
                                  </p:childTnLst>
                                </p:cTn>
                              </p:par>
                            </p:childTnLst>
                          </p:cTn>
                        </p:par>
                        <p:par>
                          <p:cTn id="43" fill="hold">
                            <p:stCondLst>
                              <p:cond delay="2000"/>
                            </p:stCondLst>
                            <p:childTnLst>
                              <p:par>
                                <p:cTn id="44" presetID="22" presetClass="entr" presetSubtype="8" fill="hold" nodeType="afterEffect">
                                  <p:stCondLst>
                                    <p:cond delay="0"/>
                                  </p:stCondLst>
                                  <p:childTnLst>
                                    <p:set>
                                      <p:cBhvr>
                                        <p:cTn id="45" dur="1" fill="hold">
                                          <p:stCondLst>
                                            <p:cond delay="0"/>
                                          </p:stCondLst>
                                        </p:cTn>
                                        <p:tgtEl>
                                          <p:spTgt spid="75787"/>
                                        </p:tgtEl>
                                        <p:attrNameLst>
                                          <p:attrName>style.visibility</p:attrName>
                                        </p:attrNameLst>
                                      </p:cBhvr>
                                      <p:to>
                                        <p:strVal val="visible"/>
                                      </p:to>
                                    </p:set>
                                    <p:animEffect transition="in" filter="wipe(left)">
                                      <p:cBhvr>
                                        <p:cTn id="46" dur="500"/>
                                        <p:tgtEl>
                                          <p:spTgt spid="757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bldLvl="0" animBg="1"/>
      <p:bldP spid="37892" grpId="0" bldLvl="0" animBg="1"/>
      <p:bldP spid="37893" grpId="0" bldLvl="0" animBg="1"/>
      <p:bldP spid="37894" grpId="0" bldLvl="0" animBg="1"/>
      <p:bldP spid="75782" grpId="0" bldLvl="0" animBg="1"/>
      <p:bldP spid="75784" grpId="0" bldLvl="0" animBg="1"/>
      <p:bldP spid="75786" grpId="0" bldLvl="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6" action="ppaction://hlinksldjump"/>
          </p:cNvPr>
          <p:cNvSpPr>
            <a:spLocks noChangeArrowheads="1"/>
          </p:cNvSpPr>
          <p:nvPr>
            <p:custDataLst>
              <p:tags r:id="rId2"/>
            </p:custDataLst>
          </p:nvPr>
        </p:nvSpPr>
        <p:spPr bwMode="auto">
          <a:xfrm>
            <a:off x="2295525" y="495935"/>
            <a:ext cx="5128895" cy="783141"/>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4000" noProof="0">
                <a:ln>
                  <a:noFill/>
                </a:ln>
                <a:solidFill>
                  <a:schemeClr val="bg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sym typeface="+mn-ea"/>
              </a:rPr>
              <a:t>1.4</a:t>
            </a:r>
            <a:r>
              <a:rPr kumimoji="1" lang="en-US" altLang="zh-CN" sz="4000" noProof="0">
                <a:ln>
                  <a:noFill/>
                </a:ln>
                <a:solidFill>
                  <a:schemeClr val="bg1"/>
                </a:solidFill>
                <a:effectLst>
                  <a:outerShdw blurRad="38100" dist="38100" dir="2700000" algn="tl">
                    <a:srgbClr val="000000"/>
                  </a:outerShdw>
                </a:effectLst>
                <a:uLnTx/>
                <a:uFillTx/>
                <a:latin typeface="宋体" panose="02010600030101010101" pitchFamily="2" charset="-122"/>
                <a:ea typeface="宋体" panose="02010600030101010101" pitchFamily="2" charset="-122"/>
                <a:sym typeface="+mn-ea"/>
              </a:rPr>
              <a:t> </a:t>
            </a:r>
            <a:r>
              <a:rPr kumimoji="1" lang="zh-CN" altLang="en-US" sz="4000" noProof="0">
                <a:ln>
                  <a:noFill/>
                </a:ln>
                <a:solidFill>
                  <a:schemeClr val="bg1"/>
                </a:solidFill>
                <a:effectLst>
                  <a:outerShdw blurRad="38100" dist="38100" dir="2700000" algn="tl">
                    <a:srgbClr val="000000"/>
                  </a:outerShdw>
                </a:effectLst>
                <a:uLnTx/>
                <a:uFillTx/>
                <a:latin typeface="宋体" panose="02010600030101010101" pitchFamily="2" charset="-122"/>
                <a:ea typeface="宋体" panose="02010600030101010101" pitchFamily="2" charset="-122"/>
                <a:sym typeface="+mn-ea"/>
              </a:rPr>
              <a:t>基尔霍夫定律</a:t>
            </a:r>
            <a:endParaRPr kumimoji="1" lang="zh-CN" altLang="en-US" sz="40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endParaRPr>
          </a:p>
        </p:txBody>
      </p:sp>
      <p:sp>
        <p:nvSpPr>
          <p:cNvPr id="77827" name="AutoShape 3">
            <a:hlinkClick r:id="rId7" action="ppaction://hlinksldjump"/>
          </p:cNvPr>
          <p:cNvSpPr>
            <a:spLocks noChangeArrowheads="1"/>
          </p:cNvSpPr>
          <p:nvPr>
            <p:custDataLst>
              <p:tags r:id="rId3"/>
            </p:custDataLst>
          </p:nvPr>
        </p:nvSpPr>
        <p:spPr bwMode="auto">
          <a:xfrm>
            <a:off x="1597978" y="2290445"/>
            <a:ext cx="5199063" cy="700088"/>
          </a:xfrm>
          <a:prstGeom prst="roundRect">
            <a:avLst>
              <a:gd name="adj" fmla="val 16667"/>
            </a:avLst>
          </a:prstGeom>
          <a:noFill/>
          <a:ln w="9525">
            <a:noFill/>
            <a:round/>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1.4.1  </a:t>
            </a:r>
            <a:r>
              <a:rPr kumimoji="1" lang="zh-CN" altLang="en-US" sz="36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基尔霍夫电流定律</a:t>
            </a:r>
          </a:p>
        </p:txBody>
      </p:sp>
      <p:sp>
        <p:nvSpPr>
          <p:cNvPr id="77828" name="AutoShape 4">
            <a:hlinkClick r:id="rId8" action="ppaction://hlinksldjump"/>
          </p:cNvPr>
          <p:cNvSpPr>
            <a:spLocks noChangeArrowheads="1"/>
          </p:cNvSpPr>
          <p:nvPr>
            <p:custDataLst>
              <p:tags r:id="rId4"/>
            </p:custDataLst>
          </p:nvPr>
        </p:nvSpPr>
        <p:spPr bwMode="auto">
          <a:xfrm>
            <a:off x="1597978" y="3174683"/>
            <a:ext cx="5199063" cy="700088"/>
          </a:xfrm>
          <a:prstGeom prst="roundRect">
            <a:avLst>
              <a:gd name="adj" fmla="val 16667"/>
            </a:avLst>
          </a:prstGeom>
          <a:noFill/>
          <a:ln w="9525">
            <a:noFill/>
            <a:round/>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1.4.2 </a:t>
            </a:r>
            <a:r>
              <a:rPr kumimoji="1" lang="en-US" altLang="zh-CN" sz="32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36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基尔霍夫电压定律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7827"/>
                                        </p:tgtEl>
                                        <p:attrNameLst>
                                          <p:attrName>style.visibility</p:attrName>
                                        </p:attrNameLst>
                                      </p:cBhvr>
                                      <p:to>
                                        <p:strVal val="visible"/>
                                      </p:to>
                                    </p:set>
                                    <p:animEffect transition="in" filter="wipe(left)">
                                      <p:cBhvr>
                                        <p:cTn id="7" dur="500"/>
                                        <p:tgtEl>
                                          <p:spTgt spid="7782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7828"/>
                                        </p:tgtEl>
                                        <p:attrNameLst>
                                          <p:attrName>style.visibility</p:attrName>
                                        </p:attrNameLst>
                                      </p:cBhvr>
                                      <p:to>
                                        <p:strVal val="visible"/>
                                      </p:to>
                                    </p:set>
                                    <p:animEffect transition="in" filter="wipe(left)">
                                      <p:cBhvr>
                                        <p:cTn id="11" dur="500"/>
                                        <p:tgtEl>
                                          <p:spTgt spid="778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7" grpId="0" bldLvl="0" animBg="1"/>
      <p:bldP spid="77828"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grpSp>
        <p:nvGrpSpPr>
          <p:cNvPr id="72706" name="Group 16"/>
          <p:cNvGrpSpPr/>
          <p:nvPr/>
        </p:nvGrpSpPr>
        <p:grpSpPr>
          <a:xfrm>
            <a:off x="395288" y="4005263"/>
            <a:ext cx="8353425" cy="2160587"/>
            <a:chOff x="356" y="709"/>
            <a:chExt cx="5047" cy="1024"/>
          </a:xfrm>
        </p:grpSpPr>
        <p:sp>
          <p:nvSpPr>
            <p:cNvPr id="72711" name="AutoShape 4"/>
            <p:cNvSpPr>
              <a:spLocks noChangeAspect="1"/>
            </p:cNvSpPr>
            <p:nvPr>
              <p:custDataLst>
                <p:tags r:id="rId6"/>
              </p:custDataLst>
            </p:nvPr>
          </p:nvSpPr>
          <p:spPr>
            <a:xfrm>
              <a:off x="356" y="709"/>
              <a:ext cx="5047" cy="1024"/>
            </a:xfrm>
            <a:prstGeom prst="rect">
              <a:avLst/>
            </a:prstGeom>
            <a:solidFill>
              <a:srgbClr val="CCCCFF"/>
            </a:solidFill>
            <a:ln w="9525">
              <a:noFill/>
            </a:ln>
          </p:spPr>
          <p:txBody>
            <a:bodyPr/>
            <a:lstStyle/>
            <a:p>
              <a:endParaRPr lang="zh-CN" altLang="en-US" dirty="0">
                <a:latin typeface="Times New Roman" panose="02020603050405020304" pitchFamily="18" charset="0"/>
              </a:endParaRPr>
            </a:p>
          </p:txBody>
        </p:sp>
        <p:sp>
          <p:nvSpPr>
            <p:cNvPr id="72712" name="Rectangle 5"/>
            <p:cNvSpPr/>
            <p:nvPr>
              <p:custDataLst>
                <p:tags r:id="rId7"/>
              </p:custDataLst>
            </p:nvPr>
          </p:nvSpPr>
          <p:spPr>
            <a:xfrm>
              <a:off x="1563" y="792"/>
              <a:ext cx="663" cy="440"/>
            </a:xfrm>
            <a:prstGeom prst="rect">
              <a:avLst/>
            </a:prstGeom>
            <a:solidFill>
              <a:srgbClr val="CCCCFF"/>
            </a:solidFill>
            <a:ln w="28575" cap="flat" cmpd="sng">
              <a:solidFill>
                <a:srgbClr val="000000"/>
              </a:solidFill>
              <a:prstDash val="solid"/>
              <a:miter/>
              <a:headEnd type="none" w="med" len="med"/>
              <a:tailEnd type="none" w="med" len="med"/>
            </a:ln>
          </p:spPr>
          <p:txBody>
            <a:bodyPr lIns="73662" tIns="36831" rIns="73662" bIns="36831"/>
            <a:lstStyle/>
            <a:p>
              <a:pPr algn="ctr"/>
              <a:r>
                <a:rPr lang="zh-CN" altLang="en-US" sz="2000" dirty="0">
                  <a:latin typeface="Times New Roman" panose="02020603050405020304" pitchFamily="18" charset="0"/>
                </a:rPr>
                <a:t>升压</a:t>
              </a:r>
            </a:p>
            <a:p>
              <a:pPr algn="ctr"/>
              <a:r>
                <a:rPr lang="zh-CN" altLang="en-US" sz="2000" dirty="0">
                  <a:latin typeface="Times New Roman" panose="02020603050405020304" pitchFamily="18" charset="0"/>
                </a:rPr>
                <a:t>变压器</a:t>
              </a:r>
            </a:p>
          </p:txBody>
        </p:sp>
        <p:sp>
          <p:nvSpPr>
            <p:cNvPr id="72713" name="Rectangle 6"/>
            <p:cNvSpPr/>
            <p:nvPr>
              <p:custDataLst>
                <p:tags r:id="rId8"/>
              </p:custDataLst>
            </p:nvPr>
          </p:nvSpPr>
          <p:spPr>
            <a:xfrm>
              <a:off x="4609" y="855"/>
              <a:ext cx="789" cy="312"/>
            </a:xfrm>
            <a:prstGeom prst="rect">
              <a:avLst/>
            </a:prstGeom>
            <a:solidFill>
              <a:srgbClr val="CCCCFF"/>
            </a:solidFill>
            <a:ln w="28575" cap="flat" cmpd="sng">
              <a:solidFill>
                <a:srgbClr val="000000"/>
              </a:solidFill>
              <a:prstDash val="solid"/>
              <a:miter/>
              <a:headEnd type="none" w="med" len="med"/>
              <a:tailEnd type="none" w="med" len="med"/>
            </a:ln>
          </p:spPr>
          <p:txBody>
            <a:bodyPr lIns="73662" tIns="36831" rIns="73662" bIns="36831"/>
            <a:lstStyle/>
            <a:p>
              <a:pPr algn="ctr"/>
              <a:r>
                <a:rPr lang="zh-CN" altLang="en-US" sz="2000" dirty="0">
                  <a:latin typeface="Times New Roman" panose="02020603050405020304" pitchFamily="18" charset="0"/>
                </a:rPr>
                <a:t>用电设备</a:t>
              </a:r>
            </a:p>
          </p:txBody>
        </p:sp>
        <p:sp>
          <p:nvSpPr>
            <p:cNvPr id="72714" name="Rectangle 7"/>
            <p:cNvSpPr/>
            <p:nvPr>
              <p:custDataLst>
                <p:tags r:id="rId9"/>
              </p:custDataLst>
            </p:nvPr>
          </p:nvSpPr>
          <p:spPr>
            <a:xfrm>
              <a:off x="2441" y="1446"/>
              <a:ext cx="1545" cy="269"/>
            </a:xfrm>
            <a:prstGeom prst="rect">
              <a:avLst/>
            </a:prstGeom>
            <a:solidFill>
              <a:srgbClr val="CCCCFF"/>
            </a:solidFill>
            <a:ln w="9525">
              <a:noFill/>
            </a:ln>
          </p:spPr>
          <p:txBody>
            <a:bodyPr lIns="0" tIns="0" rIns="0" bIns="0"/>
            <a:lstStyle/>
            <a:p>
              <a:pPr algn="just"/>
              <a:r>
                <a:rPr lang="zh-CN" altLang="en-US" sz="2000" b="1" dirty="0">
                  <a:latin typeface="宋体" panose="02010600030101010101" pitchFamily="2" charset="-122"/>
                </a:rPr>
                <a:t>（</a:t>
              </a:r>
              <a:r>
                <a:rPr lang="en-US" altLang="zh-CN" sz="2000" b="1" dirty="0">
                  <a:latin typeface="宋体" panose="02010600030101010101" pitchFamily="2" charset="-122"/>
                </a:rPr>
                <a:t>a</a:t>
              </a:r>
              <a:r>
                <a:rPr lang="zh-CN" altLang="en-US" sz="2000" b="1" dirty="0">
                  <a:latin typeface="宋体" panose="02010600030101010101" pitchFamily="2" charset="-122"/>
                </a:rPr>
                <a:t>）电力系统电路</a:t>
              </a:r>
              <a:endParaRPr lang="zh-CN" altLang="en-US" sz="2000" b="1" dirty="0">
                <a:latin typeface="Times New Roman" panose="02020603050405020304" pitchFamily="18" charset="0"/>
              </a:endParaRPr>
            </a:p>
          </p:txBody>
        </p:sp>
        <p:sp>
          <p:nvSpPr>
            <p:cNvPr id="72715" name="Rectangle 8"/>
            <p:cNvSpPr/>
            <p:nvPr>
              <p:custDataLst>
                <p:tags r:id="rId10"/>
              </p:custDataLst>
            </p:nvPr>
          </p:nvSpPr>
          <p:spPr>
            <a:xfrm>
              <a:off x="2625" y="754"/>
              <a:ext cx="709" cy="182"/>
            </a:xfrm>
            <a:prstGeom prst="rect">
              <a:avLst/>
            </a:prstGeom>
            <a:solidFill>
              <a:srgbClr val="CCCCFF"/>
            </a:solidFill>
            <a:ln w="9525">
              <a:noFill/>
            </a:ln>
          </p:spPr>
          <p:txBody>
            <a:bodyPr lIns="0" tIns="0" rIns="0" bIns="0"/>
            <a:lstStyle/>
            <a:p>
              <a:pPr algn="just"/>
              <a:r>
                <a:rPr lang="zh-CN" altLang="en-US" sz="1600" dirty="0">
                  <a:latin typeface="宋体" panose="02010600030101010101" pitchFamily="2" charset="-122"/>
                </a:rPr>
                <a:t>输电线等</a:t>
              </a:r>
              <a:endParaRPr lang="zh-CN" altLang="en-US" sz="1600" dirty="0">
                <a:latin typeface="Times New Roman" panose="02020603050405020304" pitchFamily="18" charset="0"/>
              </a:endParaRPr>
            </a:p>
          </p:txBody>
        </p:sp>
        <p:sp>
          <p:nvSpPr>
            <p:cNvPr id="72716" name="Oval 9"/>
            <p:cNvSpPr/>
            <p:nvPr>
              <p:custDataLst>
                <p:tags r:id="rId11"/>
              </p:custDataLst>
            </p:nvPr>
          </p:nvSpPr>
          <p:spPr>
            <a:xfrm>
              <a:off x="361" y="853"/>
              <a:ext cx="853" cy="335"/>
            </a:xfrm>
            <a:prstGeom prst="ellipse">
              <a:avLst/>
            </a:prstGeom>
            <a:solidFill>
              <a:srgbClr val="CCCCFF"/>
            </a:solidFill>
            <a:ln w="28575" cap="flat" cmpd="sng">
              <a:solidFill>
                <a:srgbClr val="000000"/>
              </a:solidFill>
              <a:prstDash val="solid"/>
              <a:headEnd type="none" w="med" len="med"/>
              <a:tailEnd type="none" w="med" len="med"/>
            </a:ln>
          </p:spPr>
          <p:txBody>
            <a:bodyPr lIns="73662" tIns="36831" rIns="73662" bIns="36831"/>
            <a:lstStyle/>
            <a:p>
              <a:pPr algn="ctr"/>
              <a:r>
                <a:rPr lang="zh-CN" altLang="en-US" sz="2000" dirty="0">
                  <a:latin typeface="Times New Roman" panose="02020603050405020304" pitchFamily="18" charset="0"/>
                </a:rPr>
                <a:t>发电机</a:t>
              </a:r>
            </a:p>
          </p:txBody>
        </p:sp>
        <p:sp>
          <p:nvSpPr>
            <p:cNvPr id="72717" name="Rectangle 10"/>
            <p:cNvSpPr/>
            <p:nvPr>
              <p:custDataLst>
                <p:tags r:id="rId12"/>
              </p:custDataLst>
            </p:nvPr>
          </p:nvSpPr>
          <p:spPr>
            <a:xfrm>
              <a:off x="3587" y="811"/>
              <a:ext cx="663" cy="401"/>
            </a:xfrm>
            <a:prstGeom prst="rect">
              <a:avLst/>
            </a:prstGeom>
            <a:solidFill>
              <a:srgbClr val="CCCCFF"/>
            </a:solidFill>
            <a:ln w="28575" cap="flat" cmpd="sng">
              <a:solidFill>
                <a:srgbClr val="000000"/>
              </a:solidFill>
              <a:prstDash val="solid"/>
              <a:miter/>
              <a:headEnd type="none" w="med" len="med"/>
              <a:tailEnd type="none" w="med" len="med"/>
            </a:ln>
          </p:spPr>
          <p:txBody>
            <a:bodyPr lIns="73662" tIns="36831" rIns="73662" bIns="36831"/>
            <a:lstStyle/>
            <a:p>
              <a:pPr algn="ctr"/>
              <a:r>
                <a:rPr lang="zh-CN" altLang="en-US" sz="2000" dirty="0">
                  <a:latin typeface="Times New Roman" panose="02020603050405020304" pitchFamily="18" charset="0"/>
                </a:rPr>
                <a:t>降压</a:t>
              </a:r>
            </a:p>
            <a:p>
              <a:pPr algn="ctr"/>
              <a:r>
                <a:rPr lang="zh-CN" altLang="en-US" sz="2000" dirty="0">
                  <a:latin typeface="Times New Roman" panose="02020603050405020304" pitchFamily="18" charset="0"/>
                </a:rPr>
                <a:t>变压器</a:t>
              </a:r>
            </a:p>
          </p:txBody>
        </p:sp>
        <p:sp>
          <p:nvSpPr>
            <p:cNvPr id="72718" name="Line 11"/>
            <p:cNvSpPr/>
            <p:nvPr>
              <p:custDataLst>
                <p:tags r:id="rId13"/>
              </p:custDataLst>
            </p:nvPr>
          </p:nvSpPr>
          <p:spPr>
            <a:xfrm>
              <a:off x="1222" y="1025"/>
              <a:ext cx="358" cy="1"/>
            </a:xfrm>
            <a:prstGeom prst="line">
              <a:avLst/>
            </a:prstGeom>
            <a:ln w="9525" cap="flat" cmpd="sng">
              <a:solidFill>
                <a:srgbClr val="000000"/>
              </a:solidFill>
              <a:prstDash val="solid"/>
              <a:headEnd type="none" w="med" len="med"/>
              <a:tailEnd type="triangle" w="sm" len="lg"/>
            </a:ln>
          </p:spPr>
        </p:sp>
        <p:sp>
          <p:nvSpPr>
            <p:cNvPr id="72719" name="Line 12"/>
            <p:cNvSpPr/>
            <p:nvPr>
              <p:custDataLst>
                <p:tags r:id="rId14"/>
              </p:custDataLst>
            </p:nvPr>
          </p:nvSpPr>
          <p:spPr>
            <a:xfrm>
              <a:off x="4250" y="1015"/>
              <a:ext cx="359" cy="0"/>
            </a:xfrm>
            <a:prstGeom prst="line">
              <a:avLst/>
            </a:prstGeom>
            <a:ln w="9525" cap="flat" cmpd="sng">
              <a:solidFill>
                <a:srgbClr val="000000"/>
              </a:solidFill>
              <a:prstDash val="solid"/>
              <a:headEnd type="none" w="med" len="med"/>
              <a:tailEnd type="triangle" w="sm" len="lg"/>
            </a:ln>
          </p:spPr>
        </p:sp>
        <p:sp>
          <p:nvSpPr>
            <p:cNvPr id="72720" name="Line 13"/>
            <p:cNvSpPr/>
            <p:nvPr>
              <p:custDataLst>
                <p:tags r:id="rId15"/>
              </p:custDataLst>
            </p:nvPr>
          </p:nvSpPr>
          <p:spPr>
            <a:xfrm>
              <a:off x="2656" y="1015"/>
              <a:ext cx="931" cy="0"/>
            </a:xfrm>
            <a:prstGeom prst="line">
              <a:avLst/>
            </a:prstGeom>
            <a:ln w="9525" cap="flat" cmpd="sng">
              <a:solidFill>
                <a:srgbClr val="000000"/>
              </a:solidFill>
              <a:prstDash val="lgDash"/>
              <a:headEnd type="none" w="med" len="med"/>
              <a:tailEnd type="triangle" w="sm" len="lg"/>
            </a:ln>
          </p:spPr>
        </p:sp>
        <p:sp>
          <p:nvSpPr>
            <p:cNvPr id="72721" name="Line 14"/>
            <p:cNvSpPr/>
            <p:nvPr>
              <p:custDataLst>
                <p:tags r:id="rId16"/>
              </p:custDataLst>
            </p:nvPr>
          </p:nvSpPr>
          <p:spPr>
            <a:xfrm>
              <a:off x="2226" y="1015"/>
              <a:ext cx="358" cy="0"/>
            </a:xfrm>
            <a:prstGeom prst="line">
              <a:avLst/>
            </a:prstGeom>
            <a:ln w="9525" cap="flat" cmpd="sng">
              <a:solidFill>
                <a:srgbClr val="000000"/>
              </a:solidFill>
              <a:prstDash val="solid"/>
              <a:headEnd type="none" w="med" len="med"/>
              <a:tailEnd type="triangle" w="sm" len="lg"/>
            </a:ln>
          </p:spPr>
        </p:sp>
        <p:sp>
          <p:nvSpPr>
            <p:cNvPr id="72722" name="Rectangle 15"/>
            <p:cNvSpPr/>
            <p:nvPr>
              <p:custDataLst>
                <p:tags r:id="rId17"/>
              </p:custDataLst>
            </p:nvPr>
          </p:nvSpPr>
          <p:spPr>
            <a:xfrm>
              <a:off x="2584" y="1117"/>
              <a:ext cx="788" cy="203"/>
            </a:xfrm>
            <a:prstGeom prst="rect">
              <a:avLst/>
            </a:prstGeom>
            <a:solidFill>
              <a:srgbClr val="CCCCFF"/>
            </a:solidFill>
            <a:ln w="9525">
              <a:noFill/>
            </a:ln>
          </p:spPr>
          <p:txBody>
            <a:bodyPr lIns="0" tIns="0" rIns="0" bIns="0"/>
            <a:lstStyle/>
            <a:p>
              <a:pPr algn="just"/>
              <a:r>
                <a:rPr lang="zh-CN" altLang="en-US" sz="1600" dirty="0">
                  <a:latin typeface="宋体" panose="02010600030101010101" pitchFamily="2" charset="-122"/>
                </a:rPr>
                <a:t>其它中间环节</a:t>
              </a:r>
              <a:endParaRPr lang="zh-CN" altLang="en-US" sz="1600" dirty="0">
                <a:latin typeface="Times New Roman" panose="02020603050405020304" pitchFamily="18" charset="0"/>
              </a:endParaRPr>
            </a:p>
          </p:txBody>
        </p:sp>
      </p:grpSp>
      <p:sp>
        <p:nvSpPr>
          <p:cNvPr id="27665" name="Text Box 17"/>
          <p:cNvSpPr txBox="1"/>
          <p:nvPr>
            <p:custDataLst>
              <p:tags r:id="rId2"/>
            </p:custDataLst>
          </p:nvPr>
        </p:nvSpPr>
        <p:spPr>
          <a:xfrm>
            <a:off x="250825" y="567055"/>
            <a:ext cx="3240088" cy="579438"/>
          </a:xfrm>
          <a:prstGeom prst="rect">
            <a:avLst/>
          </a:prstGeom>
          <a:noFill/>
          <a:ln w="25400">
            <a:noFill/>
          </a:ln>
        </p:spPr>
        <p:txBody>
          <a:bodyPr>
            <a:spAutoFit/>
          </a:bodyPr>
          <a:lstStyle/>
          <a:p>
            <a:pPr algn="ctr" eaLnBrk="0" hangingPunct="0"/>
            <a:r>
              <a:rPr lang="zh-CN" altLang="en-US" sz="3200" b="1" dirty="0">
                <a:solidFill>
                  <a:schemeClr val="bg1">
                    <a:lumMod val="95000"/>
                  </a:schemeClr>
                </a:solidFill>
                <a:latin typeface="宋体" panose="02010600030101010101" pitchFamily="2" charset="-122"/>
              </a:rPr>
              <a:t>二、电路的作用</a:t>
            </a:r>
          </a:p>
        </p:txBody>
      </p:sp>
      <p:pic>
        <p:nvPicPr>
          <p:cNvPr id="27684" name="Picture 36" descr="IN01108_"/>
          <p:cNvPicPr>
            <a:picLocks noChangeAspect="1"/>
          </p:cNvPicPr>
          <p:nvPr>
            <p:custDataLst>
              <p:tags r:id="rId3"/>
            </p:custDataLst>
          </p:nvPr>
        </p:nvPicPr>
        <p:blipFill>
          <a:blip r:embed="rId20"/>
          <a:stretch>
            <a:fillRect/>
          </a:stretch>
        </p:blipFill>
        <p:spPr>
          <a:xfrm>
            <a:off x="5715000" y="1071563"/>
            <a:ext cx="2438400" cy="2247900"/>
          </a:xfrm>
          <a:prstGeom prst="rect">
            <a:avLst/>
          </a:prstGeom>
          <a:noFill/>
          <a:ln w="9525">
            <a:noFill/>
          </a:ln>
        </p:spPr>
      </p:pic>
      <p:sp>
        <p:nvSpPr>
          <p:cNvPr id="27685" name="Rectangle 37"/>
          <p:cNvSpPr/>
          <p:nvPr>
            <p:custDataLst>
              <p:tags r:id="rId4"/>
            </p:custDataLst>
          </p:nvPr>
        </p:nvSpPr>
        <p:spPr>
          <a:xfrm>
            <a:off x="539750" y="1557655"/>
            <a:ext cx="3157855" cy="583565"/>
          </a:xfrm>
          <a:prstGeom prst="rect">
            <a:avLst/>
          </a:prstGeom>
          <a:noFill/>
          <a:ln w="9525">
            <a:noFill/>
          </a:ln>
        </p:spPr>
        <p:txBody>
          <a:bodyPr wrap="square">
            <a:spAutoFit/>
          </a:bodyPr>
          <a:lstStyle/>
          <a:p>
            <a:pPr eaLnBrk="0" hangingPunct="0"/>
            <a:r>
              <a:rPr lang="zh-CN" altLang="en-US" sz="3200" b="1" dirty="0">
                <a:solidFill>
                  <a:srgbClr val="006600"/>
                </a:solidFill>
                <a:latin typeface="Times New Roman" panose="02020603050405020304" pitchFamily="18" charset="0"/>
                <a:ea typeface="方正舒体" pitchFamily="2" charset="-122"/>
              </a:rPr>
              <a:t>在电力系统中：</a:t>
            </a:r>
          </a:p>
        </p:txBody>
      </p:sp>
      <p:sp>
        <p:nvSpPr>
          <p:cNvPr id="19" name="Rectangle 4"/>
          <p:cNvSpPr/>
          <p:nvPr>
            <p:custDataLst>
              <p:tags r:id="rId5"/>
            </p:custDataLst>
          </p:nvPr>
        </p:nvSpPr>
        <p:spPr>
          <a:xfrm>
            <a:off x="468313" y="2276475"/>
            <a:ext cx="4824412" cy="1152525"/>
          </a:xfrm>
          <a:prstGeom prst="rect">
            <a:avLst/>
          </a:prstGeom>
          <a:solidFill>
            <a:srgbClr val="CCFFCC"/>
          </a:solidFill>
          <a:ln w="9525" cap="flat" cmpd="sng">
            <a:solidFill>
              <a:srgbClr val="006600"/>
            </a:solidFill>
            <a:prstDash val="solid"/>
            <a:miter/>
            <a:headEnd type="none" w="med" len="med"/>
            <a:tailEnd type="none" w="med" len="med"/>
          </a:ln>
        </p:spPr>
        <p:txBody>
          <a:bodyPr lIns="92075" tIns="46038" rIns="92075" bIns="46038"/>
          <a:lstStyle/>
          <a:p>
            <a:pPr marL="342900" indent="-342900" fontAlgn="ctr">
              <a:spcBef>
                <a:spcPct val="20000"/>
              </a:spcBef>
            </a:pPr>
            <a:r>
              <a:rPr lang="en-US" altLang="zh-CN" sz="3200" b="1" dirty="0">
                <a:solidFill>
                  <a:srgbClr val="006600"/>
                </a:solidFill>
                <a:latin typeface="Times New Roman" panose="02020603050405020304" pitchFamily="18" charset="0"/>
                <a:ea typeface="楷体_GB2312" pitchFamily="49" charset="-122"/>
              </a:rPr>
              <a:t>           </a:t>
            </a:r>
            <a:r>
              <a:rPr lang="zh-CN" altLang="en-US" sz="3200" b="1" dirty="0">
                <a:solidFill>
                  <a:srgbClr val="000066"/>
                </a:solidFill>
                <a:latin typeface="Times New Roman" panose="02020603050405020304" pitchFamily="18" charset="0"/>
                <a:ea typeface="楷体_GB2312" pitchFamily="49" charset="-122"/>
              </a:rPr>
              <a:t>电路可以实现电能的传输、分配和转换。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7665">
                                            <p:txEl>
                                              <p:pRg st="0" end="0"/>
                                            </p:txEl>
                                          </p:spTgt>
                                        </p:tgtEl>
                                        <p:attrNameLst>
                                          <p:attrName>style.visibility</p:attrName>
                                        </p:attrNameLst>
                                      </p:cBhvr>
                                      <p:to>
                                        <p:strVal val="visible"/>
                                      </p:to>
                                    </p:set>
                                    <p:animEffect transition="in" filter="box(out)">
                                      <p:cBhvr>
                                        <p:cTn id="7" dur="500"/>
                                        <p:tgtEl>
                                          <p:spTgt spid="2766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19" name="camera.wav"/>
                                        </p:tgtEl>
                                      </p:cMediaNode>
                                    </p:audio>
                                  </p:sub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684"/>
                                        </p:tgtEl>
                                        <p:attrNameLst>
                                          <p:attrName>style.visibility</p:attrName>
                                        </p:attrNameLst>
                                      </p:cBhvr>
                                      <p:to>
                                        <p:strVal val="visible"/>
                                      </p:to>
                                    </p:set>
                                    <p:animEffect transition="in" filter="fade">
                                      <p:cBhvr>
                                        <p:cTn id="11" dur="1000"/>
                                        <p:tgtEl>
                                          <p:spTgt spid="27684"/>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27685"/>
                                        </p:tgtEl>
                                        <p:attrNameLst>
                                          <p:attrName>style.visibility</p:attrName>
                                        </p:attrNameLst>
                                      </p:cBhvr>
                                      <p:to>
                                        <p:strVal val="visible"/>
                                      </p:to>
                                    </p:set>
                                    <p:animEffect transition="in" filter="wipe(left)">
                                      <p:cBhvr>
                                        <p:cTn id="15" dur="2000"/>
                                        <p:tgtEl>
                                          <p:spTgt spid="27685"/>
                                        </p:tgtEl>
                                      </p:cBhvr>
                                    </p:animEffect>
                                  </p:childTnLst>
                                </p:cTn>
                              </p:par>
                            </p:childTnLst>
                          </p:cTn>
                        </p:par>
                        <p:par>
                          <p:cTn id="16" fill="hold">
                            <p:stCondLst>
                              <p:cond delay="3500"/>
                            </p:stCondLst>
                            <p:childTnLst>
                              <p:par>
                                <p:cTn id="17" presetID="7" presetClass="entr" presetSubtype="2"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000" fill="hold"/>
                                        <p:tgtEl>
                                          <p:spTgt spid="19"/>
                                        </p:tgtEl>
                                        <p:attrNameLst>
                                          <p:attrName>ppt_x</p:attrName>
                                        </p:attrNameLst>
                                      </p:cBhvr>
                                      <p:tavLst>
                                        <p:tav tm="0">
                                          <p:val>
                                            <p:strVal val="1+#ppt_w/2"/>
                                          </p:val>
                                        </p:tav>
                                        <p:tav tm="100000">
                                          <p:val>
                                            <p:strVal val="#ppt_x"/>
                                          </p:val>
                                        </p:tav>
                                      </p:tavLst>
                                    </p:anim>
                                    <p:anim calcmode="lin" valueType="num">
                                      <p:cBhvr additive="base">
                                        <p:cTn id="20" dur="10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65" grpId="0" build="p"/>
      <p:bldP spid="27685" grpId="0"/>
      <p:bldP spid="19"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78850" name="Text Box 2"/>
          <p:cNvSpPr txBox="1">
            <a:spLocks noChangeArrowheads="1"/>
          </p:cNvSpPr>
          <p:nvPr>
            <p:custDataLst>
              <p:tags r:id="rId2"/>
            </p:custDataLst>
          </p:nvPr>
        </p:nvSpPr>
        <p:spPr bwMode="auto">
          <a:xfrm>
            <a:off x="266700" y="1615758"/>
            <a:ext cx="1657350" cy="579438"/>
          </a:xfrm>
          <a:prstGeom prst="rect">
            <a:avLst/>
          </a:prstGeom>
          <a:solidFill>
            <a:srgbClr val="EBF7FF">
              <a:alpha val="50000"/>
            </a:srgbClr>
          </a:solidFill>
          <a:ln w="9525">
            <a:noFill/>
            <a:miter lim="800000"/>
          </a:ln>
          <a:effectLst/>
        </p:spPr>
        <p:txBody>
          <a:bodyPr>
            <a:spAutoFit/>
          </a:bodyPr>
          <a:lstStyle/>
          <a:p>
            <a:pPr marR="0" defTabSz="914400" eaLnBrk="0" hangingPunct="0">
              <a:spcBef>
                <a:spcPct val="50000"/>
              </a:spcBef>
              <a:buClrTx/>
              <a:buSzTx/>
              <a:buFontTx/>
              <a:buNone/>
              <a:defRPr/>
            </a:pPr>
            <a:r>
              <a:rPr kumimoji="1" lang="zh-CN" altLang="en-US" sz="2800" b="1" kern="1200" cap="none" spc="0" normalizeH="0" baseline="0" noProof="0">
                <a:solidFill>
                  <a:srgbClr val="FF0066"/>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  </a:t>
            </a:r>
            <a:r>
              <a:rPr kumimoji="1" lang="zh-CN" altLang="en-US" sz="3200" b="1" kern="1200" cap="none" spc="0" normalizeH="0" baseline="0" noProof="0">
                <a:solidFill>
                  <a:srgbClr val="FF0066"/>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支路：</a:t>
            </a:r>
          </a:p>
        </p:txBody>
      </p:sp>
      <p:sp>
        <p:nvSpPr>
          <p:cNvPr id="78851" name="Text Box 3"/>
          <p:cNvSpPr txBox="1"/>
          <p:nvPr>
            <p:custDataLst>
              <p:tags r:id="rId3"/>
            </p:custDataLst>
          </p:nvPr>
        </p:nvSpPr>
        <p:spPr>
          <a:xfrm>
            <a:off x="463550" y="2192020"/>
            <a:ext cx="4037013" cy="1373188"/>
          </a:xfrm>
          <a:prstGeom prst="rect">
            <a:avLst/>
          </a:prstGeom>
          <a:noFill/>
          <a:ln w="9525">
            <a:noFill/>
          </a:ln>
        </p:spPr>
        <p:txBody>
          <a:bodyPr>
            <a:spAutoFit/>
          </a:bodyPr>
          <a:lstStyle/>
          <a:p>
            <a:pPr eaLnBrk="0" hangingPunct="0">
              <a:spcBef>
                <a:spcPct val="50000"/>
              </a:spcBef>
            </a:pPr>
            <a:r>
              <a:rPr lang="zh-CN" altLang="en-US" sz="2800" b="1" dirty="0">
                <a:solidFill>
                  <a:schemeClr val="accent2"/>
                </a:solidFill>
                <a:latin typeface="Times New Roman" panose="02020603050405020304" pitchFamily="18" charset="0"/>
              </a:rPr>
              <a:t>电路中流过同一电流的几个元件互相连接起来的分支称为一条支路。</a:t>
            </a:r>
          </a:p>
        </p:txBody>
      </p:sp>
      <p:sp>
        <p:nvSpPr>
          <p:cNvPr id="78852" name="Text Box 4"/>
          <p:cNvSpPr txBox="1">
            <a:spLocks noChangeArrowheads="1"/>
          </p:cNvSpPr>
          <p:nvPr>
            <p:custDataLst>
              <p:tags r:id="rId4"/>
            </p:custDataLst>
          </p:nvPr>
        </p:nvSpPr>
        <p:spPr bwMode="auto">
          <a:xfrm>
            <a:off x="304800" y="3554095"/>
            <a:ext cx="1441450" cy="579438"/>
          </a:xfrm>
          <a:prstGeom prst="rect">
            <a:avLst/>
          </a:prstGeom>
          <a:solidFill>
            <a:srgbClr val="EBF7FF">
              <a:alpha val="50000"/>
            </a:srgbClr>
          </a:solidFill>
          <a:ln w="9525">
            <a:noFill/>
            <a:miter lim="800000"/>
          </a:ln>
          <a:effectLst/>
        </p:spPr>
        <p:txBody>
          <a:bodyPr>
            <a:spAutoFit/>
          </a:bodyPr>
          <a:lstStyle/>
          <a:p>
            <a:pPr marR="0" defTabSz="914400" eaLnBrk="0" hangingPunct="0">
              <a:spcBef>
                <a:spcPct val="50000"/>
              </a:spcBef>
              <a:buClrTx/>
              <a:buSzTx/>
              <a:buFontTx/>
              <a:buNone/>
              <a:defRPr/>
            </a:pPr>
            <a:r>
              <a:rPr kumimoji="1" lang="zh-CN" altLang="en-US" sz="3200" b="1" kern="1200" cap="none" spc="0" normalizeH="0" baseline="0" noProof="0" dirty="0" smtClean="0">
                <a:solidFill>
                  <a:srgbClr val="FF0066"/>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节点</a:t>
            </a:r>
            <a:r>
              <a:rPr kumimoji="1" lang="zh-CN" altLang="en-US" sz="3200" b="1" kern="1200" cap="none" spc="0" normalizeH="0" baseline="0" noProof="0" dirty="0">
                <a:solidFill>
                  <a:srgbClr val="FF0066"/>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a:t>
            </a:r>
          </a:p>
        </p:txBody>
      </p:sp>
      <p:sp>
        <p:nvSpPr>
          <p:cNvPr id="78853" name="Text Box 5"/>
          <p:cNvSpPr txBox="1"/>
          <p:nvPr>
            <p:custDataLst>
              <p:tags r:id="rId5"/>
            </p:custDataLst>
          </p:nvPr>
        </p:nvSpPr>
        <p:spPr>
          <a:xfrm>
            <a:off x="412750" y="4130358"/>
            <a:ext cx="3635375" cy="946150"/>
          </a:xfrm>
          <a:prstGeom prst="rect">
            <a:avLst/>
          </a:prstGeom>
          <a:noFill/>
          <a:ln w="9525">
            <a:noFill/>
          </a:ln>
        </p:spPr>
        <p:txBody>
          <a:bodyPr>
            <a:spAutoFit/>
          </a:bodyPr>
          <a:lstStyle/>
          <a:p>
            <a:pPr eaLnBrk="0" hangingPunct="0">
              <a:spcBef>
                <a:spcPct val="50000"/>
              </a:spcBef>
            </a:pPr>
            <a:r>
              <a:rPr lang="zh-CN" altLang="en-US" sz="2800" b="1" dirty="0">
                <a:solidFill>
                  <a:schemeClr val="accent2"/>
                </a:solidFill>
                <a:latin typeface="Times New Roman" panose="02020603050405020304" pitchFamily="18" charset="0"/>
              </a:rPr>
              <a:t>三条或三条以上支路的连接点</a:t>
            </a:r>
            <a:r>
              <a:rPr lang="zh-CN" altLang="en-US" sz="2800" b="1" dirty="0" smtClean="0">
                <a:solidFill>
                  <a:schemeClr val="accent2"/>
                </a:solidFill>
                <a:latin typeface="Times New Roman" panose="02020603050405020304" pitchFamily="18" charset="0"/>
              </a:rPr>
              <a:t>叫做节点</a:t>
            </a:r>
            <a:r>
              <a:rPr lang="zh-CN" altLang="en-US" sz="2800" b="1" dirty="0">
                <a:solidFill>
                  <a:schemeClr val="accent2"/>
                </a:solidFill>
                <a:latin typeface="Times New Roman" panose="02020603050405020304" pitchFamily="18" charset="0"/>
              </a:rPr>
              <a:t>。</a:t>
            </a:r>
          </a:p>
        </p:txBody>
      </p:sp>
      <p:sp>
        <p:nvSpPr>
          <p:cNvPr id="78854" name="Text Box 6"/>
          <p:cNvSpPr txBox="1">
            <a:spLocks noChangeArrowheads="1"/>
          </p:cNvSpPr>
          <p:nvPr>
            <p:custDataLst>
              <p:tags r:id="rId6"/>
            </p:custDataLst>
          </p:nvPr>
        </p:nvSpPr>
        <p:spPr bwMode="auto">
          <a:xfrm>
            <a:off x="323850" y="5033645"/>
            <a:ext cx="1420813" cy="579438"/>
          </a:xfrm>
          <a:prstGeom prst="rect">
            <a:avLst/>
          </a:prstGeom>
          <a:solidFill>
            <a:srgbClr val="EBF7FF">
              <a:alpha val="50000"/>
            </a:srgbClr>
          </a:solidFill>
          <a:ln w="9525">
            <a:noFill/>
            <a:miter lim="800000"/>
          </a:ln>
          <a:effectLst/>
        </p:spPr>
        <p:txBody>
          <a:bodyPr>
            <a:spAutoFit/>
          </a:bodyPr>
          <a:lstStyle/>
          <a:p>
            <a:pPr marR="0" defTabSz="914400" eaLnBrk="0" hangingPunct="0">
              <a:spcBef>
                <a:spcPct val="50000"/>
              </a:spcBef>
              <a:buClrTx/>
              <a:buSzTx/>
              <a:buFontTx/>
              <a:buNone/>
              <a:defRPr/>
            </a:pPr>
            <a:r>
              <a:rPr kumimoji="1" lang="zh-CN" altLang="en-US" sz="3200" b="1" kern="1200" cap="none" spc="0" normalizeH="0" baseline="0" noProof="0">
                <a:solidFill>
                  <a:srgbClr val="FF0066"/>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回路：</a:t>
            </a:r>
          </a:p>
        </p:txBody>
      </p:sp>
      <p:sp>
        <p:nvSpPr>
          <p:cNvPr id="78856" name="Text Box 8"/>
          <p:cNvSpPr txBox="1">
            <a:spLocks noChangeArrowheads="1"/>
          </p:cNvSpPr>
          <p:nvPr>
            <p:custDataLst>
              <p:tags r:id="rId7"/>
            </p:custDataLst>
          </p:nvPr>
        </p:nvSpPr>
        <p:spPr bwMode="auto">
          <a:xfrm>
            <a:off x="4364038" y="4846320"/>
            <a:ext cx="1441450" cy="579438"/>
          </a:xfrm>
          <a:prstGeom prst="rect">
            <a:avLst/>
          </a:prstGeom>
          <a:solidFill>
            <a:srgbClr val="EBF7FF">
              <a:alpha val="50000"/>
            </a:srgbClr>
          </a:solidFill>
          <a:ln w="9525">
            <a:noFill/>
            <a:miter lim="800000"/>
          </a:ln>
          <a:effectLst/>
        </p:spPr>
        <p:txBody>
          <a:bodyPr>
            <a:spAutoFit/>
          </a:bodyPr>
          <a:lstStyle/>
          <a:p>
            <a:pPr marR="0" defTabSz="914400" eaLnBrk="0" hangingPunct="0">
              <a:spcBef>
                <a:spcPct val="50000"/>
              </a:spcBef>
              <a:buClrTx/>
              <a:buSzTx/>
              <a:buFontTx/>
              <a:buNone/>
              <a:defRPr/>
            </a:pPr>
            <a:r>
              <a:rPr kumimoji="1" lang="zh-CN" altLang="en-US" sz="3200" b="1" kern="1200" cap="none" spc="0" normalizeH="0" baseline="0" noProof="0">
                <a:solidFill>
                  <a:srgbClr val="FF0066"/>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网孔：</a:t>
            </a:r>
          </a:p>
        </p:txBody>
      </p:sp>
      <p:sp>
        <p:nvSpPr>
          <p:cNvPr id="78857" name="Text Box 9"/>
          <p:cNvSpPr txBox="1"/>
          <p:nvPr>
            <p:custDataLst>
              <p:tags r:id="rId8"/>
            </p:custDataLst>
          </p:nvPr>
        </p:nvSpPr>
        <p:spPr>
          <a:xfrm>
            <a:off x="4222750" y="5482908"/>
            <a:ext cx="4610100" cy="946150"/>
          </a:xfrm>
          <a:prstGeom prst="rect">
            <a:avLst/>
          </a:prstGeom>
          <a:noFill/>
          <a:ln w="9525">
            <a:noFill/>
          </a:ln>
        </p:spPr>
        <p:txBody>
          <a:bodyPr>
            <a:spAutoFit/>
          </a:bodyPr>
          <a:lstStyle/>
          <a:p>
            <a:pPr eaLnBrk="0" hangingPunct="0"/>
            <a:r>
              <a:rPr lang="zh-CN" altLang="en-US" sz="2800" b="1" dirty="0">
                <a:solidFill>
                  <a:schemeClr val="accent2"/>
                </a:solidFill>
                <a:latin typeface="Times New Roman" panose="02020603050405020304" pitchFamily="18" charset="0"/>
              </a:rPr>
              <a:t>将电路画在平面图上，内部不含支路的回路称为网孔。</a:t>
            </a:r>
          </a:p>
        </p:txBody>
      </p:sp>
      <p:sp>
        <p:nvSpPr>
          <p:cNvPr id="78858" name="Text Box 10"/>
          <p:cNvSpPr txBox="1"/>
          <p:nvPr>
            <p:custDataLst>
              <p:tags r:id="rId9"/>
            </p:custDataLst>
          </p:nvPr>
        </p:nvSpPr>
        <p:spPr>
          <a:xfrm>
            <a:off x="4748213" y="3973195"/>
            <a:ext cx="3856037" cy="519113"/>
          </a:xfrm>
          <a:prstGeom prst="rect">
            <a:avLst/>
          </a:prstGeom>
          <a:solidFill>
            <a:srgbClr val="EBF7FF"/>
          </a:solidFill>
          <a:ln w="9525">
            <a:noFill/>
          </a:ln>
        </p:spPr>
        <p:txBody>
          <a:bodyPr>
            <a:spAutoFit/>
          </a:bodyPr>
          <a:lstStyle/>
          <a:p>
            <a:pPr algn="ctr" eaLnBrk="0" hangingPunct="0">
              <a:spcBef>
                <a:spcPct val="50000"/>
              </a:spcBef>
            </a:pPr>
            <a:r>
              <a:rPr lang="zh-CN" altLang="en-US" sz="2800" b="1" dirty="0">
                <a:latin typeface="Times New Roman" panose="02020603050405020304" pitchFamily="18" charset="0"/>
              </a:rPr>
              <a:t>本图中有</a:t>
            </a:r>
            <a:r>
              <a:rPr lang="en-US" altLang="zh-CN" sz="2800" b="1" dirty="0">
                <a:solidFill>
                  <a:srgbClr val="CC0000"/>
                </a:solidFill>
                <a:latin typeface="Times New Roman" panose="02020603050405020304" pitchFamily="18" charset="0"/>
              </a:rPr>
              <a:t>?</a:t>
            </a:r>
            <a:r>
              <a:rPr lang="zh-CN" altLang="en-US" sz="2800" b="1" dirty="0">
                <a:latin typeface="Times New Roman" panose="02020603050405020304" pitchFamily="18" charset="0"/>
              </a:rPr>
              <a:t>条支路</a:t>
            </a:r>
          </a:p>
        </p:txBody>
      </p:sp>
      <p:sp>
        <p:nvSpPr>
          <p:cNvPr id="78859" name="Text Box 11"/>
          <p:cNvSpPr txBox="1"/>
          <p:nvPr>
            <p:custDataLst>
              <p:tags r:id="rId10"/>
            </p:custDataLst>
          </p:nvPr>
        </p:nvSpPr>
        <p:spPr>
          <a:xfrm>
            <a:off x="4433888" y="4071620"/>
            <a:ext cx="4362450" cy="519113"/>
          </a:xfrm>
          <a:prstGeom prst="rect">
            <a:avLst/>
          </a:prstGeom>
          <a:solidFill>
            <a:srgbClr val="EBF7FF"/>
          </a:solidFill>
          <a:ln w="9525">
            <a:noFill/>
          </a:ln>
        </p:spPr>
        <p:txBody>
          <a:bodyPr>
            <a:spAutoFit/>
          </a:bodyPr>
          <a:lstStyle/>
          <a:p>
            <a:pPr algn="ctr" eaLnBrk="0" hangingPunct="0">
              <a:spcBef>
                <a:spcPct val="50000"/>
              </a:spcBef>
            </a:pPr>
            <a:r>
              <a:rPr lang="zh-CN" altLang="en-US" sz="2800" b="1" dirty="0">
                <a:latin typeface="Times New Roman" panose="02020603050405020304" pitchFamily="18" charset="0"/>
              </a:rPr>
              <a:t>本图中有</a:t>
            </a:r>
            <a:r>
              <a:rPr lang="en-US" altLang="zh-CN" sz="2800" b="1" dirty="0">
                <a:solidFill>
                  <a:srgbClr val="FF0066"/>
                </a:solidFill>
                <a:latin typeface="Times New Roman" panose="02020603050405020304" pitchFamily="18" charset="0"/>
              </a:rPr>
              <a:t>3</a:t>
            </a:r>
            <a:r>
              <a:rPr lang="zh-CN" altLang="en-US" sz="2800" b="1" dirty="0">
                <a:latin typeface="Times New Roman" panose="02020603050405020304" pitchFamily="18" charset="0"/>
              </a:rPr>
              <a:t>条支路</a:t>
            </a:r>
          </a:p>
        </p:txBody>
      </p:sp>
      <p:sp>
        <p:nvSpPr>
          <p:cNvPr id="78860" name="Text Box 12"/>
          <p:cNvSpPr txBox="1"/>
          <p:nvPr>
            <p:custDataLst>
              <p:tags r:id="rId11"/>
            </p:custDataLst>
          </p:nvPr>
        </p:nvSpPr>
        <p:spPr>
          <a:xfrm>
            <a:off x="4746625" y="4114483"/>
            <a:ext cx="3910013" cy="519112"/>
          </a:xfrm>
          <a:prstGeom prst="rect">
            <a:avLst/>
          </a:prstGeom>
          <a:solidFill>
            <a:srgbClr val="EBF7FF"/>
          </a:solidFill>
          <a:ln w="9525">
            <a:noFill/>
          </a:ln>
        </p:spPr>
        <p:txBody>
          <a:bodyPr>
            <a:spAutoFit/>
          </a:bodyPr>
          <a:lstStyle/>
          <a:p>
            <a:pPr algn="ctr" eaLnBrk="0" hangingPunct="0">
              <a:spcBef>
                <a:spcPct val="50000"/>
              </a:spcBef>
            </a:pPr>
            <a:r>
              <a:rPr lang="zh-CN" altLang="en-US" sz="2800" b="1" dirty="0">
                <a:latin typeface="Times New Roman" panose="02020603050405020304" pitchFamily="18" charset="0"/>
              </a:rPr>
              <a:t>本图中有</a:t>
            </a:r>
            <a:r>
              <a:rPr lang="en-US" altLang="zh-CN" sz="2800" b="1" dirty="0">
                <a:solidFill>
                  <a:srgbClr val="CC0000"/>
                </a:solidFill>
                <a:latin typeface="Times New Roman" panose="02020603050405020304" pitchFamily="18" charset="0"/>
              </a:rPr>
              <a:t>?</a:t>
            </a:r>
            <a:r>
              <a:rPr lang="zh-CN" altLang="en-US" sz="2800" b="1" dirty="0">
                <a:latin typeface="Times New Roman" panose="02020603050405020304" pitchFamily="18" charset="0"/>
              </a:rPr>
              <a:t>个结点</a:t>
            </a:r>
          </a:p>
        </p:txBody>
      </p:sp>
      <p:sp>
        <p:nvSpPr>
          <p:cNvPr id="78861" name="Text Box 13"/>
          <p:cNvSpPr txBox="1"/>
          <p:nvPr>
            <p:custDataLst>
              <p:tags r:id="rId12"/>
            </p:custDataLst>
          </p:nvPr>
        </p:nvSpPr>
        <p:spPr>
          <a:xfrm>
            <a:off x="4570413" y="4112895"/>
            <a:ext cx="4219575" cy="519113"/>
          </a:xfrm>
          <a:prstGeom prst="rect">
            <a:avLst/>
          </a:prstGeom>
          <a:solidFill>
            <a:srgbClr val="EBF7FF"/>
          </a:solidFill>
          <a:ln w="9525">
            <a:noFill/>
          </a:ln>
        </p:spPr>
        <p:txBody>
          <a:bodyPr>
            <a:spAutoFit/>
          </a:bodyPr>
          <a:lstStyle/>
          <a:p>
            <a:pPr algn="ctr" eaLnBrk="0" hangingPunct="0">
              <a:spcBef>
                <a:spcPct val="50000"/>
              </a:spcBef>
            </a:pPr>
            <a:r>
              <a:rPr lang="zh-CN" altLang="en-US" sz="2800" b="1" dirty="0">
                <a:latin typeface="Times New Roman" panose="02020603050405020304" pitchFamily="18" charset="0"/>
              </a:rPr>
              <a:t>本图中有</a:t>
            </a:r>
            <a:r>
              <a:rPr lang="en-US" altLang="zh-CN" sz="2800" b="1" dirty="0">
                <a:solidFill>
                  <a:srgbClr val="CC0000"/>
                </a:solidFill>
                <a:latin typeface="Times New Roman" panose="02020603050405020304" pitchFamily="18" charset="0"/>
              </a:rPr>
              <a:t>2</a:t>
            </a:r>
            <a:r>
              <a:rPr lang="zh-CN" altLang="en-US" sz="2800" b="1" dirty="0">
                <a:latin typeface="Times New Roman" panose="02020603050405020304" pitchFamily="18" charset="0"/>
              </a:rPr>
              <a:t>个结点</a:t>
            </a:r>
            <a:endParaRPr lang="zh-CN" altLang="en-US" b="1" dirty="0">
              <a:latin typeface="Times New Roman" panose="02020603050405020304" pitchFamily="18" charset="0"/>
            </a:endParaRPr>
          </a:p>
        </p:txBody>
      </p:sp>
      <p:sp>
        <p:nvSpPr>
          <p:cNvPr id="78862" name="Text Box 14"/>
          <p:cNvSpPr txBox="1"/>
          <p:nvPr>
            <p:custDataLst>
              <p:tags r:id="rId13"/>
            </p:custDataLst>
          </p:nvPr>
        </p:nvSpPr>
        <p:spPr>
          <a:xfrm>
            <a:off x="4129088" y="4116070"/>
            <a:ext cx="4537075" cy="519113"/>
          </a:xfrm>
          <a:prstGeom prst="rect">
            <a:avLst/>
          </a:prstGeom>
          <a:solidFill>
            <a:srgbClr val="EBF7FF"/>
          </a:solidFill>
          <a:ln w="9525">
            <a:noFill/>
          </a:ln>
        </p:spPr>
        <p:txBody>
          <a:bodyPr>
            <a:spAutoFit/>
          </a:bodyPr>
          <a:lstStyle/>
          <a:p>
            <a:pPr algn="ctr" eaLnBrk="0" hangingPunct="0">
              <a:spcBef>
                <a:spcPct val="50000"/>
              </a:spcBef>
            </a:pPr>
            <a:r>
              <a:rPr lang="zh-CN" altLang="en-US" sz="2800" b="1" dirty="0">
                <a:latin typeface="Times New Roman" panose="02020603050405020304" pitchFamily="18" charset="0"/>
              </a:rPr>
              <a:t>本图中有</a:t>
            </a:r>
            <a:r>
              <a:rPr lang="en-US" altLang="zh-CN" sz="2800" b="1" dirty="0">
                <a:solidFill>
                  <a:srgbClr val="CC0000"/>
                </a:solidFill>
                <a:latin typeface="Times New Roman" panose="02020603050405020304" pitchFamily="18" charset="0"/>
              </a:rPr>
              <a:t>?</a:t>
            </a:r>
            <a:r>
              <a:rPr lang="zh-CN" altLang="en-US" sz="2800" b="1" dirty="0">
                <a:latin typeface="Times New Roman" panose="02020603050405020304" pitchFamily="18" charset="0"/>
              </a:rPr>
              <a:t>个回路</a:t>
            </a:r>
            <a:endParaRPr lang="zh-CN" altLang="en-US" b="1" dirty="0">
              <a:latin typeface="Times New Roman" panose="02020603050405020304" pitchFamily="18" charset="0"/>
            </a:endParaRPr>
          </a:p>
        </p:txBody>
      </p:sp>
      <p:sp>
        <p:nvSpPr>
          <p:cNvPr id="78863" name="Text Box 15"/>
          <p:cNvSpPr txBox="1"/>
          <p:nvPr>
            <p:custDataLst>
              <p:tags r:id="rId14"/>
            </p:custDataLst>
          </p:nvPr>
        </p:nvSpPr>
        <p:spPr>
          <a:xfrm>
            <a:off x="4067175" y="4109720"/>
            <a:ext cx="4537075" cy="519113"/>
          </a:xfrm>
          <a:prstGeom prst="rect">
            <a:avLst/>
          </a:prstGeom>
          <a:solidFill>
            <a:srgbClr val="EBF7FF"/>
          </a:solidFill>
          <a:ln w="9525">
            <a:noFill/>
          </a:ln>
        </p:spPr>
        <p:txBody>
          <a:bodyPr>
            <a:spAutoFit/>
          </a:bodyPr>
          <a:lstStyle/>
          <a:p>
            <a:pPr algn="ctr" eaLnBrk="0" hangingPunct="0">
              <a:spcBef>
                <a:spcPct val="50000"/>
              </a:spcBef>
            </a:pPr>
            <a:r>
              <a:rPr lang="zh-CN" altLang="en-US" sz="2800" b="1" dirty="0">
                <a:latin typeface="Times New Roman" panose="02020603050405020304" pitchFamily="18" charset="0"/>
              </a:rPr>
              <a:t>本图中有</a:t>
            </a:r>
            <a:r>
              <a:rPr lang="en-US" altLang="zh-CN" sz="2800" b="1" dirty="0">
                <a:solidFill>
                  <a:srgbClr val="FF0066"/>
                </a:solidFill>
                <a:latin typeface="Times New Roman" panose="02020603050405020304" pitchFamily="18" charset="0"/>
              </a:rPr>
              <a:t>3</a:t>
            </a:r>
            <a:r>
              <a:rPr lang="zh-CN" altLang="en-US" sz="2800" b="1" dirty="0">
                <a:latin typeface="Times New Roman" panose="02020603050405020304" pitchFamily="18" charset="0"/>
              </a:rPr>
              <a:t>个回路</a:t>
            </a:r>
          </a:p>
        </p:txBody>
      </p:sp>
      <p:sp>
        <p:nvSpPr>
          <p:cNvPr id="78864" name="Text Box 16"/>
          <p:cNvSpPr txBox="1"/>
          <p:nvPr>
            <p:custDataLst>
              <p:tags r:id="rId15"/>
            </p:custDataLst>
          </p:nvPr>
        </p:nvSpPr>
        <p:spPr>
          <a:xfrm>
            <a:off x="4211638" y="4179570"/>
            <a:ext cx="4537075" cy="519113"/>
          </a:xfrm>
          <a:prstGeom prst="rect">
            <a:avLst/>
          </a:prstGeom>
          <a:solidFill>
            <a:srgbClr val="EBF7FF"/>
          </a:solidFill>
          <a:ln w="9525">
            <a:noFill/>
          </a:ln>
        </p:spPr>
        <p:txBody>
          <a:bodyPr>
            <a:spAutoFit/>
          </a:bodyPr>
          <a:lstStyle/>
          <a:p>
            <a:pPr algn="ctr" eaLnBrk="0" hangingPunct="0">
              <a:spcBef>
                <a:spcPct val="50000"/>
              </a:spcBef>
            </a:pPr>
            <a:r>
              <a:rPr lang="zh-CN" altLang="en-US" sz="2800" b="1" dirty="0">
                <a:latin typeface="Times New Roman" panose="02020603050405020304" pitchFamily="18" charset="0"/>
              </a:rPr>
              <a:t>本图中有</a:t>
            </a:r>
            <a:r>
              <a:rPr lang="en-US" altLang="zh-CN" sz="2800" b="1" dirty="0">
                <a:solidFill>
                  <a:srgbClr val="CC0000"/>
                </a:solidFill>
                <a:latin typeface="Times New Roman" panose="02020603050405020304" pitchFamily="18" charset="0"/>
              </a:rPr>
              <a:t>?</a:t>
            </a:r>
            <a:r>
              <a:rPr lang="zh-CN" altLang="en-US" sz="2800" b="1" dirty="0">
                <a:latin typeface="Times New Roman" panose="02020603050405020304" pitchFamily="18" charset="0"/>
              </a:rPr>
              <a:t>个网孔</a:t>
            </a:r>
            <a:endParaRPr lang="zh-CN" altLang="en-US" b="1" dirty="0">
              <a:latin typeface="Times New Roman" panose="02020603050405020304" pitchFamily="18" charset="0"/>
            </a:endParaRPr>
          </a:p>
        </p:txBody>
      </p:sp>
      <p:sp>
        <p:nvSpPr>
          <p:cNvPr id="78865" name="Text Box 17"/>
          <p:cNvSpPr txBox="1"/>
          <p:nvPr>
            <p:custDataLst>
              <p:tags r:id="rId16"/>
            </p:custDataLst>
          </p:nvPr>
        </p:nvSpPr>
        <p:spPr>
          <a:xfrm>
            <a:off x="4619308" y="4194810"/>
            <a:ext cx="3984625" cy="519113"/>
          </a:xfrm>
          <a:prstGeom prst="rect">
            <a:avLst/>
          </a:prstGeom>
          <a:solidFill>
            <a:srgbClr val="EBF7FF"/>
          </a:solidFill>
          <a:ln w="9525">
            <a:noFill/>
          </a:ln>
        </p:spPr>
        <p:txBody>
          <a:bodyPr>
            <a:spAutoFit/>
          </a:bodyPr>
          <a:lstStyle/>
          <a:p>
            <a:pPr algn="ctr" eaLnBrk="0" hangingPunct="0">
              <a:spcBef>
                <a:spcPct val="50000"/>
              </a:spcBef>
            </a:pPr>
            <a:r>
              <a:rPr lang="zh-CN" altLang="en-US" sz="2800" b="1" dirty="0">
                <a:latin typeface="Times New Roman" panose="02020603050405020304" pitchFamily="18" charset="0"/>
              </a:rPr>
              <a:t>本图中有</a:t>
            </a:r>
            <a:r>
              <a:rPr lang="en-US" altLang="zh-CN" sz="2800" b="1" dirty="0">
                <a:solidFill>
                  <a:srgbClr val="FF0066"/>
                </a:solidFill>
                <a:latin typeface="Times New Roman" panose="02020603050405020304" pitchFamily="18" charset="0"/>
              </a:rPr>
              <a:t>2</a:t>
            </a:r>
            <a:r>
              <a:rPr lang="zh-CN" altLang="en-US" sz="2800" b="1" dirty="0">
                <a:latin typeface="Times New Roman" panose="02020603050405020304" pitchFamily="18" charset="0"/>
              </a:rPr>
              <a:t>个网孔</a:t>
            </a:r>
            <a:endParaRPr lang="zh-CN" altLang="en-US" b="1" dirty="0">
              <a:latin typeface="Times New Roman" panose="02020603050405020304" pitchFamily="18" charset="0"/>
            </a:endParaRPr>
          </a:p>
        </p:txBody>
      </p:sp>
      <p:sp>
        <p:nvSpPr>
          <p:cNvPr id="78866" name="Rectangle 18"/>
          <p:cNvSpPr/>
          <p:nvPr>
            <p:custDataLst>
              <p:tags r:id="rId17"/>
            </p:custDataLst>
          </p:nvPr>
        </p:nvSpPr>
        <p:spPr>
          <a:xfrm>
            <a:off x="6534150" y="1107758"/>
            <a:ext cx="485775" cy="457200"/>
          </a:xfrm>
          <a:prstGeom prst="rect">
            <a:avLst/>
          </a:prstGeom>
          <a:noFill/>
          <a:ln w="9525">
            <a:noFill/>
          </a:ln>
        </p:spPr>
        <p:txBody>
          <a:bodyPr wrap="none">
            <a:spAutoFit/>
          </a:bodyPr>
          <a:lstStyle/>
          <a:p>
            <a:pPr eaLnBrk="0" hangingPunct="0"/>
            <a:r>
              <a:rPr lang="zh-CN" altLang="en-US" b="1" dirty="0">
                <a:solidFill>
                  <a:srgbClr val="D60093"/>
                </a:solidFill>
                <a:latin typeface="Times New Roman" panose="02020603050405020304" pitchFamily="18" charset="0"/>
              </a:rPr>
              <a:t>①</a:t>
            </a:r>
          </a:p>
        </p:txBody>
      </p:sp>
      <p:sp>
        <p:nvSpPr>
          <p:cNvPr id="78867" name="Rectangle 19"/>
          <p:cNvSpPr/>
          <p:nvPr>
            <p:custDataLst>
              <p:tags r:id="rId18"/>
            </p:custDataLst>
          </p:nvPr>
        </p:nvSpPr>
        <p:spPr>
          <a:xfrm>
            <a:off x="6608763" y="3584258"/>
            <a:ext cx="485775" cy="457200"/>
          </a:xfrm>
          <a:prstGeom prst="rect">
            <a:avLst/>
          </a:prstGeom>
          <a:noFill/>
          <a:ln w="9525">
            <a:noFill/>
          </a:ln>
        </p:spPr>
        <p:txBody>
          <a:bodyPr wrap="none">
            <a:spAutoFit/>
          </a:bodyPr>
          <a:lstStyle/>
          <a:p>
            <a:pPr eaLnBrk="0" hangingPunct="0"/>
            <a:r>
              <a:rPr lang="zh-CN" altLang="en-US" b="1" dirty="0">
                <a:solidFill>
                  <a:srgbClr val="D60093"/>
                </a:solidFill>
                <a:latin typeface="Times New Roman" panose="02020603050405020304" pitchFamily="18" charset="0"/>
              </a:rPr>
              <a:t>②</a:t>
            </a:r>
          </a:p>
        </p:txBody>
      </p:sp>
      <p:sp>
        <p:nvSpPr>
          <p:cNvPr id="78868" name="Rectangle 20"/>
          <p:cNvSpPr>
            <a:spLocks noChangeArrowheads="1"/>
          </p:cNvSpPr>
          <p:nvPr>
            <p:custDataLst>
              <p:tags r:id="rId19"/>
            </p:custDataLst>
          </p:nvPr>
        </p:nvSpPr>
        <p:spPr bwMode="auto">
          <a:xfrm>
            <a:off x="2426653" y="495300"/>
            <a:ext cx="3890809" cy="646331"/>
          </a:xfrm>
          <a:prstGeom prst="rect">
            <a:avLst/>
          </a:prstGeom>
          <a:solidFill>
            <a:srgbClr val="000000"/>
          </a:solid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Times New Roman" panose="02020603050405020304" pitchFamily="18" charset="0"/>
                <a:ea typeface="楷体_GB2312" pitchFamily="49" charset="-122"/>
                <a:cs typeface="+mn-cs"/>
              </a:rPr>
              <a:t>支路</a:t>
            </a:r>
            <a:r>
              <a:rPr kumimoji="1" lang="zh-CN" altLang="en-US" sz="3600" b="1" i="0" u="none" strike="noStrike" kern="1200" cap="none" spc="0" normalizeH="0" baseline="0" noProof="0" dirty="0" smtClean="0">
                <a:ln>
                  <a:noFill/>
                </a:ln>
                <a:solidFill>
                  <a:schemeClr val="bg1"/>
                </a:solidFill>
                <a:effectLst>
                  <a:outerShdw blurRad="38100" dist="38100" dir="2700000" algn="tl">
                    <a:srgbClr val="000000"/>
                  </a:outerShdw>
                </a:effectLst>
                <a:uLnTx/>
                <a:uFillTx/>
                <a:latin typeface="Times New Roman" panose="02020603050405020304" pitchFamily="18" charset="0"/>
                <a:ea typeface="楷体_GB2312" pitchFamily="49" charset="-122"/>
                <a:cs typeface="+mn-cs"/>
              </a:rPr>
              <a:t>、节点</a:t>
            </a:r>
            <a:r>
              <a:rPr kumimoji="1" lang="zh-CN" altLang="en-US" sz="36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Times New Roman" panose="02020603050405020304" pitchFamily="18" charset="0"/>
                <a:ea typeface="楷体_GB2312" pitchFamily="49" charset="-122"/>
                <a:cs typeface="+mn-cs"/>
              </a:rPr>
              <a:t>、回路</a:t>
            </a:r>
          </a:p>
        </p:txBody>
      </p:sp>
      <p:grpSp>
        <p:nvGrpSpPr>
          <p:cNvPr id="101397" name="Group 21"/>
          <p:cNvGrpSpPr/>
          <p:nvPr/>
        </p:nvGrpSpPr>
        <p:grpSpPr>
          <a:xfrm>
            <a:off x="4549775" y="1682433"/>
            <a:ext cx="3717925" cy="1828800"/>
            <a:chOff x="2592" y="1104"/>
            <a:chExt cx="2342" cy="1152"/>
          </a:xfrm>
        </p:grpSpPr>
        <p:grpSp>
          <p:nvGrpSpPr>
            <p:cNvPr id="101400" name="Group 22"/>
            <p:cNvGrpSpPr/>
            <p:nvPr/>
          </p:nvGrpSpPr>
          <p:grpSpPr>
            <a:xfrm>
              <a:off x="2592" y="1104"/>
              <a:ext cx="633" cy="1152"/>
              <a:chOff x="2592" y="1104"/>
              <a:chExt cx="633" cy="1152"/>
            </a:xfrm>
          </p:grpSpPr>
          <p:sp>
            <p:nvSpPr>
              <p:cNvPr id="101417" name="Line 23"/>
              <p:cNvSpPr/>
              <p:nvPr>
                <p:custDataLst>
                  <p:tags r:id="rId37"/>
                </p:custDataLst>
              </p:nvPr>
            </p:nvSpPr>
            <p:spPr>
              <a:xfrm>
                <a:off x="3120" y="1104"/>
                <a:ext cx="0" cy="1152"/>
              </a:xfrm>
              <a:prstGeom prst="line">
                <a:avLst/>
              </a:prstGeom>
              <a:ln w="28575" cap="flat" cmpd="sng">
                <a:solidFill>
                  <a:schemeClr val="accent2"/>
                </a:solidFill>
                <a:prstDash val="solid"/>
                <a:headEnd type="none" w="med" len="med"/>
                <a:tailEnd type="none" w="med" len="med"/>
              </a:ln>
            </p:spPr>
          </p:sp>
          <p:sp>
            <p:nvSpPr>
              <p:cNvPr id="101418" name="Text Box 24"/>
              <p:cNvSpPr txBox="1"/>
              <p:nvPr>
                <p:custDataLst>
                  <p:tags r:id="rId38"/>
                </p:custDataLst>
              </p:nvPr>
            </p:nvSpPr>
            <p:spPr>
              <a:xfrm>
                <a:off x="2592" y="1344"/>
                <a:ext cx="495" cy="327"/>
              </a:xfrm>
              <a:prstGeom prst="rect">
                <a:avLst/>
              </a:prstGeom>
              <a:noFill/>
              <a:ln w="9525">
                <a:noFill/>
              </a:ln>
            </p:spPr>
            <p:txBody>
              <a:bodyPr>
                <a:spAutoFit/>
              </a:bodyPr>
              <a:lstStyle/>
              <a:p>
                <a:pPr eaLnBrk="0" hangingPunct="0"/>
                <a:r>
                  <a:rPr lang="en-US" altLang="zh-CN" sz="2800" b="1" i="1" dirty="0">
                    <a:solidFill>
                      <a:schemeClr val="accent2"/>
                    </a:solidFill>
                    <a:latin typeface="Times New Roman" panose="02020603050405020304" pitchFamily="18" charset="0"/>
                  </a:rPr>
                  <a:t>U</a:t>
                </a:r>
                <a:r>
                  <a:rPr lang="en-US" altLang="zh-CN" sz="2800" baseline="-25000" dirty="0">
                    <a:solidFill>
                      <a:schemeClr val="accent2"/>
                    </a:solidFill>
                    <a:latin typeface="Times New Roman" panose="02020603050405020304" pitchFamily="18" charset="0"/>
                  </a:rPr>
                  <a:t>s1</a:t>
                </a:r>
                <a:endParaRPr lang="en-US" altLang="zh-CN" sz="2800" dirty="0">
                  <a:solidFill>
                    <a:schemeClr val="accent2"/>
                  </a:solidFill>
                  <a:latin typeface="Times New Roman" panose="02020603050405020304" pitchFamily="18" charset="0"/>
                  <a:ea typeface="楷体_GB2312" pitchFamily="49" charset="-122"/>
                </a:endParaRPr>
              </a:p>
            </p:txBody>
          </p:sp>
          <p:sp>
            <p:nvSpPr>
              <p:cNvPr id="101419" name="Oval 25"/>
              <p:cNvSpPr/>
              <p:nvPr>
                <p:custDataLst>
                  <p:tags r:id="rId39"/>
                </p:custDataLst>
              </p:nvPr>
            </p:nvSpPr>
            <p:spPr>
              <a:xfrm flipH="1">
                <a:off x="3036" y="1438"/>
                <a:ext cx="189" cy="179"/>
              </a:xfrm>
              <a:prstGeom prst="ellipse">
                <a:avLst/>
              </a:prstGeom>
              <a:no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1420" name="Text Box 26"/>
              <p:cNvSpPr txBox="1"/>
              <p:nvPr>
                <p:custDataLst>
                  <p:tags r:id="rId40"/>
                </p:custDataLst>
              </p:nvPr>
            </p:nvSpPr>
            <p:spPr>
              <a:xfrm>
                <a:off x="2954" y="1200"/>
                <a:ext cx="224"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101421" name="Text Box 27"/>
              <p:cNvSpPr txBox="1"/>
              <p:nvPr>
                <p:custDataLst>
                  <p:tags r:id="rId41"/>
                </p:custDataLst>
              </p:nvPr>
            </p:nvSpPr>
            <p:spPr>
              <a:xfrm>
                <a:off x="2990" y="1524"/>
                <a:ext cx="180"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101422" name="Rectangle 28"/>
              <p:cNvSpPr/>
              <p:nvPr>
                <p:custDataLst>
                  <p:tags r:id="rId42"/>
                </p:custDataLst>
              </p:nvPr>
            </p:nvSpPr>
            <p:spPr>
              <a:xfrm>
                <a:off x="3072" y="1824"/>
                <a:ext cx="96" cy="216"/>
              </a:xfrm>
              <a:prstGeom prst="rect">
                <a:avLst/>
              </a:prstGeom>
              <a:gradFill rotWithShape="0">
                <a:gsLst>
                  <a:gs pos="0">
                    <a:srgbClr val="FEE6BE"/>
                  </a:gs>
                  <a:gs pos="100000">
                    <a:srgbClr val="FFFFFF"/>
                  </a:gs>
                </a:gsLst>
                <a:lin ang="5400000" scaled="1"/>
                <a:tileRect/>
              </a:gra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1423" name="Text Box 29"/>
              <p:cNvSpPr txBox="1"/>
              <p:nvPr>
                <p:custDataLst>
                  <p:tags r:id="rId43"/>
                </p:custDataLst>
              </p:nvPr>
            </p:nvSpPr>
            <p:spPr>
              <a:xfrm>
                <a:off x="2640" y="1728"/>
                <a:ext cx="384" cy="288"/>
              </a:xfrm>
              <a:prstGeom prst="rect">
                <a:avLst/>
              </a:prstGeom>
              <a:noFill/>
              <a:ln w="9525">
                <a:noFill/>
              </a:ln>
            </p:spPr>
            <p:txBody>
              <a:bodyPr>
                <a:spAutoFit/>
              </a:bodyPr>
              <a:lstStyle/>
              <a:p>
                <a:r>
                  <a:rPr lang="en-US" altLang="zh-CN" b="1" i="1" dirty="0">
                    <a:solidFill>
                      <a:srgbClr val="0033CC"/>
                    </a:solidFill>
                    <a:latin typeface="Times New Roman" panose="02020603050405020304" pitchFamily="18" charset="0"/>
                  </a:rPr>
                  <a:t>R</a:t>
                </a:r>
                <a:r>
                  <a:rPr lang="en-US" altLang="zh-CN" sz="2000" b="1" baseline="-25000" dirty="0">
                    <a:solidFill>
                      <a:srgbClr val="0033CC"/>
                    </a:solidFill>
                    <a:latin typeface="Times New Roman" panose="02020603050405020304" pitchFamily="18" charset="0"/>
                  </a:rPr>
                  <a:t>1</a:t>
                </a:r>
              </a:p>
            </p:txBody>
          </p:sp>
        </p:grpSp>
        <p:grpSp>
          <p:nvGrpSpPr>
            <p:cNvPr id="101401" name="Group 30"/>
            <p:cNvGrpSpPr/>
            <p:nvPr/>
          </p:nvGrpSpPr>
          <p:grpSpPr>
            <a:xfrm>
              <a:off x="3456" y="1104"/>
              <a:ext cx="633" cy="1152"/>
              <a:chOff x="2592" y="1104"/>
              <a:chExt cx="633" cy="1152"/>
            </a:xfrm>
          </p:grpSpPr>
          <p:sp>
            <p:nvSpPr>
              <p:cNvPr id="101410" name="Line 31"/>
              <p:cNvSpPr/>
              <p:nvPr>
                <p:custDataLst>
                  <p:tags r:id="rId30"/>
                </p:custDataLst>
              </p:nvPr>
            </p:nvSpPr>
            <p:spPr>
              <a:xfrm>
                <a:off x="3120" y="1104"/>
                <a:ext cx="0" cy="1152"/>
              </a:xfrm>
              <a:prstGeom prst="line">
                <a:avLst/>
              </a:prstGeom>
              <a:ln w="28575" cap="flat" cmpd="sng">
                <a:solidFill>
                  <a:schemeClr val="accent2"/>
                </a:solidFill>
                <a:prstDash val="solid"/>
                <a:headEnd type="none" w="med" len="med"/>
                <a:tailEnd type="none" w="med" len="med"/>
              </a:ln>
            </p:spPr>
          </p:sp>
          <p:sp>
            <p:nvSpPr>
              <p:cNvPr id="101411" name="Text Box 32"/>
              <p:cNvSpPr txBox="1"/>
              <p:nvPr>
                <p:custDataLst>
                  <p:tags r:id="rId31"/>
                </p:custDataLst>
              </p:nvPr>
            </p:nvSpPr>
            <p:spPr>
              <a:xfrm>
                <a:off x="2592" y="1344"/>
                <a:ext cx="495" cy="327"/>
              </a:xfrm>
              <a:prstGeom prst="rect">
                <a:avLst/>
              </a:prstGeom>
              <a:noFill/>
              <a:ln w="9525">
                <a:noFill/>
              </a:ln>
            </p:spPr>
            <p:txBody>
              <a:bodyPr>
                <a:spAutoFit/>
              </a:bodyPr>
              <a:lstStyle/>
              <a:p>
                <a:pPr eaLnBrk="0" hangingPunct="0"/>
                <a:r>
                  <a:rPr lang="en-US" altLang="zh-CN" sz="2800" b="1" i="1" dirty="0">
                    <a:solidFill>
                      <a:schemeClr val="accent2"/>
                    </a:solidFill>
                    <a:latin typeface="Times New Roman" panose="02020603050405020304" pitchFamily="18" charset="0"/>
                  </a:rPr>
                  <a:t>U</a:t>
                </a:r>
                <a:r>
                  <a:rPr lang="en-US" altLang="zh-CN" sz="2800" baseline="-25000" dirty="0">
                    <a:solidFill>
                      <a:schemeClr val="accent2"/>
                    </a:solidFill>
                    <a:latin typeface="Times New Roman" panose="02020603050405020304" pitchFamily="18" charset="0"/>
                  </a:rPr>
                  <a:t>s2</a:t>
                </a:r>
                <a:endParaRPr lang="en-US" altLang="zh-CN" sz="2800" dirty="0">
                  <a:solidFill>
                    <a:schemeClr val="accent2"/>
                  </a:solidFill>
                  <a:latin typeface="Times New Roman" panose="02020603050405020304" pitchFamily="18" charset="0"/>
                  <a:ea typeface="楷体_GB2312" pitchFamily="49" charset="-122"/>
                </a:endParaRPr>
              </a:p>
            </p:txBody>
          </p:sp>
          <p:sp>
            <p:nvSpPr>
              <p:cNvPr id="101412" name="Oval 33"/>
              <p:cNvSpPr/>
              <p:nvPr>
                <p:custDataLst>
                  <p:tags r:id="rId32"/>
                </p:custDataLst>
              </p:nvPr>
            </p:nvSpPr>
            <p:spPr>
              <a:xfrm flipH="1">
                <a:off x="3036" y="1438"/>
                <a:ext cx="189" cy="179"/>
              </a:xfrm>
              <a:prstGeom prst="ellipse">
                <a:avLst/>
              </a:prstGeom>
              <a:no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1413" name="Text Box 34"/>
              <p:cNvSpPr txBox="1"/>
              <p:nvPr>
                <p:custDataLst>
                  <p:tags r:id="rId33"/>
                </p:custDataLst>
              </p:nvPr>
            </p:nvSpPr>
            <p:spPr>
              <a:xfrm>
                <a:off x="2954" y="1200"/>
                <a:ext cx="224"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101414" name="Text Box 35"/>
              <p:cNvSpPr txBox="1"/>
              <p:nvPr>
                <p:custDataLst>
                  <p:tags r:id="rId34"/>
                </p:custDataLst>
              </p:nvPr>
            </p:nvSpPr>
            <p:spPr>
              <a:xfrm>
                <a:off x="2990" y="1524"/>
                <a:ext cx="180"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101415" name="Rectangle 36"/>
              <p:cNvSpPr/>
              <p:nvPr>
                <p:custDataLst>
                  <p:tags r:id="rId35"/>
                </p:custDataLst>
              </p:nvPr>
            </p:nvSpPr>
            <p:spPr>
              <a:xfrm>
                <a:off x="3072" y="1824"/>
                <a:ext cx="96" cy="216"/>
              </a:xfrm>
              <a:prstGeom prst="rect">
                <a:avLst/>
              </a:prstGeom>
              <a:gradFill rotWithShape="0">
                <a:gsLst>
                  <a:gs pos="0">
                    <a:srgbClr val="FEE6BE"/>
                  </a:gs>
                  <a:gs pos="100000">
                    <a:srgbClr val="FFFFFF"/>
                  </a:gs>
                </a:gsLst>
                <a:lin ang="5400000" scaled="1"/>
                <a:tileRect/>
              </a:gra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1416" name="Text Box 37"/>
              <p:cNvSpPr txBox="1"/>
              <p:nvPr>
                <p:custDataLst>
                  <p:tags r:id="rId36"/>
                </p:custDataLst>
              </p:nvPr>
            </p:nvSpPr>
            <p:spPr>
              <a:xfrm>
                <a:off x="2640" y="1728"/>
                <a:ext cx="384" cy="288"/>
              </a:xfrm>
              <a:prstGeom prst="rect">
                <a:avLst/>
              </a:prstGeom>
              <a:noFill/>
              <a:ln w="9525">
                <a:noFill/>
              </a:ln>
            </p:spPr>
            <p:txBody>
              <a:bodyPr>
                <a:spAutoFit/>
              </a:bodyPr>
              <a:lstStyle/>
              <a:p>
                <a:r>
                  <a:rPr lang="en-US" altLang="zh-CN" b="1" i="1" dirty="0">
                    <a:solidFill>
                      <a:srgbClr val="0033CC"/>
                    </a:solidFill>
                    <a:latin typeface="Times New Roman" panose="02020603050405020304" pitchFamily="18" charset="0"/>
                  </a:rPr>
                  <a:t>R</a:t>
                </a:r>
                <a:r>
                  <a:rPr lang="en-US" altLang="zh-CN" b="1" baseline="-25000" dirty="0">
                    <a:solidFill>
                      <a:srgbClr val="0033CC"/>
                    </a:solidFill>
                    <a:latin typeface="Times New Roman" panose="02020603050405020304" pitchFamily="18" charset="0"/>
                  </a:rPr>
                  <a:t>2</a:t>
                </a:r>
                <a:endParaRPr lang="en-US" altLang="zh-CN" sz="2000" b="1" baseline="-25000" dirty="0">
                  <a:solidFill>
                    <a:srgbClr val="0033CC"/>
                  </a:solidFill>
                  <a:latin typeface="Times New Roman" panose="02020603050405020304" pitchFamily="18" charset="0"/>
                </a:endParaRPr>
              </a:p>
            </p:txBody>
          </p:sp>
        </p:grpSp>
        <p:sp>
          <p:nvSpPr>
            <p:cNvPr id="101402" name="Line 38"/>
            <p:cNvSpPr/>
            <p:nvPr>
              <p:custDataLst>
                <p:tags r:id="rId23"/>
              </p:custDataLst>
            </p:nvPr>
          </p:nvSpPr>
          <p:spPr>
            <a:xfrm>
              <a:off x="3120" y="1104"/>
              <a:ext cx="1680" cy="0"/>
            </a:xfrm>
            <a:prstGeom prst="line">
              <a:avLst/>
            </a:prstGeom>
            <a:ln w="28575" cap="flat" cmpd="sng">
              <a:solidFill>
                <a:schemeClr val="accent2"/>
              </a:solidFill>
              <a:prstDash val="solid"/>
              <a:headEnd type="none" w="med" len="med"/>
              <a:tailEnd type="none" w="med" len="med"/>
            </a:ln>
          </p:spPr>
        </p:sp>
        <p:sp>
          <p:nvSpPr>
            <p:cNvPr id="101403" name="Line 39"/>
            <p:cNvSpPr/>
            <p:nvPr>
              <p:custDataLst>
                <p:tags r:id="rId24"/>
              </p:custDataLst>
            </p:nvPr>
          </p:nvSpPr>
          <p:spPr>
            <a:xfrm>
              <a:off x="3120" y="2256"/>
              <a:ext cx="1680" cy="0"/>
            </a:xfrm>
            <a:prstGeom prst="line">
              <a:avLst/>
            </a:prstGeom>
            <a:ln w="28575" cap="flat" cmpd="sng">
              <a:solidFill>
                <a:schemeClr val="accent2"/>
              </a:solidFill>
              <a:prstDash val="solid"/>
              <a:headEnd type="none" w="med" len="med"/>
              <a:tailEnd type="none" w="med" len="med"/>
            </a:ln>
          </p:spPr>
        </p:sp>
        <p:sp>
          <p:nvSpPr>
            <p:cNvPr id="101404" name="Line 40"/>
            <p:cNvSpPr/>
            <p:nvPr>
              <p:custDataLst>
                <p:tags r:id="rId25"/>
              </p:custDataLst>
            </p:nvPr>
          </p:nvSpPr>
          <p:spPr>
            <a:xfrm>
              <a:off x="4800" y="1104"/>
              <a:ext cx="0" cy="1152"/>
            </a:xfrm>
            <a:prstGeom prst="line">
              <a:avLst/>
            </a:prstGeom>
            <a:ln w="28575" cap="flat" cmpd="sng">
              <a:solidFill>
                <a:schemeClr val="accent2"/>
              </a:solidFill>
              <a:prstDash val="solid"/>
              <a:headEnd type="none" w="med" len="med"/>
              <a:tailEnd type="none" w="med" len="med"/>
            </a:ln>
          </p:spPr>
        </p:sp>
        <p:grpSp>
          <p:nvGrpSpPr>
            <p:cNvPr id="101405" name="Group 41"/>
            <p:cNvGrpSpPr/>
            <p:nvPr/>
          </p:nvGrpSpPr>
          <p:grpSpPr>
            <a:xfrm>
              <a:off x="4490" y="1344"/>
              <a:ext cx="444" cy="473"/>
              <a:chOff x="2976" y="2524"/>
              <a:chExt cx="444" cy="447"/>
            </a:xfrm>
          </p:grpSpPr>
          <p:sp>
            <p:nvSpPr>
              <p:cNvPr id="101406" name="Oval 42"/>
              <p:cNvSpPr/>
              <p:nvPr>
                <p:custDataLst>
                  <p:tags r:id="rId26"/>
                </p:custDataLst>
              </p:nvPr>
            </p:nvSpPr>
            <p:spPr>
              <a:xfrm>
                <a:off x="3195" y="2757"/>
                <a:ext cx="218" cy="214"/>
              </a:xfrm>
              <a:prstGeom prst="ellipse">
                <a:avLst/>
              </a:prstGeom>
              <a:solidFill>
                <a:schemeClr val="bg1"/>
              </a:solid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1407" name="Line 43"/>
              <p:cNvSpPr/>
              <p:nvPr>
                <p:custDataLst>
                  <p:tags r:id="rId27"/>
                </p:custDataLst>
              </p:nvPr>
            </p:nvSpPr>
            <p:spPr>
              <a:xfrm>
                <a:off x="3186" y="2866"/>
                <a:ext cx="234" cy="0"/>
              </a:xfrm>
              <a:prstGeom prst="line">
                <a:avLst/>
              </a:prstGeom>
              <a:ln w="28575" cap="flat" cmpd="sng">
                <a:solidFill>
                  <a:srgbClr val="0033CC"/>
                </a:solidFill>
                <a:prstDash val="solid"/>
                <a:headEnd type="none" w="med" len="med"/>
                <a:tailEnd type="none" w="med" len="med"/>
              </a:ln>
            </p:spPr>
          </p:sp>
          <p:sp>
            <p:nvSpPr>
              <p:cNvPr id="101408" name="Line 44"/>
              <p:cNvSpPr/>
              <p:nvPr>
                <p:custDataLst>
                  <p:tags r:id="rId28"/>
                </p:custDataLst>
              </p:nvPr>
            </p:nvSpPr>
            <p:spPr>
              <a:xfrm flipV="1">
                <a:off x="3294" y="2524"/>
                <a:ext cx="0" cy="174"/>
              </a:xfrm>
              <a:prstGeom prst="line">
                <a:avLst/>
              </a:prstGeom>
              <a:ln w="28575" cap="flat" cmpd="sng">
                <a:solidFill>
                  <a:srgbClr val="FF0066"/>
                </a:solidFill>
                <a:prstDash val="solid"/>
                <a:headEnd type="none" w="med" len="med"/>
                <a:tailEnd type="stealth" w="med" len="med"/>
              </a:ln>
            </p:spPr>
          </p:sp>
          <p:sp>
            <p:nvSpPr>
              <p:cNvPr id="101409" name="Text Box 45"/>
              <p:cNvSpPr txBox="1"/>
              <p:nvPr>
                <p:custDataLst>
                  <p:tags r:id="rId29"/>
                </p:custDataLst>
              </p:nvPr>
            </p:nvSpPr>
            <p:spPr>
              <a:xfrm>
                <a:off x="2976" y="2584"/>
                <a:ext cx="273" cy="272"/>
              </a:xfrm>
              <a:prstGeom prst="rect">
                <a:avLst/>
              </a:prstGeom>
              <a:noFill/>
              <a:ln w="9525">
                <a:noFill/>
              </a:ln>
            </p:spPr>
            <p:txBody>
              <a:bodyPr>
                <a:spAutoFit/>
              </a:bodyPr>
              <a:lstStyle/>
              <a:p>
                <a:r>
                  <a:rPr lang="en-US" altLang="zh-CN" b="1" i="1" dirty="0">
                    <a:solidFill>
                      <a:schemeClr val="accent2"/>
                    </a:solidFill>
                    <a:latin typeface="Times New Roman" panose="02020603050405020304" pitchFamily="18" charset="0"/>
                  </a:rPr>
                  <a:t>I</a:t>
                </a:r>
                <a:r>
                  <a:rPr lang="en-US" altLang="zh-CN" b="1" baseline="-25000" dirty="0">
                    <a:solidFill>
                      <a:schemeClr val="accent2"/>
                    </a:solidFill>
                    <a:latin typeface="Times New Roman" panose="02020603050405020304" pitchFamily="18" charset="0"/>
                  </a:rPr>
                  <a:t>s</a:t>
                </a:r>
              </a:p>
            </p:txBody>
          </p:sp>
        </p:grpSp>
      </p:grpSp>
      <p:sp>
        <p:nvSpPr>
          <p:cNvPr id="78894" name="Oval 46"/>
          <p:cNvSpPr/>
          <p:nvPr>
            <p:custDataLst>
              <p:tags r:id="rId20"/>
            </p:custDataLst>
          </p:nvPr>
        </p:nvSpPr>
        <p:spPr>
          <a:xfrm>
            <a:off x="6664325" y="3411220"/>
            <a:ext cx="152400" cy="152400"/>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78895" name="Oval 47"/>
          <p:cNvSpPr/>
          <p:nvPr>
            <p:custDataLst>
              <p:tags r:id="rId21"/>
            </p:custDataLst>
          </p:nvPr>
        </p:nvSpPr>
        <p:spPr>
          <a:xfrm>
            <a:off x="6669088" y="1623695"/>
            <a:ext cx="152400" cy="152400"/>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78855" name="Text Box 7"/>
          <p:cNvSpPr txBox="1"/>
          <p:nvPr>
            <p:custDataLst>
              <p:tags r:id="rId22"/>
            </p:custDataLst>
          </p:nvPr>
        </p:nvSpPr>
        <p:spPr>
          <a:xfrm>
            <a:off x="412750" y="5618163"/>
            <a:ext cx="3635375" cy="946150"/>
          </a:xfrm>
          <a:prstGeom prst="rect">
            <a:avLst/>
          </a:prstGeom>
          <a:noFill/>
          <a:ln w="9525">
            <a:noFill/>
          </a:ln>
        </p:spPr>
        <p:txBody>
          <a:bodyPr>
            <a:spAutoFit/>
          </a:bodyPr>
          <a:lstStyle/>
          <a:p>
            <a:pPr eaLnBrk="0" hangingPunct="0">
              <a:spcBef>
                <a:spcPct val="50000"/>
              </a:spcBef>
            </a:pPr>
            <a:r>
              <a:rPr lang="zh-CN" altLang="en-US" sz="2800" b="1" dirty="0">
                <a:solidFill>
                  <a:schemeClr val="accent2"/>
                </a:solidFill>
                <a:latin typeface="Times New Roman" panose="02020603050405020304" pitchFamily="18" charset="0"/>
              </a:rPr>
              <a:t>由支路组成的闭合路径称为回路。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78850"/>
                                        </p:tgtEl>
                                        <p:attrNameLst>
                                          <p:attrName>style.visibility</p:attrName>
                                        </p:attrNameLst>
                                      </p:cBhvr>
                                      <p:to>
                                        <p:strVal val="visible"/>
                                      </p:to>
                                    </p:set>
                                    <p:animEffect transition="in" filter="box(out)">
                                      <p:cBhvr>
                                        <p:cTn id="7" dur="500"/>
                                        <p:tgtEl>
                                          <p:spTgt spid="78850"/>
                                        </p:tgtEl>
                                      </p:cBhvr>
                                    </p:animEffect>
                                  </p:childTnLst>
                                  <p:subTnLst>
                                    <p:audio>
                                      <p:cMediaNode>
                                        <p:cTn display="0" masterRel="sameClick">
                                          <p:stCondLst>
                                            <p:cond evt="begin" delay="0">
                                              <p:tn val="5"/>
                                            </p:cond>
                                          </p:stCondLst>
                                          <p:endCondLst>
                                            <p:cond evt="onStopAudio" delay="0">
                                              <p:tgtEl>
                                                <p:sldTgt/>
                                              </p:tgtEl>
                                            </p:cond>
                                          </p:endCondLst>
                                        </p:cTn>
                                        <p:tgtEl>
                                          <p:sndTgt r:embed="rId45" name="CAMERA.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78851"/>
                                        </p:tgtEl>
                                        <p:attrNameLst>
                                          <p:attrName>style.visibility</p:attrName>
                                        </p:attrNameLst>
                                      </p:cBhvr>
                                      <p:to>
                                        <p:strVal val="visible"/>
                                      </p:to>
                                    </p:set>
                                    <p:animEffect transition="in" filter="wipe(left)">
                                      <p:cBhvr>
                                        <p:cTn id="12" dur="300"/>
                                        <p:tgtEl>
                                          <p:spTgt spid="78851"/>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7885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7885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7885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iterate type="wd">
                                    <p:tmPct val="100000"/>
                                  </p:iterate>
                                  <p:childTnLst>
                                    <p:set>
                                      <p:cBhvr>
                                        <p:cTn id="28" dur="1" fill="hold">
                                          <p:stCondLst>
                                            <p:cond delay="0"/>
                                          </p:stCondLst>
                                        </p:cTn>
                                        <p:tgtEl>
                                          <p:spTgt spid="78853"/>
                                        </p:tgtEl>
                                        <p:attrNameLst>
                                          <p:attrName>style.visibility</p:attrName>
                                        </p:attrNameLst>
                                      </p:cBhvr>
                                      <p:to>
                                        <p:strVal val="visible"/>
                                      </p:to>
                                    </p:set>
                                    <p:animEffect transition="in" filter="wipe(left)">
                                      <p:cBhvr>
                                        <p:cTn id="29" dur="300"/>
                                        <p:tgtEl>
                                          <p:spTgt spid="78853"/>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499"/>
                                          </p:stCondLst>
                                        </p:cTn>
                                        <p:tgtEl>
                                          <p:spTgt spid="78860"/>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1" presetClass="entr" presetSubtype="0" fill="hold" grpId="0" nodeType="clickEffect">
                                  <p:stCondLst>
                                    <p:cond delay="0"/>
                                  </p:stCondLst>
                                  <p:childTnLst>
                                    <p:set>
                                      <p:cBhvr>
                                        <p:cTn id="37" dur="1000">
                                          <p:stCondLst>
                                            <p:cond delay="0"/>
                                          </p:stCondLst>
                                        </p:cTn>
                                        <p:tgtEl>
                                          <p:spTgt spid="78895"/>
                                        </p:tgtEl>
                                        <p:attrNameLst>
                                          <p:attrName>style.visibility</p:attrName>
                                        </p:attrNameLst>
                                      </p:cBhvr>
                                      <p:to>
                                        <p:strVal val="visible"/>
                                      </p:to>
                                    </p:set>
                                  </p:childTnLst>
                                </p:cTn>
                              </p:par>
                            </p:childTnLst>
                          </p:cTn>
                        </p:par>
                        <p:par>
                          <p:cTn id="38" fill="hold">
                            <p:stCondLst>
                              <p:cond delay="1000"/>
                            </p:stCondLst>
                            <p:childTnLst>
                              <p:par>
                                <p:cTn id="39" presetID="4" presetClass="entr" presetSubtype="32" fill="hold" grpId="0" nodeType="afterEffect">
                                  <p:stCondLst>
                                    <p:cond delay="0"/>
                                  </p:stCondLst>
                                  <p:childTnLst>
                                    <p:set>
                                      <p:cBhvr>
                                        <p:cTn id="40" dur="1" fill="hold">
                                          <p:stCondLst>
                                            <p:cond delay="0"/>
                                          </p:stCondLst>
                                        </p:cTn>
                                        <p:tgtEl>
                                          <p:spTgt spid="78866">
                                            <p:txEl>
                                              <p:pRg st="0" end="0"/>
                                            </p:txEl>
                                          </p:spTgt>
                                        </p:tgtEl>
                                        <p:attrNameLst>
                                          <p:attrName>style.visibility</p:attrName>
                                        </p:attrNameLst>
                                      </p:cBhvr>
                                      <p:to>
                                        <p:strVal val="visible"/>
                                      </p:to>
                                    </p:set>
                                    <p:animEffect transition="in" filter="box(out)">
                                      <p:cBhvr>
                                        <p:cTn id="41" dur="500"/>
                                        <p:tgtEl>
                                          <p:spTgt spid="78866">
                                            <p:txEl>
                                              <p:pRg st="0" end="0"/>
                                            </p:txEl>
                                          </p:spTgt>
                                        </p:tgtEl>
                                      </p:cBhvr>
                                    </p:animEffect>
                                  </p:childTnLst>
                                  <p:subTnLst>
                                    <p:audio>
                                      <p:cMediaNode>
                                        <p:cTn display="0" masterRel="sameClick">
                                          <p:stCondLst>
                                            <p:cond evt="begin" delay="0">
                                              <p:tn val="39"/>
                                            </p:cond>
                                          </p:stCondLst>
                                          <p:endCondLst>
                                            <p:cond evt="onStopAudio" delay="0">
                                              <p:tgtEl>
                                                <p:sldTgt/>
                                              </p:tgtEl>
                                            </p:cond>
                                          </p:endCondLst>
                                        </p:cTn>
                                        <p:tgtEl>
                                          <p:sndTgt r:embed="rId45" name="CAMERA.WAV"/>
                                        </p:tgtEl>
                                      </p:cMediaNode>
                                    </p:audio>
                                  </p:subTnLst>
                                </p:cTn>
                              </p:par>
                            </p:childTnLst>
                          </p:cTn>
                        </p:par>
                        <p:par>
                          <p:cTn id="42" fill="hold">
                            <p:stCondLst>
                              <p:cond delay="1500"/>
                            </p:stCondLst>
                            <p:childTnLst>
                              <p:par>
                                <p:cTn id="43" presetID="11" presetClass="entr" presetSubtype="0" fill="hold" grpId="0" nodeType="afterEffect">
                                  <p:stCondLst>
                                    <p:cond delay="0"/>
                                  </p:stCondLst>
                                  <p:childTnLst>
                                    <p:set>
                                      <p:cBhvr>
                                        <p:cTn id="44" dur="1000">
                                          <p:stCondLst>
                                            <p:cond delay="0"/>
                                          </p:stCondLst>
                                        </p:cTn>
                                        <p:tgtEl>
                                          <p:spTgt spid="78894"/>
                                        </p:tgtEl>
                                        <p:attrNameLst>
                                          <p:attrName>style.visibility</p:attrName>
                                        </p:attrNameLst>
                                      </p:cBhvr>
                                      <p:to>
                                        <p:strVal val="visible"/>
                                      </p:to>
                                    </p:set>
                                  </p:childTnLst>
                                </p:cTn>
                              </p:par>
                            </p:childTnLst>
                          </p:cTn>
                        </p:par>
                        <p:par>
                          <p:cTn id="45" fill="hold">
                            <p:stCondLst>
                              <p:cond delay="2500"/>
                            </p:stCondLst>
                            <p:childTnLst>
                              <p:par>
                                <p:cTn id="46" presetID="4" presetClass="entr" presetSubtype="32" fill="hold" grpId="0" nodeType="afterEffect">
                                  <p:stCondLst>
                                    <p:cond delay="0"/>
                                  </p:stCondLst>
                                  <p:childTnLst>
                                    <p:set>
                                      <p:cBhvr>
                                        <p:cTn id="47" dur="1" fill="hold">
                                          <p:stCondLst>
                                            <p:cond delay="0"/>
                                          </p:stCondLst>
                                        </p:cTn>
                                        <p:tgtEl>
                                          <p:spTgt spid="78867">
                                            <p:txEl>
                                              <p:pRg st="0" end="0"/>
                                            </p:txEl>
                                          </p:spTgt>
                                        </p:tgtEl>
                                        <p:attrNameLst>
                                          <p:attrName>style.visibility</p:attrName>
                                        </p:attrNameLst>
                                      </p:cBhvr>
                                      <p:to>
                                        <p:strVal val="visible"/>
                                      </p:to>
                                    </p:set>
                                    <p:animEffect transition="in" filter="box(out)">
                                      <p:cBhvr>
                                        <p:cTn id="48" dur="500"/>
                                        <p:tgtEl>
                                          <p:spTgt spid="78867">
                                            <p:txEl>
                                              <p:pRg st="0" end="0"/>
                                            </p:txEl>
                                          </p:spTgt>
                                        </p:tgtEl>
                                      </p:cBhvr>
                                    </p:animEffect>
                                  </p:childTnLst>
                                  <p:subTnLst>
                                    <p:audio>
                                      <p:cMediaNode>
                                        <p:cTn display="0" masterRel="sameClick">
                                          <p:stCondLst>
                                            <p:cond evt="begin" delay="0">
                                              <p:tn val="46"/>
                                            </p:cond>
                                          </p:stCondLst>
                                          <p:endCondLst>
                                            <p:cond evt="onStopAudio" delay="0">
                                              <p:tgtEl>
                                                <p:sldTgt/>
                                              </p:tgtEl>
                                            </p:cond>
                                          </p:endCondLst>
                                        </p:cTn>
                                        <p:tgtEl>
                                          <p:sndTgt r:embed="rId45" name="CAMERA.WAV"/>
                                        </p:tgtEl>
                                      </p:cMediaNode>
                                    </p:audio>
                                  </p:sub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499"/>
                                          </p:stCondLst>
                                        </p:cTn>
                                        <p:tgtEl>
                                          <p:spTgt spid="78861"/>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499"/>
                                          </p:stCondLst>
                                        </p:cTn>
                                        <p:tgtEl>
                                          <p:spTgt spid="78854"/>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499"/>
                                          </p:stCondLst>
                                        </p:cTn>
                                        <p:tgtEl>
                                          <p:spTgt spid="78862"/>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499"/>
                                          </p:stCondLst>
                                        </p:cTn>
                                        <p:tgtEl>
                                          <p:spTgt spid="78863"/>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499"/>
                                          </p:stCondLst>
                                        </p:cTn>
                                        <p:tgtEl>
                                          <p:spTgt spid="78856"/>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iterate type="wd">
                                    <p:tmPct val="100000"/>
                                  </p:iterate>
                                  <p:childTnLst>
                                    <p:set>
                                      <p:cBhvr>
                                        <p:cTn id="72" dur="1" fill="hold">
                                          <p:stCondLst>
                                            <p:cond delay="0"/>
                                          </p:stCondLst>
                                        </p:cTn>
                                        <p:tgtEl>
                                          <p:spTgt spid="78857"/>
                                        </p:tgtEl>
                                        <p:attrNameLst>
                                          <p:attrName>style.visibility</p:attrName>
                                        </p:attrNameLst>
                                      </p:cBhvr>
                                      <p:to>
                                        <p:strVal val="visible"/>
                                      </p:to>
                                    </p:set>
                                    <p:animEffect transition="in" filter="wipe(left)">
                                      <p:cBhvr>
                                        <p:cTn id="73" dur="300"/>
                                        <p:tgtEl>
                                          <p:spTgt spid="78857"/>
                                        </p:tgtEl>
                                      </p:cBhvr>
                                    </p:animEffect>
                                  </p:childTnLst>
                                </p:cTn>
                              </p:par>
                            </p:childTnLst>
                          </p:cTn>
                        </p:par>
                      </p:childTnLst>
                    </p:cTn>
                  </p:par>
                  <p:par>
                    <p:cTn id="74" fill="hold">
                      <p:stCondLst>
                        <p:cond delay="indefinite"/>
                      </p:stCondLst>
                      <p:childTnLst>
                        <p:par>
                          <p:cTn id="75" fill="hold">
                            <p:stCondLst>
                              <p:cond delay="0"/>
                            </p:stCondLst>
                            <p:childTnLst>
                              <p:par>
                                <p:cTn id="76" presetID="1" presetClass="entr" presetSubtype="0" fill="hold" grpId="0" nodeType="clickEffect">
                                  <p:stCondLst>
                                    <p:cond delay="0"/>
                                  </p:stCondLst>
                                  <p:childTnLst>
                                    <p:set>
                                      <p:cBhvr>
                                        <p:cTn id="77" dur="1" fill="hold">
                                          <p:stCondLst>
                                            <p:cond delay="499"/>
                                          </p:stCondLst>
                                        </p:cTn>
                                        <p:tgtEl>
                                          <p:spTgt spid="78864"/>
                                        </p:tgtEl>
                                        <p:attrNameLst>
                                          <p:attrName>style.visibility</p:attrName>
                                        </p:attrNameLst>
                                      </p:cBhvr>
                                      <p:to>
                                        <p:strVal val="visible"/>
                                      </p:to>
                                    </p:set>
                                  </p:childTnLst>
                                </p:cTn>
                              </p:par>
                            </p:childTnLst>
                          </p:cTn>
                        </p:par>
                      </p:childTnLst>
                    </p:cTn>
                  </p:par>
                  <p:par>
                    <p:cTn id="78" fill="hold">
                      <p:stCondLst>
                        <p:cond delay="indefinite"/>
                      </p:stCondLst>
                      <p:childTnLst>
                        <p:par>
                          <p:cTn id="79" fill="hold">
                            <p:stCondLst>
                              <p:cond delay="0"/>
                            </p:stCondLst>
                            <p:childTnLst>
                              <p:par>
                                <p:cTn id="80" presetID="1" presetClass="entr" presetSubtype="0" fill="hold" grpId="0" nodeType="clickEffect">
                                  <p:stCondLst>
                                    <p:cond delay="0"/>
                                  </p:stCondLst>
                                  <p:childTnLst>
                                    <p:set>
                                      <p:cBhvr>
                                        <p:cTn id="81" dur="1" fill="hold">
                                          <p:stCondLst>
                                            <p:cond delay="499"/>
                                          </p:stCondLst>
                                        </p:cTn>
                                        <p:tgtEl>
                                          <p:spTgt spid="78865"/>
                                        </p:tgtEl>
                                        <p:attrNameLst>
                                          <p:attrName>style.visibility</p:attrName>
                                        </p:attrNameLst>
                                      </p:cBhvr>
                                      <p:to>
                                        <p:strVal val="visible"/>
                                      </p:to>
                                    </p:se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grpId="0" nodeType="clickEffect">
                                  <p:stCondLst>
                                    <p:cond delay="0"/>
                                  </p:stCondLst>
                                  <p:iterate type="wd">
                                    <p:tmPct val="100000"/>
                                  </p:iterate>
                                  <p:childTnLst>
                                    <p:set>
                                      <p:cBhvr>
                                        <p:cTn id="85" dur="1" fill="hold">
                                          <p:stCondLst>
                                            <p:cond delay="0"/>
                                          </p:stCondLst>
                                        </p:cTn>
                                        <p:tgtEl>
                                          <p:spTgt spid="78855"/>
                                        </p:tgtEl>
                                        <p:attrNameLst>
                                          <p:attrName>style.visibility</p:attrName>
                                        </p:attrNameLst>
                                      </p:cBhvr>
                                      <p:to>
                                        <p:strVal val="visible"/>
                                      </p:to>
                                    </p:set>
                                    <p:animEffect transition="in" filter="wipe(left)">
                                      <p:cBhvr>
                                        <p:cTn id="86" dur="300"/>
                                        <p:tgtEl>
                                          <p:spTgt spid="788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0" grpId="0" bldLvl="0" animBg="1"/>
      <p:bldP spid="78851" grpId="0"/>
      <p:bldP spid="78852" grpId="0" bldLvl="0" animBg="1"/>
      <p:bldP spid="78853" grpId="0"/>
      <p:bldP spid="78854" grpId="0" bldLvl="0" animBg="1"/>
      <p:bldP spid="78856" grpId="0" bldLvl="0" animBg="1"/>
      <p:bldP spid="78857" grpId="0"/>
      <p:bldP spid="78858" grpId="0" bldLvl="0" animBg="1"/>
      <p:bldP spid="78859" grpId="0" bldLvl="0" animBg="1"/>
      <p:bldP spid="78860" grpId="0" bldLvl="0" animBg="1"/>
      <p:bldP spid="78861" grpId="0" bldLvl="0" animBg="1"/>
      <p:bldP spid="78862" grpId="0" bldLvl="0" animBg="1"/>
      <p:bldP spid="78863" grpId="0" bldLvl="0" animBg="1"/>
      <p:bldP spid="78864" grpId="0" bldLvl="0" animBg="1"/>
      <p:bldP spid="78865" grpId="0" bldLvl="0" animBg="1"/>
      <p:bldP spid="78866" grpId="0" build="p" advAuto="1000"/>
      <p:bldP spid="78867" grpId="0" build="p" advAuto="1000"/>
      <p:bldP spid="78894" grpId="0" bldLvl="0" animBg="1"/>
      <p:bldP spid="78895" grpId="0" bldLvl="0" animBg="1"/>
      <p:bldP spid="78855"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51" action="ppaction://hlinksldjump"/>
          </p:cNvPr>
          <p:cNvSpPr>
            <a:spLocks noChangeArrowheads="1"/>
          </p:cNvSpPr>
          <p:nvPr>
            <p:custDataLst>
              <p:tags r:id="rId2"/>
            </p:custDataLst>
          </p:nvPr>
        </p:nvSpPr>
        <p:spPr bwMode="auto">
          <a:xfrm>
            <a:off x="2295525" y="495935"/>
            <a:ext cx="5128895" cy="783141"/>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4000" noProof="0">
                <a:ln>
                  <a:noFill/>
                </a:ln>
                <a:solidFill>
                  <a:schemeClr val="bg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sym typeface="+mn-ea"/>
              </a:rPr>
              <a:t>1.4</a:t>
            </a:r>
            <a:r>
              <a:rPr kumimoji="1" lang="en-US" altLang="zh-CN" sz="4000" noProof="0">
                <a:ln>
                  <a:noFill/>
                </a:ln>
                <a:solidFill>
                  <a:schemeClr val="bg1"/>
                </a:solidFill>
                <a:effectLst>
                  <a:outerShdw blurRad="38100" dist="38100" dir="2700000" algn="tl">
                    <a:srgbClr val="000000"/>
                  </a:outerShdw>
                </a:effectLst>
                <a:uLnTx/>
                <a:uFillTx/>
                <a:latin typeface="宋体" panose="02010600030101010101" pitchFamily="2" charset="-122"/>
                <a:ea typeface="宋体" panose="02010600030101010101" pitchFamily="2" charset="-122"/>
                <a:sym typeface="+mn-ea"/>
              </a:rPr>
              <a:t> </a:t>
            </a:r>
            <a:r>
              <a:rPr kumimoji="1" lang="zh-CN" altLang="en-US" sz="4000" noProof="0">
                <a:ln>
                  <a:noFill/>
                </a:ln>
                <a:solidFill>
                  <a:schemeClr val="bg1"/>
                </a:solidFill>
                <a:effectLst>
                  <a:outerShdw blurRad="38100" dist="38100" dir="2700000" algn="tl">
                    <a:srgbClr val="000000"/>
                  </a:outerShdw>
                </a:effectLst>
                <a:uLnTx/>
                <a:uFillTx/>
                <a:latin typeface="宋体" panose="02010600030101010101" pitchFamily="2" charset="-122"/>
                <a:ea typeface="宋体" panose="02010600030101010101" pitchFamily="2" charset="-122"/>
                <a:sym typeface="+mn-ea"/>
              </a:rPr>
              <a:t>基尔霍夫定律</a:t>
            </a:r>
            <a:endParaRPr kumimoji="1" lang="zh-CN" altLang="en-US" sz="40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endParaRPr>
          </a:p>
        </p:txBody>
      </p:sp>
      <p:sp>
        <p:nvSpPr>
          <p:cNvPr id="79874" name="Text Box 2"/>
          <p:cNvSpPr txBox="1"/>
          <p:nvPr>
            <p:custDataLst>
              <p:tags r:id="rId3"/>
            </p:custDataLst>
          </p:nvPr>
        </p:nvSpPr>
        <p:spPr>
          <a:xfrm>
            <a:off x="5435600" y="5521008"/>
            <a:ext cx="3048000" cy="528637"/>
          </a:xfrm>
          <a:prstGeom prst="rect">
            <a:avLst/>
          </a:prstGeom>
          <a:noFill/>
          <a:ln w="9525" cap="flat" cmpd="sng">
            <a:solidFill>
              <a:schemeClr val="tx1"/>
            </a:solidFill>
            <a:prstDash val="solid"/>
            <a:miter/>
            <a:headEnd type="none" w="med" len="med"/>
            <a:tailEnd type="none" w="med" len="med"/>
          </a:ln>
        </p:spPr>
        <p:txBody>
          <a:bodyPr>
            <a:spAutoFit/>
          </a:bodyPr>
          <a:lstStyle/>
          <a:p>
            <a:pPr eaLnBrk="0" hangingPunct="0"/>
            <a:r>
              <a:rPr lang="zh-CN" altLang="en-US" sz="2800" b="1" dirty="0">
                <a:solidFill>
                  <a:srgbClr val="0000CC"/>
                </a:solidFill>
                <a:latin typeface="Times New Roman" panose="02020603050405020304" pitchFamily="18" charset="0"/>
              </a:rPr>
              <a:t> 节点共</a:t>
            </a:r>
            <a:r>
              <a:rPr lang="en-US" altLang="zh-CN" sz="2800" b="1" i="1" dirty="0">
                <a:solidFill>
                  <a:srgbClr val="0000CC"/>
                </a:solidFill>
                <a:latin typeface="Times New Roman" panose="02020603050405020304" pitchFamily="18" charset="0"/>
              </a:rPr>
              <a:t>a</a:t>
            </a:r>
            <a:r>
              <a:rPr lang="zh-CN" altLang="en-US" sz="2800" b="1" dirty="0">
                <a:solidFill>
                  <a:srgbClr val="0000CC"/>
                </a:solidFill>
                <a:latin typeface="Times New Roman" panose="02020603050405020304" pitchFamily="18" charset="0"/>
              </a:rPr>
              <a:t>、 </a:t>
            </a:r>
            <a:r>
              <a:rPr lang="en-US" altLang="zh-CN" sz="2800" b="1" i="1" dirty="0">
                <a:solidFill>
                  <a:srgbClr val="0000CC"/>
                </a:solidFill>
                <a:latin typeface="Times New Roman" panose="02020603050405020304" pitchFamily="18" charset="0"/>
              </a:rPr>
              <a:t>b</a:t>
            </a:r>
            <a:r>
              <a:rPr lang="en-US" altLang="zh-CN" sz="2800" b="1" dirty="0">
                <a:solidFill>
                  <a:srgbClr val="0000CC"/>
                </a:solidFill>
                <a:latin typeface="Times New Roman" panose="02020603050405020304" pitchFamily="18" charset="0"/>
              </a:rPr>
              <a:t> 2</a:t>
            </a:r>
            <a:r>
              <a:rPr lang="zh-CN" altLang="en-US" sz="2800" b="1" dirty="0">
                <a:solidFill>
                  <a:srgbClr val="0000CC"/>
                </a:solidFill>
                <a:latin typeface="Times New Roman" panose="02020603050405020304" pitchFamily="18" charset="0"/>
              </a:rPr>
              <a:t>个</a:t>
            </a:r>
          </a:p>
        </p:txBody>
      </p:sp>
      <p:sp>
        <p:nvSpPr>
          <p:cNvPr id="79875" name="Text Box 3"/>
          <p:cNvSpPr txBox="1"/>
          <p:nvPr>
            <p:custDataLst>
              <p:tags r:id="rId4"/>
            </p:custDataLst>
          </p:nvPr>
        </p:nvSpPr>
        <p:spPr>
          <a:xfrm>
            <a:off x="617538" y="5711508"/>
            <a:ext cx="2084387" cy="528637"/>
          </a:xfrm>
          <a:prstGeom prst="rect">
            <a:avLst/>
          </a:prstGeom>
          <a:noFill/>
          <a:ln w="9525" cap="flat" cmpd="sng">
            <a:solidFill>
              <a:schemeClr val="tx1"/>
            </a:solidFill>
            <a:prstDash val="solid"/>
            <a:miter/>
            <a:headEnd type="none" w="med" len="med"/>
            <a:tailEnd type="none" w="med" len="med"/>
          </a:ln>
        </p:spPr>
        <p:txBody>
          <a:bodyPr>
            <a:spAutoFit/>
          </a:bodyPr>
          <a:lstStyle/>
          <a:p>
            <a:pPr eaLnBrk="0" hangingPunct="0"/>
            <a:r>
              <a:rPr lang="zh-CN" altLang="en-US" sz="2800" b="1" dirty="0">
                <a:solidFill>
                  <a:srgbClr val="0000CC"/>
                </a:solidFill>
                <a:latin typeface="Times New Roman" panose="02020603050405020304" pitchFamily="18" charset="0"/>
              </a:rPr>
              <a:t>支路共</a:t>
            </a:r>
            <a:r>
              <a:rPr lang="en-US" altLang="zh-CN" sz="2800" b="1" dirty="0">
                <a:solidFill>
                  <a:srgbClr val="0000CC"/>
                </a:solidFill>
                <a:latin typeface="Times New Roman" panose="02020603050405020304" pitchFamily="18" charset="0"/>
              </a:rPr>
              <a:t>3</a:t>
            </a:r>
            <a:r>
              <a:rPr lang="zh-CN" altLang="en-US" sz="2800" b="1" dirty="0">
                <a:solidFill>
                  <a:srgbClr val="0000CC"/>
                </a:solidFill>
                <a:latin typeface="Times New Roman" panose="02020603050405020304" pitchFamily="18" charset="0"/>
              </a:rPr>
              <a:t>条</a:t>
            </a:r>
          </a:p>
        </p:txBody>
      </p:sp>
      <p:sp>
        <p:nvSpPr>
          <p:cNvPr id="79876" name="Text Box 4"/>
          <p:cNvSpPr txBox="1"/>
          <p:nvPr>
            <p:custDataLst>
              <p:tags r:id="rId5"/>
            </p:custDataLst>
          </p:nvPr>
        </p:nvSpPr>
        <p:spPr>
          <a:xfrm>
            <a:off x="6365875" y="1811020"/>
            <a:ext cx="1933575" cy="528638"/>
          </a:xfrm>
          <a:prstGeom prst="rect">
            <a:avLst/>
          </a:prstGeom>
          <a:noFill/>
          <a:ln w="9525" cap="flat" cmpd="sng">
            <a:solidFill>
              <a:schemeClr val="tx1"/>
            </a:solidFill>
            <a:prstDash val="solid"/>
            <a:miter/>
            <a:headEnd type="none" w="med" len="med"/>
            <a:tailEnd type="none" w="med" len="med"/>
          </a:ln>
        </p:spPr>
        <p:txBody>
          <a:bodyPr>
            <a:spAutoFit/>
          </a:bodyPr>
          <a:lstStyle/>
          <a:p>
            <a:pPr eaLnBrk="0" hangingPunct="0"/>
            <a:r>
              <a:rPr lang="zh-CN" altLang="en-US" sz="2800" b="1" dirty="0">
                <a:solidFill>
                  <a:srgbClr val="0000CC"/>
                </a:solidFill>
                <a:latin typeface="Times New Roman" panose="02020603050405020304" pitchFamily="18" charset="0"/>
              </a:rPr>
              <a:t>回路共</a:t>
            </a:r>
            <a:r>
              <a:rPr lang="en-US" altLang="zh-CN" sz="2800" b="1" dirty="0">
                <a:solidFill>
                  <a:srgbClr val="0000CC"/>
                </a:solidFill>
                <a:latin typeface="Times New Roman" panose="02020603050405020304" pitchFamily="18" charset="0"/>
              </a:rPr>
              <a:t>3</a:t>
            </a:r>
            <a:r>
              <a:rPr lang="zh-CN" altLang="en-US" sz="2800" b="1" dirty="0">
                <a:solidFill>
                  <a:srgbClr val="0000CC"/>
                </a:solidFill>
                <a:latin typeface="Times New Roman" panose="02020603050405020304" pitchFamily="18" charset="0"/>
              </a:rPr>
              <a:t>个</a:t>
            </a:r>
          </a:p>
        </p:txBody>
      </p:sp>
      <p:grpSp>
        <p:nvGrpSpPr>
          <p:cNvPr id="2" name="Group 8"/>
          <p:cNvGrpSpPr/>
          <p:nvPr/>
        </p:nvGrpSpPr>
        <p:grpSpPr>
          <a:xfrm>
            <a:off x="2851150" y="3066733"/>
            <a:ext cx="663575" cy="973137"/>
            <a:chOff x="390" y="3328"/>
            <a:chExt cx="418" cy="613"/>
          </a:xfrm>
        </p:grpSpPr>
        <p:sp>
          <p:nvSpPr>
            <p:cNvPr id="102455" name="Freeform 9"/>
            <p:cNvSpPr/>
            <p:nvPr>
              <p:custDataLst>
                <p:tags r:id="rId48"/>
              </p:custDataLst>
            </p:nvPr>
          </p:nvSpPr>
          <p:spPr>
            <a:xfrm>
              <a:off x="390" y="3328"/>
              <a:ext cx="418" cy="613"/>
            </a:xfrm>
            <a:custGeom>
              <a:avLst/>
              <a:gdLst>
                <a:gd name="txL" fmla="*/ 0 w 248"/>
                <a:gd name="txT" fmla="*/ 0 h 304"/>
                <a:gd name="txR" fmla="*/ 248 w 248"/>
                <a:gd name="txB" fmla="*/ 304 h 304"/>
              </a:gdLst>
              <a:ahLst/>
              <a:cxnLst>
                <a:cxn ang="0">
                  <a:pos x="0" y="113"/>
                </a:cxn>
                <a:cxn ang="0">
                  <a:pos x="81" y="16"/>
                </a:cxn>
                <a:cxn ang="0">
                  <a:pos x="324" y="16"/>
                </a:cxn>
                <a:cxn ang="0">
                  <a:pos x="405" y="113"/>
                </a:cxn>
                <a:cxn ang="0">
                  <a:pos x="405" y="500"/>
                </a:cxn>
                <a:cxn ang="0">
                  <a:pos x="324" y="597"/>
                </a:cxn>
                <a:cxn ang="0">
                  <a:pos x="81" y="597"/>
                </a:cxn>
                <a:cxn ang="0">
                  <a:pos x="0" y="500"/>
                </a:cxn>
              </a:cxnLst>
              <a:rect l="txL" t="txT" r="txR" b="txB"/>
              <a:pathLst>
                <a:path w="248" h="304">
                  <a:moveTo>
                    <a:pt x="0" y="56"/>
                  </a:moveTo>
                  <a:cubicBezTo>
                    <a:pt x="8" y="36"/>
                    <a:pt x="16" y="16"/>
                    <a:pt x="48" y="8"/>
                  </a:cubicBezTo>
                  <a:cubicBezTo>
                    <a:pt x="80" y="0"/>
                    <a:pt x="160" y="0"/>
                    <a:pt x="192" y="8"/>
                  </a:cubicBezTo>
                  <a:cubicBezTo>
                    <a:pt x="224" y="16"/>
                    <a:pt x="232" y="16"/>
                    <a:pt x="240" y="56"/>
                  </a:cubicBezTo>
                  <a:cubicBezTo>
                    <a:pt x="248" y="96"/>
                    <a:pt x="248" y="208"/>
                    <a:pt x="240" y="248"/>
                  </a:cubicBezTo>
                  <a:cubicBezTo>
                    <a:pt x="232" y="288"/>
                    <a:pt x="224" y="288"/>
                    <a:pt x="192" y="296"/>
                  </a:cubicBezTo>
                  <a:cubicBezTo>
                    <a:pt x="160" y="304"/>
                    <a:pt x="80" y="304"/>
                    <a:pt x="48" y="296"/>
                  </a:cubicBezTo>
                  <a:cubicBezTo>
                    <a:pt x="16" y="288"/>
                    <a:pt x="8" y="268"/>
                    <a:pt x="0" y="248"/>
                  </a:cubicBezTo>
                </a:path>
              </a:pathLst>
            </a:custGeom>
            <a:noFill/>
            <a:ln w="38100" cap="flat" cmpd="sng">
              <a:solidFill>
                <a:srgbClr val="FF66CC"/>
              </a:solidFill>
              <a:prstDash val="solid"/>
              <a:round/>
              <a:headEnd type="none" w="med" len="med"/>
              <a:tailEnd type="arrow" w="med" len="med"/>
            </a:ln>
          </p:spPr>
          <p:txBody>
            <a:bodyPr wrap="none" anchor="ctr" anchorCtr="0"/>
            <a:lstStyle/>
            <a:p>
              <a:endParaRPr lang="zh-CN" altLang="en-US" dirty="0">
                <a:latin typeface="Times New Roman" panose="02020603050405020304" pitchFamily="18" charset="0"/>
              </a:endParaRPr>
            </a:p>
          </p:txBody>
        </p:sp>
        <p:sp>
          <p:nvSpPr>
            <p:cNvPr id="102456" name="Text Box 10"/>
            <p:cNvSpPr txBox="1"/>
            <p:nvPr>
              <p:custDataLst>
                <p:tags r:id="rId49"/>
              </p:custDataLst>
            </p:nvPr>
          </p:nvSpPr>
          <p:spPr>
            <a:xfrm>
              <a:off x="390" y="3477"/>
              <a:ext cx="340" cy="327"/>
            </a:xfrm>
            <a:prstGeom prst="rect">
              <a:avLst/>
            </a:prstGeom>
            <a:noFill/>
            <a:ln w="38100">
              <a:noFill/>
            </a:ln>
          </p:spPr>
          <p:txBody>
            <a:bodyPr wrap="none">
              <a:spAutoFit/>
            </a:bodyPr>
            <a:lstStyle/>
            <a:p>
              <a:pPr eaLnBrk="0" hangingPunct="0"/>
              <a:r>
                <a:rPr lang="en-US" altLang="zh-CN" sz="2800" b="1" i="1" dirty="0">
                  <a:solidFill>
                    <a:srgbClr val="FF00FF"/>
                  </a:solidFill>
                  <a:latin typeface="Times New Roman" panose="02020603050405020304" pitchFamily="18" charset="0"/>
                </a:rPr>
                <a:t>#1</a:t>
              </a:r>
              <a:endParaRPr lang="en-US" altLang="zh-CN" sz="2800" b="1" i="1" dirty="0">
                <a:solidFill>
                  <a:schemeClr val="tx2"/>
                </a:solidFill>
                <a:latin typeface="Times New Roman" panose="02020603050405020304" pitchFamily="18" charset="0"/>
              </a:endParaRPr>
            </a:p>
          </p:txBody>
        </p:sp>
      </p:grpSp>
      <p:grpSp>
        <p:nvGrpSpPr>
          <p:cNvPr id="3" name="Group 11"/>
          <p:cNvGrpSpPr/>
          <p:nvPr/>
        </p:nvGrpSpPr>
        <p:grpSpPr>
          <a:xfrm>
            <a:off x="4343400" y="3088958"/>
            <a:ext cx="663575" cy="949325"/>
            <a:chOff x="1997" y="3271"/>
            <a:chExt cx="418" cy="598"/>
          </a:xfrm>
        </p:grpSpPr>
        <p:sp>
          <p:nvSpPr>
            <p:cNvPr id="102453" name="Freeform 12"/>
            <p:cNvSpPr/>
            <p:nvPr>
              <p:custDataLst>
                <p:tags r:id="rId46"/>
              </p:custDataLst>
            </p:nvPr>
          </p:nvSpPr>
          <p:spPr>
            <a:xfrm>
              <a:off x="1997" y="3271"/>
              <a:ext cx="418" cy="598"/>
            </a:xfrm>
            <a:custGeom>
              <a:avLst/>
              <a:gdLst>
                <a:gd name="txL" fmla="*/ 0 w 248"/>
                <a:gd name="txT" fmla="*/ 0 h 304"/>
                <a:gd name="txR" fmla="*/ 248 w 248"/>
                <a:gd name="txB" fmla="*/ 304 h 304"/>
              </a:gdLst>
              <a:ahLst/>
              <a:cxnLst>
                <a:cxn ang="0">
                  <a:pos x="0" y="110"/>
                </a:cxn>
                <a:cxn ang="0">
                  <a:pos x="81" y="16"/>
                </a:cxn>
                <a:cxn ang="0">
                  <a:pos x="324" y="16"/>
                </a:cxn>
                <a:cxn ang="0">
                  <a:pos x="405" y="110"/>
                </a:cxn>
                <a:cxn ang="0">
                  <a:pos x="405" y="488"/>
                </a:cxn>
                <a:cxn ang="0">
                  <a:pos x="324" y="582"/>
                </a:cxn>
                <a:cxn ang="0">
                  <a:pos x="81" y="582"/>
                </a:cxn>
                <a:cxn ang="0">
                  <a:pos x="0" y="488"/>
                </a:cxn>
              </a:cxnLst>
              <a:rect l="txL" t="txT" r="txR" b="txB"/>
              <a:pathLst>
                <a:path w="248" h="304">
                  <a:moveTo>
                    <a:pt x="0" y="56"/>
                  </a:moveTo>
                  <a:cubicBezTo>
                    <a:pt x="8" y="36"/>
                    <a:pt x="16" y="16"/>
                    <a:pt x="48" y="8"/>
                  </a:cubicBezTo>
                  <a:cubicBezTo>
                    <a:pt x="80" y="0"/>
                    <a:pt x="160" y="0"/>
                    <a:pt x="192" y="8"/>
                  </a:cubicBezTo>
                  <a:cubicBezTo>
                    <a:pt x="224" y="16"/>
                    <a:pt x="232" y="16"/>
                    <a:pt x="240" y="56"/>
                  </a:cubicBezTo>
                  <a:cubicBezTo>
                    <a:pt x="248" y="96"/>
                    <a:pt x="248" y="208"/>
                    <a:pt x="240" y="248"/>
                  </a:cubicBezTo>
                  <a:cubicBezTo>
                    <a:pt x="232" y="288"/>
                    <a:pt x="224" y="288"/>
                    <a:pt x="192" y="296"/>
                  </a:cubicBezTo>
                  <a:cubicBezTo>
                    <a:pt x="160" y="304"/>
                    <a:pt x="80" y="304"/>
                    <a:pt x="48" y="296"/>
                  </a:cubicBezTo>
                  <a:cubicBezTo>
                    <a:pt x="16" y="288"/>
                    <a:pt x="8" y="268"/>
                    <a:pt x="0" y="248"/>
                  </a:cubicBezTo>
                </a:path>
              </a:pathLst>
            </a:custGeom>
            <a:noFill/>
            <a:ln w="38100" cap="flat" cmpd="sng">
              <a:solidFill>
                <a:srgbClr val="FF66CC"/>
              </a:solidFill>
              <a:prstDash val="solid"/>
              <a:round/>
              <a:headEnd type="none" w="med" len="med"/>
              <a:tailEnd type="arrow" w="med" len="med"/>
            </a:ln>
          </p:spPr>
          <p:txBody>
            <a:bodyPr wrap="none" anchor="ctr" anchorCtr="0"/>
            <a:lstStyle/>
            <a:p>
              <a:endParaRPr lang="zh-CN" altLang="en-US" dirty="0">
                <a:latin typeface="Times New Roman" panose="02020603050405020304" pitchFamily="18" charset="0"/>
              </a:endParaRPr>
            </a:p>
          </p:txBody>
        </p:sp>
        <p:sp>
          <p:nvSpPr>
            <p:cNvPr id="102454" name="Text Box 13"/>
            <p:cNvSpPr txBox="1"/>
            <p:nvPr>
              <p:custDataLst>
                <p:tags r:id="rId47"/>
              </p:custDataLst>
            </p:nvPr>
          </p:nvSpPr>
          <p:spPr>
            <a:xfrm>
              <a:off x="2030" y="3408"/>
              <a:ext cx="340" cy="327"/>
            </a:xfrm>
            <a:prstGeom prst="rect">
              <a:avLst/>
            </a:prstGeom>
            <a:noFill/>
            <a:ln w="38100">
              <a:noFill/>
            </a:ln>
          </p:spPr>
          <p:txBody>
            <a:bodyPr wrap="none">
              <a:spAutoFit/>
            </a:bodyPr>
            <a:lstStyle/>
            <a:p>
              <a:pPr eaLnBrk="0" hangingPunct="0"/>
              <a:r>
                <a:rPr lang="en-US" altLang="zh-CN" sz="2800" b="1" i="1" dirty="0">
                  <a:solidFill>
                    <a:srgbClr val="FF00FF"/>
                  </a:solidFill>
                  <a:latin typeface="Times New Roman" panose="02020603050405020304" pitchFamily="18" charset="0"/>
                </a:rPr>
                <a:t>#2</a:t>
              </a:r>
              <a:endParaRPr lang="en-US" altLang="zh-CN" sz="2800" b="1" i="1" dirty="0">
                <a:solidFill>
                  <a:schemeClr val="tx2"/>
                </a:solidFill>
                <a:latin typeface="Times New Roman" panose="02020603050405020304" pitchFamily="18" charset="0"/>
              </a:endParaRPr>
            </a:p>
          </p:txBody>
        </p:sp>
      </p:grpSp>
      <p:grpSp>
        <p:nvGrpSpPr>
          <p:cNvPr id="4" name="Group 14"/>
          <p:cNvGrpSpPr/>
          <p:nvPr/>
        </p:nvGrpSpPr>
        <p:grpSpPr>
          <a:xfrm>
            <a:off x="2455863" y="2739708"/>
            <a:ext cx="2697162" cy="1665287"/>
            <a:chOff x="1176" y="275"/>
            <a:chExt cx="1699" cy="1049"/>
          </a:xfrm>
        </p:grpSpPr>
        <p:sp>
          <p:nvSpPr>
            <p:cNvPr id="102451" name="Freeform 15"/>
            <p:cNvSpPr/>
            <p:nvPr>
              <p:custDataLst>
                <p:tags r:id="rId44"/>
              </p:custDataLst>
            </p:nvPr>
          </p:nvSpPr>
          <p:spPr>
            <a:xfrm>
              <a:off x="1176" y="275"/>
              <a:ext cx="1699" cy="1049"/>
            </a:xfrm>
            <a:custGeom>
              <a:avLst/>
              <a:gdLst>
                <a:gd name="txL" fmla="*/ 0 w 1072"/>
                <a:gd name="txT" fmla="*/ 0 h 472"/>
                <a:gd name="txR" fmla="*/ 1072 w 1072"/>
                <a:gd name="txB" fmla="*/ 472 h 472"/>
              </a:gdLst>
              <a:ahLst/>
              <a:cxnLst>
                <a:cxn ang="0">
                  <a:pos x="0" y="249"/>
                </a:cxn>
                <a:cxn ang="0">
                  <a:pos x="152" y="36"/>
                </a:cxn>
                <a:cxn ang="0">
                  <a:pos x="685" y="36"/>
                </a:cxn>
                <a:cxn ang="0">
                  <a:pos x="1369" y="36"/>
                </a:cxn>
                <a:cxn ang="0">
                  <a:pos x="1598" y="142"/>
                </a:cxn>
                <a:cxn ang="0">
                  <a:pos x="1674" y="356"/>
                </a:cxn>
                <a:cxn ang="0">
                  <a:pos x="1674" y="676"/>
                </a:cxn>
                <a:cxn ang="0">
                  <a:pos x="1521" y="996"/>
                </a:cxn>
                <a:cxn ang="0">
                  <a:pos x="1369" y="996"/>
                </a:cxn>
                <a:cxn ang="0">
                  <a:pos x="837" y="996"/>
                </a:cxn>
                <a:cxn ang="0">
                  <a:pos x="152" y="996"/>
                </a:cxn>
                <a:cxn ang="0">
                  <a:pos x="0" y="782"/>
                </a:cxn>
              </a:cxnLst>
              <a:rect l="txL" t="txT" r="txR" b="txB"/>
              <a:pathLst>
                <a:path w="1072" h="472">
                  <a:moveTo>
                    <a:pt x="0" y="112"/>
                  </a:moveTo>
                  <a:cubicBezTo>
                    <a:pt x="12" y="72"/>
                    <a:pt x="24" y="32"/>
                    <a:pt x="96" y="16"/>
                  </a:cubicBezTo>
                  <a:cubicBezTo>
                    <a:pt x="168" y="0"/>
                    <a:pt x="304" y="16"/>
                    <a:pt x="432" y="16"/>
                  </a:cubicBezTo>
                  <a:cubicBezTo>
                    <a:pt x="560" y="16"/>
                    <a:pt x="768" y="8"/>
                    <a:pt x="864" y="16"/>
                  </a:cubicBezTo>
                  <a:cubicBezTo>
                    <a:pt x="960" y="24"/>
                    <a:pt x="976" y="40"/>
                    <a:pt x="1008" y="64"/>
                  </a:cubicBezTo>
                  <a:cubicBezTo>
                    <a:pt x="1040" y="88"/>
                    <a:pt x="1048" y="120"/>
                    <a:pt x="1056" y="160"/>
                  </a:cubicBezTo>
                  <a:cubicBezTo>
                    <a:pt x="1064" y="200"/>
                    <a:pt x="1072" y="256"/>
                    <a:pt x="1056" y="304"/>
                  </a:cubicBezTo>
                  <a:cubicBezTo>
                    <a:pt x="1040" y="352"/>
                    <a:pt x="992" y="424"/>
                    <a:pt x="960" y="448"/>
                  </a:cubicBezTo>
                  <a:cubicBezTo>
                    <a:pt x="928" y="472"/>
                    <a:pt x="936" y="448"/>
                    <a:pt x="864" y="448"/>
                  </a:cubicBezTo>
                  <a:cubicBezTo>
                    <a:pt x="792" y="448"/>
                    <a:pt x="656" y="448"/>
                    <a:pt x="528" y="448"/>
                  </a:cubicBezTo>
                  <a:cubicBezTo>
                    <a:pt x="400" y="448"/>
                    <a:pt x="184" y="464"/>
                    <a:pt x="96" y="448"/>
                  </a:cubicBezTo>
                  <a:cubicBezTo>
                    <a:pt x="8" y="432"/>
                    <a:pt x="4" y="392"/>
                    <a:pt x="0" y="352"/>
                  </a:cubicBezTo>
                </a:path>
              </a:pathLst>
            </a:custGeom>
            <a:noFill/>
            <a:ln w="38100" cap="flat" cmpd="sng">
              <a:solidFill>
                <a:srgbClr val="FF66CC"/>
              </a:solidFill>
              <a:prstDash val="solid"/>
              <a:round/>
              <a:headEnd type="none" w="med" len="med"/>
              <a:tailEnd type="arrow" w="med" len="med"/>
            </a:ln>
          </p:spPr>
          <p:txBody>
            <a:bodyPr wrap="none" anchor="ctr" anchorCtr="0"/>
            <a:lstStyle/>
            <a:p>
              <a:endParaRPr lang="zh-CN" altLang="en-US" dirty="0">
                <a:latin typeface="Times New Roman" panose="02020603050405020304" pitchFamily="18" charset="0"/>
              </a:endParaRPr>
            </a:p>
          </p:txBody>
        </p:sp>
        <p:sp>
          <p:nvSpPr>
            <p:cNvPr id="102452" name="Text Box 16"/>
            <p:cNvSpPr txBox="1"/>
            <p:nvPr>
              <p:custDataLst>
                <p:tags r:id="rId45"/>
              </p:custDataLst>
            </p:nvPr>
          </p:nvSpPr>
          <p:spPr>
            <a:xfrm>
              <a:off x="1981" y="879"/>
              <a:ext cx="340" cy="327"/>
            </a:xfrm>
            <a:prstGeom prst="rect">
              <a:avLst/>
            </a:prstGeom>
            <a:noFill/>
            <a:ln w="38100">
              <a:noFill/>
            </a:ln>
          </p:spPr>
          <p:txBody>
            <a:bodyPr wrap="none">
              <a:spAutoFit/>
            </a:bodyPr>
            <a:lstStyle/>
            <a:p>
              <a:pPr eaLnBrk="0" hangingPunct="0"/>
              <a:r>
                <a:rPr lang="en-US" altLang="zh-CN" sz="2800" b="1" i="1" dirty="0">
                  <a:solidFill>
                    <a:srgbClr val="FF00FF"/>
                  </a:solidFill>
                  <a:latin typeface="Times New Roman" panose="02020603050405020304" pitchFamily="18" charset="0"/>
                </a:rPr>
                <a:t>#3</a:t>
              </a:r>
              <a:endParaRPr lang="en-US" altLang="zh-CN" sz="2800" b="1" i="1" dirty="0">
                <a:solidFill>
                  <a:schemeClr val="tx2"/>
                </a:solidFill>
                <a:latin typeface="Times New Roman" panose="02020603050405020304" pitchFamily="18" charset="0"/>
              </a:endParaRPr>
            </a:p>
          </p:txBody>
        </p:sp>
      </p:grpSp>
      <p:sp>
        <p:nvSpPr>
          <p:cNvPr id="79889" name="AutoShape 17"/>
          <p:cNvSpPr/>
          <p:nvPr>
            <p:custDataLst>
              <p:tags r:id="rId6"/>
            </p:custDataLst>
          </p:nvPr>
        </p:nvSpPr>
        <p:spPr>
          <a:xfrm>
            <a:off x="6326188" y="2563495"/>
            <a:ext cx="2032000" cy="696913"/>
          </a:xfrm>
          <a:prstGeom prst="cloudCallout">
            <a:avLst>
              <a:gd name="adj1" fmla="val -78593"/>
              <a:gd name="adj2" fmla="val -9907"/>
            </a:avLst>
          </a:prstGeom>
          <a:solidFill>
            <a:srgbClr val="CCFF99"/>
          </a:solidFill>
          <a:ln w="9525" cap="flat" cmpd="sng">
            <a:solidFill>
              <a:srgbClr val="003366"/>
            </a:solidFill>
            <a:prstDash val="solid"/>
            <a:headEnd type="none" w="med" len="med"/>
            <a:tailEnd type="none" w="med" len="med"/>
          </a:ln>
        </p:spPr>
        <p:txBody>
          <a:bodyPr/>
          <a:lstStyle/>
          <a:p>
            <a:pPr algn="ctr" eaLnBrk="0" hangingPunct="0"/>
            <a:r>
              <a:rPr lang="zh-CN" altLang="en-US" sz="1800" b="1" dirty="0">
                <a:latin typeface="Times New Roman" panose="02020603050405020304" pitchFamily="18" charset="0"/>
              </a:rPr>
              <a:t>回路几个？</a:t>
            </a:r>
          </a:p>
        </p:txBody>
      </p:sp>
      <p:sp>
        <p:nvSpPr>
          <p:cNvPr id="79890" name="Text Box 18"/>
          <p:cNvSpPr txBox="1"/>
          <p:nvPr>
            <p:custDataLst>
              <p:tags r:id="rId7"/>
            </p:custDataLst>
          </p:nvPr>
        </p:nvSpPr>
        <p:spPr>
          <a:xfrm>
            <a:off x="3578225" y="2039620"/>
            <a:ext cx="361950" cy="519113"/>
          </a:xfrm>
          <a:prstGeom prst="rect">
            <a:avLst/>
          </a:prstGeom>
          <a:noFill/>
          <a:ln w="38100">
            <a:noFill/>
          </a:ln>
        </p:spPr>
        <p:txBody>
          <a:bodyPr wrap="none">
            <a:spAutoFit/>
          </a:bodyPr>
          <a:lstStyle/>
          <a:p>
            <a:pPr eaLnBrk="0" hangingPunct="0"/>
            <a:r>
              <a:rPr lang="en-US" altLang="zh-CN" sz="2800" b="1" i="1" dirty="0">
                <a:solidFill>
                  <a:srgbClr val="336600"/>
                </a:solidFill>
                <a:latin typeface="Times New Roman" panose="02020603050405020304" pitchFamily="18" charset="0"/>
              </a:rPr>
              <a:t>a</a:t>
            </a:r>
          </a:p>
        </p:txBody>
      </p:sp>
      <p:sp>
        <p:nvSpPr>
          <p:cNvPr id="79891" name="Text Box 19"/>
          <p:cNvSpPr txBox="1"/>
          <p:nvPr>
            <p:custDataLst>
              <p:tags r:id="rId8"/>
            </p:custDataLst>
          </p:nvPr>
        </p:nvSpPr>
        <p:spPr>
          <a:xfrm>
            <a:off x="3551238" y="4462145"/>
            <a:ext cx="382587" cy="519113"/>
          </a:xfrm>
          <a:prstGeom prst="rect">
            <a:avLst/>
          </a:prstGeom>
          <a:noFill/>
          <a:ln w="38100">
            <a:noFill/>
          </a:ln>
        </p:spPr>
        <p:txBody>
          <a:bodyPr wrap="none">
            <a:spAutoFit/>
          </a:bodyPr>
          <a:lstStyle/>
          <a:p>
            <a:pPr eaLnBrk="0" hangingPunct="0"/>
            <a:r>
              <a:rPr lang="en-US" altLang="zh-CN" sz="2800" b="1" dirty="0">
                <a:solidFill>
                  <a:srgbClr val="336600"/>
                </a:solidFill>
                <a:latin typeface="Times New Roman" panose="02020603050405020304" pitchFamily="18" charset="0"/>
              </a:rPr>
              <a:t>b</a:t>
            </a:r>
          </a:p>
        </p:txBody>
      </p:sp>
      <p:grpSp>
        <p:nvGrpSpPr>
          <p:cNvPr id="5" name="Group 20"/>
          <p:cNvGrpSpPr/>
          <p:nvPr/>
        </p:nvGrpSpPr>
        <p:grpSpPr>
          <a:xfrm>
            <a:off x="3148013" y="1928495"/>
            <a:ext cx="2208212" cy="1339850"/>
            <a:chOff x="2235" y="487"/>
            <a:chExt cx="1391" cy="844"/>
          </a:xfrm>
        </p:grpSpPr>
        <p:grpSp>
          <p:nvGrpSpPr>
            <p:cNvPr id="102442" name="Group 21"/>
            <p:cNvGrpSpPr/>
            <p:nvPr/>
          </p:nvGrpSpPr>
          <p:grpSpPr>
            <a:xfrm>
              <a:off x="2235" y="487"/>
              <a:ext cx="279" cy="327"/>
              <a:chOff x="1541" y="459"/>
              <a:chExt cx="279" cy="327"/>
            </a:xfrm>
          </p:grpSpPr>
          <p:sp>
            <p:nvSpPr>
              <p:cNvPr id="102449" name="Text Box 22"/>
              <p:cNvSpPr txBox="1"/>
              <p:nvPr>
                <p:custDataLst>
                  <p:tags r:id="rId42"/>
                </p:custDataLst>
              </p:nvPr>
            </p:nvSpPr>
            <p:spPr>
              <a:xfrm>
                <a:off x="1541" y="459"/>
                <a:ext cx="279" cy="327"/>
              </a:xfrm>
              <a:prstGeom prst="rect">
                <a:avLst/>
              </a:prstGeom>
              <a:noFill/>
              <a:ln w="38100">
                <a:noFill/>
              </a:ln>
            </p:spPr>
            <p:txBody>
              <a:bodyPr wrap="none">
                <a:spAutoFit/>
              </a:bodyPr>
              <a:lstStyle/>
              <a:p>
                <a:pPr eaLnBrk="0" hangingPunct="0"/>
                <a:r>
                  <a:rPr lang="en-US" altLang="zh-CN" sz="2800" b="1" i="1" dirty="0">
                    <a:solidFill>
                      <a:srgbClr val="FF0000"/>
                    </a:solidFill>
                    <a:latin typeface="Times New Roman" panose="02020603050405020304" pitchFamily="18" charset="0"/>
                  </a:rPr>
                  <a:t>I</a:t>
                </a:r>
                <a:r>
                  <a:rPr lang="en-US" altLang="zh-CN" sz="2800" b="1" baseline="-25000" dirty="0">
                    <a:solidFill>
                      <a:srgbClr val="FF0000"/>
                    </a:solidFill>
                    <a:latin typeface="Times New Roman" panose="02020603050405020304" pitchFamily="18" charset="0"/>
                  </a:rPr>
                  <a:t>1</a:t>
                </a:r>
                <a:endParaRPr lang="en-US" altLang="zh-CN" sz="2800" b="1" i="1" dirty="0">
                  <a:solidFill>
                    <a:srgbClr val="FF0000"/>
                  </a:solidFill>
                  <a:latin typeface="Times New Roman" panose="02020603050405020304" pitchFamily="18" charset="0"/>
                </a:endParaRPr>
              </a:p>
            </p:txBody>
          </p:sp>
          <p:sp>
            <p:nvSpPr>
              <p:cNvPr id="102450" name="Line 23"/>
              <p:cNvSpPr/>
              <p:nvPr>
                <p:custDataLst>
                  <p:tags r:id="rId43"/>
                </p:custDataLst>
              </p:nvPr>
            </p:nvSpPr>
            <p:spPr>
              <a:xfrm>
                <a:off x="1552" y="781"/>
                <a:ext cx="258" cy="0"/>
              </a:xfrm>
              <a:prstGeom prst="line">
                <a:avLst/>
              </a:prstGeom>
              <a:ln w="38100" cap="flat" cmpd="sng">
                <a:solidFill>
                  <a:srgbClr val="FF0000"/>
                </a:solidFill>
                <a:prstDash val="solid"/>
                <a:headEnd type="none" w="med" len="med"/>
                <a:tailEnd type="triangle" w="med" len="med"/>
              </a:ln>
            </p:spPr>
          </p:sp>
        </p:grpSp>
        <p:grpSp>
          <p:nvGrpSpPr>
            <p:cNvPr id="102443" name="Group 24"/>
            <p:cNvGrpSpPr/>
            <p:nvPr/>
          </p:nvGrpSpPr>
          <p:grpSpPr>
            <a:xfrm>
              <a:off x="3288" y="497"/>
              <a:ext cx="338" cy="327"/>
              <a:chOff x="3243" y="497"/>
              <a:chExt cx="338" cy="327"/>
            </a:xfrm>
          </p:grpSpPr>
          <p:sp>
            <p:nvSpPr>
              <p:cNvPr id="102447" name="Text Box 25"/>
              <p:cNvSpPr txBox="1"/>
              <p:nvPr>
                <p:custDataLst>
                  <p:tags r:id="rId40"/>
                </p:custDataLst>
              </p:nvPr>
            </p:nvSpPr>
            <p:spPr>
              <a:xfrm>
                <a:off x="3302" y="497"/>
                <a:ext cx="279" cy="327"/>
              </a:xfrm>
              <a:prstGeom prst="rect">
                <a:avLst/>
              </a:prstGeom>
              <a:noFill/>
              <a:ln w="38100">
                <a:noFill/>
              </a:ln>
            </p:spPr>
            <p:txBody>
              <a:bodyPr wrap="none">
                <a:spAutoFit/>
              </a:bodyPr>
              <a:lstStyle/>
              <a:p>
                <a:pPr eaLnBrk="0" hangingPunct="0"/>
                <a:r>
                  <a:rPr lang="en-US" altLang="zh-CN" sz="2800" b="1" i="1" dirty="0">
                    <a:solidFill>
                      <a:srgbClr val="FF0000"/>
                    </a:solidFill>
                    <a:latin typeface="Times New Roman" panose="02020603050405020304" pitchFamily="18" charset="0"/>
                  </a:rPr>
                  <a:t>I</a:t>
                </a:r>
                <a:r>
                  <a:rPr lang="en-US" altLang="zh-CN" sz="2800" b="1" baseline="-25000" dirty="0">
                    <a:solidFill>
                      <a:srgbClr val="FF0000"/>
                    </a:solidFill>
                    <a:latin typeface="Times New Roman" panose="02020603050405020304" pitchFamily="18" charset="0"/>
                  </a:rPr>
                  <a:t>2</a:t>
                </a:r>
                <a:endParaRPr lang="en-US" altLang="zh-CN" sz="2800" b="1" i="1" dirty="0">
                  <a:solidFill>
                    <a:srgbClr val="FF0000"/>
                  </a:solidFill>
                  <a:latin typeface="Times New Roman" panose="02020603050405020304" pitchFamily="18" charset="0"/>
                </a:endParaRPr>
              </a:p>
            </p:txBody>
          </p:sp>
          <p:sp>
            <p:nvSpPr>
              <p:cNvPr id="102448" name="Line 26"/>
              <p:cNvSpPr/>
              <p:nvPr>
                <p:custDataLst>
                  <p:tags r:id="rId41"/>
                </p:custDataLst>
              </p:nvPr>
            </p:nvSpPr>
            <p:spPr>
              <a:xfrm>
                <a:off x="3243" y="818"/>
                <a:ext cx="306" cy="0"/>
              </a:xfrm>
              <a:prstGeom prst="line">
                <a:avLst/>
              </a:prstGeom>
              <a:ln w="38100" cap="flat" cmpd="sng">
                <a:solidFill>
                  <a:srgbClr val="FF0000"/>
                </a:solidFill>
                <a:prstDash val="solid"/>
                <a:headEnd type="triangle" w="med" len="med"/>
                <a:tailEnd type="none" w="med" len="med"/>
              </a:ln>
            </p:spPr>
          </p:sp>
        </p:grpSp>
        <p:grpSp>
          <p:nvGrpSpPr>
            <p:cNvPr id="102444" name="Group 27"/>
            <p:cNvGrpSpPr/>
            <p:nvPr/>
          </p:nvGrpSpPr>
          <p:grpSpPr>
            <a:xfrm>
              <a:off x="2662" y="938"/>
              <a:ext cx="279" cy="393"/>
              <a:chOff x="2671" y="956"/>
              <a:chExt cx="279" cy="393"/>
            </a:xfrm>
          </p:grpSpPr>
          <p:sp>
            <p:nvSpPr>
              <p:cNvPr id="102445" name="Line 28"/>
              <p:cNvSpPr/>
              <p:nvPr>
                <p:custDataLst>
                  <p:tags r:id="rId38"/>
                </p:custDataLst>
              </p:nvPr>
            </p:nvSpPr>
            <p:spPr>
              <a:xfrm>
                <a:off x="2675" y="956"/>
                <a:ext cx="0" cy="389"/>
              </a:xfrm>
              <a:prstGeom prst="line">
                <a:avLst/>
              </a:prstGeom>
              <a:ln w="38100" cap="flat" cmpd="sng">
                <a:solidFill>
                  <a:srgbClr val="FF0000"/>
                </a:solidFill>
                <a:prstDash val="solid"/>
                <a:headEnd type="none" w="med" len="med"/>
                <a:tailEnd type="triangle" w="med" len="med"/>
              </a:ln>
            </p:spPr>
          </p:sp>
          <p:sp>
            <p:nvSpPr>
              <p:cNvPr id="102446" name="Text Box 29"/>
              <p:cNvSpPr txBox="1"/>
              <p:nvPr>
                <p:custDataLst>
                  <p:tags r:id="rId39"/>
                </p:custDataLst>
              </p:nvPr>
            </p:nvSpPr>
            <p:spPr>
              <a:xfrm>
                <a:off x="2671" y="1022"/>
                <a:ext cx="279" cy="327"/>
              </a:xfrm>
              <a:prstGeom prst="rect">
                <a:avLst/>
              </a:prstGeom>
              <a:noFill/>
              <a:ln w="38100">
                <a:noFill/>
              </a:ln>
            </p:spPr>
            <p:txBody>
              <a:bodyPr wrap="none">
                <a:spAutoFit/>
              </a:bodyPr>
              <a:lstStyle/>
              <a:p>
                <a:pPr eaLnBrk="0" hangingPunct="0"/>
                <a:r>
                  <a:rPr lang="en-US" altLang="zh-CN" sz="2800" b="1" i="1" dirty="0">
                    <a:solidFill>
                      <a:srgbClr val="FF0000"/>
                    </a:solidFill>
                    <a:latin typeface="Times New Roman" panose="02020603050405020304" pitchFamily="18" charset="0"/>
                  </a:rPr>
                  <a:t>I</a:t>
                </a:r>
                <a:r>
                  <a:rPr lang="en-US" altLang="zh-CN" sz="2800" b="1" baseline="-25000" dirty="0">
                    <a:solidFill>
                      <a:srgbClr val="FF0000"/>
                    </a:solidFill>
                    <a:latin typeface="Times New Roman" panose="02020603050405020304" pitchFamily="18" charset="0"/>
                  </a:rPr>
                  <a:t>3</a:t>
                </a:r>
                <a:endParaRPr lang="en-US" altLang="zh-CN" sz="2800" b="1" i="1" dirty="0">
                  <a:solidFill>
                    <a:srgbClr val="0000CC"/>
                  </a:solidFill>
                  <a:latin typeface="Times New Roman" panose="02020603050405020304" pitchFamily="18" charset="0"/>
                </a:endParaRPr>
              </a:p>
            </p:txBody>
          </p:sp>
        </p:grpSp>
      </p:grpSp>
      <p:grpSp>
        <p:nvGrpSpPr>
          <p:cNvPr id="9" name="Group 30"/>
          <p:cNvGrpSpPr/>
          <p:nvPr/>
        </p:nvGrpSpPr>
        <p:grpSpPr>
          <a:xfrm>
            <a:off x="1206500" y="2438083"/>
            <a:ext cx="5130800" cy="2116137"/>
            <a:chOff x="977" y="816"/>
            <a:chExt cx="3232" cy="1333"/>
          </a:xfrm>
        </p:grpSpPr>
        <p:sp>
          <p:nvSpPr>
            <p:cNvPr id="102418" name="Rectangle 31"/>
            <p:cNvSpPr/>
            <p:nvPr>
              <p:custDataLst>
                <p:tags r:id="rId14"/>
              </p:custDataLst>
            </p:nvPr>
          </p:nvSpPr>
          <p:spPr>
            <a:xfrm>
              <a:off x="3831" y="1411"/>
              <a:ext cx="378" cy="351"/>
            </a:xfrm>
            <a:prstGeom prst="rect">
              <a:avLst/>
            </a:prstGeom>
            <a:noFill/>
            <a:ln w="38100" cap="flat" cmpd="sng">
              <a:solidFill>
                <a:schemeClr val="bg1"/>
              </a:solidFill>
              <a:prstDash val="solid"/>
              <a:miter/>
              <a:headEnd type="none" w="med" len="med"/>
              <a:tailEnd type="none" w="med" len="med"/>
            </a:ln>
          </p:spPr>
          <p:txBody>
            <a:bodyPr wrap="none" lIns="92075" tIns="46038" rIns="92075" bIns="46038">
              <a:spAutoFit/>
            </a:bodyPr>
            <a:lstStyle/>
            <a:p>
              <a:pPr eaLnBrk="0" hangingPunct="0"/>
              <a:r>
                <a:rPr lang="en-US" altLang="zh-CN" sz="2800" b="1" i="1" dirty="0">
                  <a:solidFill>
                    <a:srgbClr val="336600"/>
                  </a:solidFill>
                  <a:latin typeface="Times New Roman" panose="02020603050405020304" pitchFamily="18" charset="0"/>
                </a:rPr>
                <a:t>U</a:t>
              </a:r>
              <a:r>
                <a:rPr lang="en-US" altLang="zh-CN" sz="2800" b="1" baseline="-25000" dirty="0">
                  <a:solidFill>
                    <a:srgbClr val="336600"/>
                  </a:solidFill>
                  <a:latin typeface="Times New Roman" panose="02020603050405020304" pitchFamily="18" charset="0"/>
                </a:rPr>
                <a:t>2</a:t>
              </a:r>
              <a:endParaRPr lang="en-US" altLang="zh-CN" sz="2800" b="1" i="1" dirty="0">
                <a:solidFill>
                  <a:srgbClr val="336600"/>
                </a:solidFill>
                <a:latin typeface="Times New Roman" panose="02020603050405020304" pitchFamily="18" charset="0"/>
              </a:endParaRPr>
            </a:p>
          </p:txBody>
        </p:sp>
        <p:sp>
          <p:nvSpPr>
            <p:cNvPr id="102419" name="Oval 32"/>
            <p:cNvSpPr/>
            <p:nvPr>
              <p:custDataLst>
                <p:tags r:id="rId15"/>
              </p:custDataLst>
            </p:nvPr>
          </p:nvSpPr>
          <p:spPr>
            <a:xfrm>
              <a:off x="1305" y="1317"/>
              <a:ext cx="346" cy="355"/>
            </a:xfrm>
            <a:prstGeom prst="ellipse">
              <a:avLst/>
            </a:prstGeom>
            <a:solidFill>
              <a:schemeClr val="bg1"/>
            </a:solidFill>
            <a:ln w="38100" cap="flat" cmpd="sng">
              <a:solidFill>
                <a:srgbClr val="0000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2420" name="Line 33"/>
            <p:cNvSpPr/>
            <p:nvPr>
              <p:custDataLst>
                <p:tags r:id="rId16"/>
              </p:custDataLst>
            </p:nvPr>
          </p:nvSpPr>
          <p:spPr>
            <a:xfrm>
              <a:off x="1479" y="873"/>
              <a:ext cx="0" cy="1250"/>
            </a:xfrm>
            <a:prstGeom prst="line">
              <a:avLst/>
            </a:prstGeom>
            <a:ln w="38100" cap="flat" cmpd="sng">
              <a:solidFill>
                <a:srgbClr val="0000CC"/>
              </a:solidFill>
              <a:prstDash val="solid"/>
              <a:headEnd type="none" w="sm" len="sm"/>
              <a:tailEnd type="none" w="sm" len="sm"/>
            </a:ln>
          </p:spPr>
        </p:sp>
        <p:sp>
          <p:nvSpPr>
            <p:cNvPr id="102421" name="Rectangle 34"/>
            <p:cNvSpPr/>
            <p:nvPr>
              <p:custDataLst>
                <p:tags r:id="rId17"/>
              </p:custDataLst>
            </p:nvPr>
          </p:nvSpPr>
          <p:spPr>
            <a:xfrm>
              <a:off x="1458" y="1068"/>
              <a:ext cx="244" cy="327"/>
            </a:xfrm>
            <a:prstGeom prst="rect">
              <a:avLst/>
            </a:prstGeom>
            <a:noFill/>
            <a:ln w="38100">
              <a:noFill/>
            </a:ln>
          </p:spPr>
          <p:txBody>
            <a:bodyPr wrap="none" lIns="92075" tIns="46038" rIns="92075" bIns="46038">
              <a:spAutoFit/>
            </a:bodyPr>
            <a:lstStyle/>
            <a:p>
              <a:pPr eaLnBrk="0" hangingPunct="0"/>
              <a:r>
                <a:rPr lang="en-US" altLang="zh-CN" sz="2800" b="1" i="1" dirty="0">
                  <a:solidFill>
                    <a:schemeClr val="accent2"/>
                  </a:solidFill>
                  <a:latin typeface="Times New Roman" panose="02020603050405020304" pitchFamily="18" charset="0"/>
                </a:rPr>
                <a:t>+</a:t>
              </a:r>
            </a:p>
          </p:txBody>
        </p:sp>
        <p:sp>
          <p:nvSpPr>
            <p:cNvPr id="102422" name="Rectangle 35"/>
            <p:cNvSpPr/>
            <p:nvPr>
              <p:custDataLst>
                <p:tags r:id="rId18"/>
              </p:custDataLst>
            </p:nvPr>
          </p:nvSpPr>
          <p:spPr>
            <a:xfrm>
              <a:off x="1483" y="1541"/>
              <a:ext cx="191" cy="327"/>
            </a:xfrm>
            <a:prstGeom prst="rect">
              <a:avLst/>
            </a:prstGeom>
            <a:noFill/>
            <a:ln w="38100">
              <a:noFill/>
            </a:ln>
          </p:spPr>
          <p:txBody>
            <a:bodyPr wrap="none" lIns="92075" tIns="46038" rIns="92075" bIns="46038">
              <a:spAutoFit/>
            </a:bodyPr>
            <a:lstStyle/>
            <a:p>
              <a:pPr eaLnBrk="0" hangingPunct="0"/>
              <a:r>
                <a:rPr lang="en-US" altLang="zh-CN" sz="2800" b="1" i="1" dirty="0">
                  <a:solidFill>
                    <a:schemeClr val="accent2"/>
                  </a:solidFill>
                  <a:latin typeface="Times New Roman" panose="02020603050405020304" pitchFamily="18" charset="0"/>
                </a:rPr>
                <a:t>-</a:t>
              </a:r>
            </a:p>
          </p:txBody>
        </p:sp>
        <p:sp>
          <p:nvSpPr>
            <p:cNvPr id="102423" name="Line 36"/>
            <p:cNvSpPr/>
            <p:nvPr>
              <p:custDataLst>
                <p:tags r:id="rId19"/>
              </p:custDataLst>
            </p:nvPr>
          </p:nvSpPr>
          <p:spPr>
            <a:xfrm>
              <a:off x="1466" y="880"/>
              <a:ext cx="1133" cy="0"/>
            </a:xfrm>
            <a:prstGeom prst="line">
              <a:avLst/>
            </a:prstGeom>
            <a:ln w="38100" cap="flat" cmpd="sng">
              <a:solidFill>
                <a:srgbClr val="0000CC"/>
              </a:solidFill>
              <a:prstDash val="solid"/>
              <a:headEnd type="none" w="sm" len="sm"/>
              <a:tailEnd type="none" w="sm" len="sm"/>
            </a:ln>
          </p:spPr>
        </p:sp>
        <p:sp>
          <p:nvSpPr>
            <p:cNvPr id="102424" name="Rectangle 37"/>
            <p:cNvSpPr/>
            <p:nvPr>
              <p:custDataLst>
                <p:tags r:id="rId20"/>
              </p:custDataLst>
            </p:nvPr>
          </p:nvSpPr>
          <p:spPr>
            <a:xfrm>
              <a:off x="1873" y="816"/>
              <a:ext cx="308" cy="128"/>
            </a:xfrm>
            <a:prstGeom prst="rect">
              <a:avLst/>
            </a:prstGeom>
            <a:solidFill>
              <a:schemeClr val="bg1"/>
            </a:solidFill>
            <a:ln w="38100" cap="flat" cmpd="sng">
              <a:solidFill>
                <a:srgbClr val="0000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2425" name="Rectangle 38"/>
            <p:cNvSpPr/>
            <p:nvPr>
              <p:custDataLst>
                <p:tags r:id="rId21"/>
              </p:custDataLst>
            </p:nvPr>
          </p:nvSpPr>
          <p:spPr>
            <a:xfrm>
              <a:off x="1595" y="876"/>
              <a:ext cx="341" cy="327"/>
            </a:xfrm>
            <a:prstGeom prst="rect">
              <a:avLst/>
            </a:prstGeom>
            <a:noFill/>
            <a:ln w="38100">
              <a:noFill/>
            </a:ln>
          </p:spPr>
          <p:txBody>
            <a:bodyPr wrap="none" lIns="92075" tIns="46038" rIns="92075" bIns="46038">
              <a:spAutoFit/>
            </a:bodyPr>
            <a:lstStyle/>
            <a:p>
              <a:pPr eaLnBrk="0" hangingPunct="0"/>
              <a:r>
                <a:rPr lang="en-US" altLang="zh-CN" sz="2800" b="1" i="1" dirty="0">
                  <a:solidFill>
                    <a:srgbClr val="336600"/>
                  </a:solidFill>
                  <a:latin typeface="Times New Roman" panose="02020603050405020304" pitchFamily="18" charset="0"/>
                </a:rPr>
                <a:t>R</a:t>
              </a:r>
              <a:r>
                <a:rPr lang="en-US" altLang="zh-CN" sz="2800" b="1" baseline="-25000" dirty="0">
                  <a:solidFill>
                    <a:srgbClr val="336600"/>
                  </a:solidFill>
                  <a:latin typeface="Times New Roman" panose="02020603050405020304" pitchFamily="18" charset="0"/>
                </a:rPr>
                <a:t>1</a:t>
              </a:r>
              <a:endParaRPr lang="en-US" altLang="zh-CN" sz="2800" b="1" i="1" dirty="0">
                <a:solidFill>
                  <a:srgbClr val="336600"/>
                </a:solidFill>
                <a:latin typeface="Times New Roman" panose="02020603050405020304" pitchFamily="18" charset="0"/>
              </a:endParaRPr>
            </a:p>
          </p:txBody>
        </p:sp>
        <p:sp>
          <p:nvSpPr>
            <p:cNvPr id="102426" name="Line 39"/>
            <p:cNvSpPr/>
            <p:nvPr>
              <p:custDataLst>
                <p:tags r:id="rId22"/>
              </p:custDataLst>
            </p:nvPr>
          </p:nvSpPr>
          <p:spPr>
            <a:xfrm>
              <a:off x="2579" y="864"/>
              <a:ext cx="0" cy="1259"/>
            </a:xfrm>
            <a:prstGeom prst="line">
              <a:avLst/>
            </a:prstGeom>
            <a:ln w="38100" cap="flat" cmpd="sng">
              <a:solidFill>
                <a:srgbClr val="0000CC"/>
              </a:solidFill>
              <a:prstDash val="solid"/>
              <a:headEnd type="none" w="sm" len="sm"/>
              <a:tailEnd type="none" w="sm" len="sm"/>
            </a:ln>
          </p:spPr>
        </p:sp>
        <p:sp>
          <p:nvSpPr>
            <p:cNvPr id="102427" name="Rectangle 40"/>
            <p:cNvSpPr/>
            <p:nvPr>
              <p:custDataLst>
                <p:tags r:id="rId23"/>
              </p:custDataLst>
            </p:nvPr>
          </p:nvSpPr>
          <p:spPr>
            <a:xfrm>
              <a:off x="2518" y="1362"/>
              <a:ext cx="112" cy="381"/>
            </a:xfrm>
            <a:prstGeom prst="rect">
              <a:avLst/>
            </a:prstGeom>
            <a:solidFill>
              <a:schemeClr val="bg1"/>
            </a:solidFill>
            <a:ln w="38100" cap="flat" cmpd="sng">
              <a:solidFill>
                <a:srgbClr val="0000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2428" name="Rectangle 41"/>
            <p:cNvSpPr/>
            <p:nvPr>
              <p:custDataLst>
                <p:tags r:id="rId24"/>
              </p:custDataLst>
            </p:nvPr>
          </p:nvSpPr>
          <p:spPr>
            <a:xfrm>
              <a:off x="2657" y="1306"/>
              <a:ext cx="341" cy="327"/>
            </a:xfrm>
            <a:prstGeom prst="rect">
              <a:avLst/>
            </a:prstGeom>
            <a:noFill/>
            <a:ln w="38100">
              <a:noFill/>
            </a:ln>
          </p:spPr>
          <p:txBody>
            <a:bodyPr wrap="none" lIns="92075" tIns="46038" rIns="92075" bIns="46038">
              <a:spAutoFit/>
            </a:bodyPr>
            <a:lstStyle/>
            <a:p>
              <a:pPr eaLnBrk="0" hangingPunct="0"/>
              <a:r>
                <a:rPr lang="en-US" altLang="zh-CN" sz="2800" b="1" i="1" dirty="0">
                  <a:solidFill>
                    <a:srgbClr val="336600"/>
                  </a:solidFill>
                  <a:latin typeface="Times New Roman" panose="02020603050405020304" pitchFamily="18" charset="0"/>
                </a:rPr>
                <a:t>R</a:t>
              </a:r>
              <a:r>
                <a:rPr lang="en-US" altLang="zh-CN" sz="2800" b="1" baseline="-25000" dirty="0">
                  <a:solidFill>
                    <a:srgbClr val="336600"/>
                  </a:solidFill>
                  <a:latin typeface="Times New Roman" panose="02020603050405020304" pitchFamily="18" charset="0"/>
                </a:rPr>
                <a:t>3</a:t>
              </a:r>
              <a:endParaRPr lang="en-US" altLang="zh-CN" sz="2800" b="1" i="1" dirty="0">
                <a:solidFill>
                  <a:srgbClr val="336600"/>
                </a:solidFill>
                <a:latin typeface="Times New Roman" panose="02020603050405020304" pitchFamily="18" charset="0"/>
              </a:endParaRPr>
            </a:p>
          </p:txBody>
        </p:sp>
        <p:sp>
          <p:nvSpPr>
            <p:cNvPr id="102429" name="Line 42"/>
            <p:cNvSpPr/>
            <p:nvPr>
              <p:custDataLst>
                <p:tags r:id="rId25"/>
              </p:custDataLst>
            </p:nvPr>
          </p:nvSpPr>
          <p:spPr>
            <a:xfrm>
              <a:off x="2599" y="880"/>
              <a:ext cx="1051" cy="0"/>
            </a:xfrm>
            <a:prstGeom prst="line">
              <a:avLst/>
            </a:prstGeom>
            <a:ln w="38100" cap="flat" cmpd="sng">
              <a:solidFill>
                <a:srgbClr val="0000CC"/>
              </a:solidFill>
              <a:prstDash val="solid"/>
              <a:headEnd type="none" w="sm" len="sm"/>
              <a:tailEnd type="none" w="sm" len="sm"/>
            </a:ln>
          </p:spPr>
        </p:sp>
        <p:sp>
          <p:nvSpPr>
            <p:cNvPr id="102430" name="Rectangle 43"/>
            <p:cNvSpPr/>
            <p:nvPr>
              <p:custDataLst>
                <p:tags r:id="rId26"/>
              </p:custDataLst>
            </p:nvPr>
          </p:nvSpPr>
          <p:spPr>
            <a:xfrm>
              <a:off x="2891" y="816"/>
              <a:ext cx="308" cy="114"/>
            </a:xfrm>
            <a:prstGeom prst="rect">
              <a:avLst/>
            </a:prstGeom>
            <a:solidFill>
              <a:schemeClr val="bg1"/>
            </a:solidFill>
            <a:ln w="38100" cap="flat" cmpd="sng">
              <a:solidFill>
                <a:srgbClr val="0000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2431" name="Rectangle 44"/>
            <p:cNvSpPr/>
            <p:nvPr>
              <p:custDataLst>
                <p:tags r:id="rId27"/>
              </p:custDataLst>
            </p:nvPr>
          </p:nvSpPr>
          <p:spPr>
            <a:xfrm>
              <a:off x="3167" y="844"/>
              <a:ext cx="341" cy="327"/>
            </a:xfrm>
            <a:prstGeom prst="rect">
              <a:avLst/>
            </a:prstGeom>
            <a:noFill/>
            <a:ln w="38100">
              <a:noFill/>
            </a:ln>
          </p:spPr>
          <p:txBody>
            <a:bodyPr wrap="none" lIns="92075" tIns="46038" rIns="92075" bIns="46038">
              <a:spAutoFit/>
            </a:bodyPr>
            <a:lstStyle/>
            <a:p>
              <a:pPr eaLnBrk="0" hangingPunct="0"/>
              <a:r>
                <a:rPr lang="en-US" altLang="zh-CN" sz="2800" b="1" i="1" dirty="0">
                  <a:solidFill>
                    <a:srgbClr val="336600"/>
                  </a:solidFill>
                  <a:latin typeface="Times New Roman" panose="02020603050405020304" pitchFamily="18" charset="0"/>
                </a:rPr>
                <a:t>R</a:t>
              </a:r>
              <a:r>
                <a:rPr lang="en-US" altLang="zh-CN" sz="2800" b="1" baseline="-25000" dirty="0">
                  <a:solidFill>
                    <a:srgbClr val="336600"/>
                  </a:solidFill>
                  <a:latin typeface="Times New Roman" panose="02020603050405020304" pitchFamily="18" charset="0"/>
                </a:rPr>
                <a:t>2</a:t>
              </a:r>
              <a:endParaRPr lang="en-US" altLang="zh-CN" sz="2800" b="1" i="1" dirty="0">
                <a:solidFill>
                  <a:srgbClr val="336600"/>
                </a:solidFill>
                <a:latin typeface="Times New Roman" panose="02020603050405020304" pitchFamily="18" charset="0"/>
              </a:endParaRPr>
            </a:p>
          </p:txBody>
        </p:sp>
        <p:sp>
          <p:nvSpPr>
            <p:cNvPr id="102432" name="Oval 45"/>
            <p:cNvSpPr/>
            <p:nvPr>
              <p:custDataLst>
                <p:tags r:id="rId28"/>
              </p:custDataLst>
            </p:nvPr>
          </p:nvSpPr>
          <p:spPr>
            <a:xfrm>
              <a:off x="3489" y="1317"/>
              <a:ext cx="346" cy="355"/>
            </a:xfrm>
            <a:prstGeom prst="ellipse">
              <a:avLst/>
            </a:prstGeom>
            <a:solidFill>
              <a:schemeClr val="bg1"/>
            </a:solidFill>
            <a:ln w="38100" cap="flat" cmpd="sng">
              <a:solidFill>
                <a:srgbClr val="0000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2433" name="Line 46"/>
            <p:cNvSpPr/>
            <p:nvPr>
              <p:custDataLst>
                <p:tags r:id="rId29"/>
              </p:custDataLst>
            </p:nvPr>
          </p:nvSpPr>
          <p:spPr>
            <a:xfrm>
              <a:off x="3651" y="876"/>
              <a:ext cx="0" cy="1259"/>
            </a:xfrm>
            <a:prstGeom prst="line">
              <a:avLst/>
            </a:prstGeom>
            <a:ln w="38100" cap="flat" cmpd="sng">
              <a:solidFill>
                <a:srgbClr val="0000CC"/>
              </a:solidFill>
              <a:prstDash val="solid"/>
              <a:headEnd type="none" w="sm" len="sm"/>
              <a:tailEnd type="none" w="sm" len="sm"/>
            </a:ln>
          </p:spPr>
        </p:sp>
        <p:sp>
          <p:nvSpPr>
            <p:cNvPr id="102434" name="Rectangle 47"/>
            <p:cNvSpPr/>
            <p:nvPr>
              <p:custDataLst>
                <p:tags r:id="rId30"/>
              </p:custDataLst>
            </p:nvPr>
          </p:nvSpPr>
          <p:spPr>
            <a:xfrm>
              <a:off x="3654" y="1080"/>
              <a:ext cx="244" cy="327"/>
            </a:xfrm>
            <a:prstGeom prst="rect">
              <a:avLst/>
            </a:prstGeom>
            <a:noFill/>
            <a:ln w="38100">
              <a:noFill/>
            </a:ln>
          </p:spPr>
          <p:txBody>
            <a:bodyPr wrap="none" lIns="92075" tIns="46038" rIns="92075" bIns="46038">
              <a:spAutoFit/>
            </a:bodyPr>
            <a:lstStyle/>
            <a:p>
              <a:pPr eaLnBrk="0" hangingPunct="0"/>
              <a:r>
                <a:rPr lang="en-US" altLang="zh-CN" sz="2800" b="1" i="1" dirty="0">
                  <a:solidFill>
                    <a:srgbClr val="CC3300"/>
                  </a:solidFill>
                  <a:latin typeface="Times New Roman" panose="02020603050405020304" pitchFamily="18" charset="0"/>
                </a:rPr>
                <a:t>+</a:t>
              </a:r>
            </a:p>
          </p:txBody>
        </p:sp>
        <p:sp>
          <p:nvSpPr>
            <p:cNvPr id="102435" name="Rectangle 48"/>
            <p:cNvSpPr/>
            <p:nvPr>
              <p:custDataLst>
                <p:tags r:id="rId31"/>
              </p:custDataLst>
            </p:nvPr>
          </p:nvSpPr>
          <p:spPr>
            <a:xfrm>
              <a:off x="3650" y="1483"/>
              <a:ext cx="333" cy="327"/>
            </a:xfrm>
            <a:prstGeom prst="rect">
              <a:avLst/>
            </a:prstGeom>
            <a:noFill/>
            <a:ln w="38100">
              <a:noFill/>
            </a:ln>
          </p:spPr>
          <p:txBody>
            <a:bodyPr lIns="92075" tIns="46038" rIns="92075" bIns="46038">
              <a:spAutoFit/>
            </a:bodyPr>
            <a:lstStyle/>
            <a:p>
              <a:pPr eaLnBrk="0" hangingPunct="0"/>
              <a:r>
                <a:rPr lang="en-US" altLang="zh-CN" sz="2800" b="1" i="1" dirty="0">
                  <a:solidFill>
                    <a:srgbClr val="CC3300"/>
                  </a:solidFill>
                  <a:latin typeface="Times New Roman" panose="02020603050405020304" pitchFamily="18" charset="0"/>
                </a:rPr>
                <a:t>_</a:t>
              </a:r>
            </a:p>
          </p:txBody>
        </p:sp>
        <p:sp>
          <p:nvSpPr>
            <p:cNvPr id="102436" name="Line 49"/>
            <p:cNvSpPr/>
            <p:nvPr>
              <p:custDataLst>
                <p:tags r:id="rId32"/>
              </p:custDataLst>
            </p:nvPr>
          </p:nvSpPr>
          <p:spPr>
            <a:xfrm>
              <a:off x="1466" y="2123"/>
              <a:ext cx="2184" cy="0"/>
            </a:xfrm>
            <a:prstGeom prst="line">
              <a:avLst/>
            </a:prstGeom>
            <a:ln w="38100" cap="flat" cmpd="sng">
              <a:solidFill>
                <a:srgbClr val="0000CC"/>
              </a:solidFill>
              <a:prstDash val="solid"/>
              <a:headEnd type="none" w="med" len="med"/>
              <a:tailEnd type="none" w="med" len="med"/>
            </a:ln>
          </p:spPr>
        </p:sp>
        <p:sp>
          <p:nvSpPr>
            <p:cNvPr id="102437" name="Oval 50"/>
            <p:cNvSpPr/>
            <p:nvPr>
              <p:custDataLst>
                <p:tags r:id="rId33"/>
              </p:custDataLst>
            </p:nvPr>
          </p:nvSpPr>
          <p:spPr>
            <a:xfrm>
              <a:off x="2544" y="839"/>
              <a:ext cx="57" cy="62"/>
            </a:xfrm>
            <a:prstGeom prst="ellipse">
              <a:avLst/>
            </a:prstGeom>
            <a:solidFill>
              <a:schemeClr val="tx1"/>
            </a:solidFill>
            <a:ln w="9525"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2438" name="Oval 51"/>
            <p:cNvSpPr/>
            <p:nvPr>
              <p:custDataLst>
                <p:tags r:id="rId34"/>
              </p:custDataLst>
            </p:nvPr>
          </p:nvSpPr>
          <p:spPr>
            <a:xfrm>
              <a:off x="2532" y="2086"/>
              <a:ext cx="58" cy="63"/>
            </a:xfrm>
            <a:prstGeom prst="ellipse">
              <a:avLst/>
            </a:prstGeom>
            <a:solidFill>
              <a:schemeClr val="tx1"/>
            </a:solidFill>
            <a:ln w="9525"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2439" name="Rectangle 52"/>
            <p:cNvSpPr/>
            <p:nvPr>
              <p:custDataLst>
                <p:tags r:id="rId35"/>
              </p:custDataLst>
            </p:nvPr>
          </p:nvSpPr>
          <p:spPr>
            <a:xfrm>
              <a:off x="977" y="1296"/>
              <a:ext cx="354" cy="327"/>
            </a:xfrm>
            <a:prstGeom prst="rect">
              <a:avLst/>
            </a:prstGeom>
            <a:noFill/>
            <a:ln w="38100">
              <a:noFill/>
            </a:ln>
          </p:spPr>
          <p:txBody>
            <a:bodyPr wrap="none" lIns="92075" tIns="46038" rIns="92075" bIns="46038">
              <a:spAutoFit/>
            </a:bodyPr>
            <a:lstStyle/>
            <a:p>
              <a:pPr eaLnBrk="0" hangingPunct="0"/>
              <a:r>
                <a:rPr lang="en-US" altLang="zh-CN" sz="2800" b="1" i="1" dirty="0">
                  <a:solidFill>
                    <a:srgbClr val="336600"/>
                  </a:solidFill>
                  <a:latin typeface="Times New Roman" panose="02020603050405020304" pitchFamily="18" charset="0"/>
                </a:rPr>
                <a:t>U</a:t>
              </a:r>
              <a:r>
                <a:rPr lang="en-US" altLang="zh-CN" sz="2800" b="1" baseline="-25000" dirty="0">
                  <a:solidFill>
                    <a:srgbClr val="336600"/>
                  </a:solidFill>
                  <a:latin typeface="Times New Roman" panose="02020603050405020304" pitchFamily="18" charset="0"/>
                </a:rPr>
                <a:t>1</a:t>
              </a:r>
              <a:endParaRPr lang="en-US" altLang="zh-CN" sz="2800" b="1" i="1" dirty="0">
                <a:solidFill>
                  <a:srgbClr val="336600"/>
                </a:solidFill>
                <a:latin typeface="Times New Roman" panose="02020603050405020304" pitchFamily="18" charset="0"/>
              </a:endParaRPr>
            </a:p>
          </p:txBody>
        </p:sp>
        <p:sp>
          <p:nvSpPr>
            <p:cNvPr id="102440" name="Rectangle 53"/>
            <p:cNvSpPr/>
            <p:nvPr>
              <p:custDataLst>
                <p:tags r:id="rId36"/>
              </p:custDataLst>
            </p:nvPr>
          </p:nvSpPr>
          <p:spPr>
            <a:xfrm>
              <a:off x="1235" y="1065"/>
              <a:ext cx="244" cy="327"/>
            </a:xfrm>
            <a:prstGeom prst="rect">
              <a:avLst/>
            </a:prstGeom>
            <a:noFill/>
            <a:ln w="38100">
              <a:noFill/>
            </a:ln>
          </p:spPr>
          <p:txBody>
            <a:bodyPr wrap="none" lIns="92075" tIns="46038" rIns="92075" bIns="46038">
              <a:spAutoFit/>
            </a:bodyPr>
            <a:lstStyle/>
            <a:p>
              <a:pPr eaLnBrk="0" hangingPunct="0"/>
              <a:r>
                <a:rPr lang="en-US" altLang="zh-CN" sz="2800" b="1" i="1" dirty="0">
                  <a:solidFill>
                    <a:srgbClr val="CC3300"/>
                  </a:solidFill>
                  <a:latin typeface="Times New Roman" panose="02020603050405020304" pitchFamily="18" charset="0"/>
                </a:rPr>
                <a:t>+</a:t>
              </a:r>
            </a:p>
          </p:txBody>
        </p:sp>
        <p:sp>
          <p:nvSpPr>
            <p:cNvPr id="102441" name="Rectangle 54"/>
            <p:cNvSpPr/>
            <p:nvPr>
              <p:custDataLst>
                <p:tags r:id="rId37"/>
              </p:custDataLst>
            </p:nvPr>
          </p:nvSpPr>
          <p:spPr>
            <a:xfrm>
              <a:off x="1248" y="1505"/>
              <a:ext cx="333" cy="327"/>
            </a:xfrm>
            <a:prstGeom prst="rect">
              <a:avLst/>
            </a:prstGeom>
            <a:noFill/>
            <a:ln w="38100">
              <a:noFill/>
            </a:ln>
          </p:spPr>
          <p:txBody>
            <a:bodyPr lIns="92075" tIns="46038" rIns="92075" bIns="46038">
              <a:spAutoFit/>
            </a:bodyPr>
            <a:lstStyle/>
            <a:p>
              <a:pPr eaLnBrk="0" hangingPunct="0"/>
              <a:r>
                <a:rPr lang="en-US" altLang="zh-CN" sz="2800" b="1" i="1" dirty="0">
                  <a:solidFill>
                    <a:srgbClr val="CC3300"/>
                  </a:solidFill>
                  <a:latin typeface="Times New Roman" panose="02020603050405020304" pitchFamily="18" charset="0"/>
                </a:rPr>
                <a:t>_</a:t>
              </a:r>
            </a:p>
          </p:txBody>
        </p:sp>
      </p:grpSp>
      <p:sp>
        <p:nvSpPr>
          <p:cNvPr id="79927" name="AutoShape 55"/>
          <p:cNvSpPr/>
          <p:nvPr>
            <p:custDataLst>
              <p:tags r:id="rId9"/>
            </p:custDataLst>
          </p:nvPr>
        </p:nvSpPr>
        <p:spPr>
          <a:xfrm>
            <a:off x="817563" y="4727258"/>
            <a:ext cx="1262062" cy="811212"/>
          </a:xfrm>
          <a:prstGeom prst="cloudCallout">
            <a:avLst>
              <a:gd name="adj1" fmla="val 36667"/>
              <a:gd name="adj2" fmla="val -118884"/>
            </a:avLst>
          </a:prstGeom>
          <a:solidFill>
            <a:schemeClr val="hlink"/>
          </a:solidFill>
          <a:ln w="9525" cap="flat" cmpd="sng">
            <a:solidFill>
              <a:srgbClr val="996633"/>
            </a:solidFill>
            <a:prstDash val="solid"/>
            <a:headEnd type="none" w="med" len="med"/>
            <a:tailEnd type="none" w="med" len="med"/>
          </a:ln>
        </p:spPr>
        <p:txBody>
          <a:bodyPr/>
          <a:lstStyle/>
          <a:p>
            <a:pPr algn="ctr" eaLnBrk="0" hangingPunct="0"/>
            <a:r>
              <a:rPr lang="zh-CN" altLang="en-US" sz="1800" b="1" dirty="0">
                <a:solidFill>
                  <a:srgbClr val="996633"/>
                </a:solidFill>
                <a:latin typeface="Times New Roman" panose="02020603050405020304" pitchFamily="18" charset="0"/>
              </a:rPr>
              <a:t>几条支路？</a:t>
            </a:r>
          </a:p>
        </p:txBody>
      </p:sp>
      <p:sp>
        <p:nvSpPr>
          <p:cNvPr id="79928" name="AutoShape 56"/>
          <p:cNvSpPr/>
          <p:nvPr>
            <p:custDataLst>
              <p:tags r:id="rId10"/>
            </p:custDataLst>
          </p:nvPr>
        </p:nvSpPr>
        <p:spPr>
          <a:xfrm>
            <a:off x="2806700" y="5452745"/>
            <a:ext cx="2089150" cy="652463"/>
          </a:xfrm>
          <a:prstGeom prst="cloudCallout">
            <a:avLst>
              <a:gd name="adj1" fmla="val -5472"/>
              <a:gd name="adj2" fmla="val -134917"/>
            </a:avLst>
          </a:prstGeom>
          <a:solidFill>
            <a:schemeClr val="accent1"/>
          </a:solidFill>
          <a:ln w="9525" cap="flat" cmpd="sng">
            <a:solidFill>
              <a:srgbClr val="006600"/>
            </a:solidFill>
            <a:prstDash val="solid"/>
            <a:headEnd type="none" w="med" len="med"/>
            <a:tailEnd type="none" w="med" len="med"/>
          </a:ln>
        </p:spPr>
        <p:txBody>
          <a:bodyPr/>
          <a:lstStyle/>
          <a:p>
            <a:pPr algn="ctr" eaLnBrk="0" hangingPunct="0"/>
            <a:r>
              <a:rPr lang="zh-CN" altLang="en-US" sz="1800" b="1" dirty="0">
                <a:latin typeface="Times New Roman" panose="02020603050405020304" pitchFamily="18" charset="0"/>
              </a:rPr>
              <a:t>结点几个？</a:t>
            </a:r>
          </a:p>
        </p:txBody>
      </p:sp>
      <p:sp>
        <p:nvSpPr>
          <p:cNvPr id="79929" name="AutoShape 57"/>
          <p:cNvSpPr/>
          <p:nvPr>
            <p:custDataLst>
              <p:tags r:id="rId11"/>
            </p:custDataLst>
          </p:nvPr>
        </p:nvSpPr>
        <p:spPr>
          <a:xfrm>
            <a:off x="6208713" y="4479608"/>
            <a:ext cx="1638300" cy="741362"/>
          </a:xfrm>
          <a:prstGeom prst="cloudCallout">
            <a:avLst>
              <a:gd name="adj1" fmla="val -76162"/>
              <a:gd name="adj2" fmla="val -78051"/>
            </a:avLst>
          </a:prstGeom>
          <a:solidFill>
            <a:srgbClr val="FFCC99"/>
          </a:solidFill>
          <a:ln w="9525" cap="flat" cmpd="sng">
            <a:solidFill>
              <a:srgbClr val="A50021"/>
            </a:solidFill>
            <a:prstDash val="solid"/>
            <a:headEnd type="none" w="med" len="med"/>
            <a:tailEnd type="none" w="med" len="med"/>
          </a:ln>
        </p:spPr>
        <p:txBody>
          <a:bodyPr/>
          <a:lstStyle/>
          <a:p>
            <a:pPr algn="ctr" eaLnBrk="0" hangingPunct="0"/>
            <a:r>
              <a:rPr lang="zh-CN" altLang="en-US" sz="1800" b="1" dirty="0">
                <a:latin typeface="Times New Roman" panose="02020603050405020304" pitchFamily="18" charset="0"/>
              </a:rPr>
              <a:t>网孔数？</a:t>
            </a:r>
          </a:p>
        </p:txBody>
      </p:sp>
      <p:sp>
        <p:nvSpPr>
          <p:cNvPr id="79930" name="Text Box 58"/>
          <p:cNvSpPr txBox="1"/>
          <p:nvPr>
            <p:custDataLst>
              <p:tags r:id="rId12"/>
            </p:custDataLst>
          </p:nvPr>
        </p:nvSpPr>
        <p:spPr>
          <a:xfrm>
            <a:off x="6573838" y="3719195"/>
            <a:ext cx="1901825" cy="528638"/>
          </a:xfrm>
          <a:prstGeom prst="rect">
            <a:avLst/>
          </a:prstGeom>
          <a:noFill/>
          <a:ln w="9525" cap="flat" cmpd="sng">
            <a:solidFill>
              <a:schemeClr val="tx1"/>
            </a:solidFill>
            <a:prstDash val="solid"/>
            <a:miter/>
            <a:headEnd type="none" w="med" len="med"/>
            <a:tailEnd type="none" w="med" len="med"/>
          </a:ln>
        </p:spPr>
        <p:txBody>
          <a:bodyPr>
            <a:spAutoFit/>
          </a:bodyPr>
          <a:lstStyle/>
          <a:p>
            <a:pPr eaLnBrk="0" hangingPunct="0"/>
            <a:r>
              <a:rPr lang="zh-CN" altLang="en-US" sz="2800" b="1" dirty="0">
                <a:solidFill>
                  <a:srgbClr val="0000CC"/>
                </a:solidFill>
                <a:latin typeface="Times New Roman" panose="02020603050405020304" pitchFamily="18" charset="0"/>
              </a:rPr>
              <a:t>网孔共</a:t>
            </a:r>
            <a:r>
              <a:rPr lang="en-US" altLang="zh-CN" sz="2800" b="1" dirty="0">
                <a:solidFill>
                  <a:srgbClr val="0000CC"/>
                </a:solidFill>
                <a:latin typeface="Times New Roman" panose="02020603050405020304" pitchFamily="18" charset="0"/>
              </a:rPr>
              <a:t>2</a:t>
            </a:r>
            <a:r>
              <a:rPr lang="zh-CN" altLang="en-US" sz="2800" b="1" dirty="0">
                <a:solidFill>
                  <a:srgbClr val="0000CC"/>
                </a:solidFill>
                <a:latin typeface="Times New Roman" panose="02020603050405020304" pitchFamily="18" charset="0"/>
              </a:rPr>
              <a:t>个</a:t>
            </a:r>
          </a:p>
        </p:txBody>
      </p:sp>
      <p:sp>
        <p:nvSpPr>
          <p:cNvPr id="102417" name="Rectangle 59"/>
          <p:cNvSpPr/>
          <p:nvPr>
            <p:custDataLst>
              <p:tags r:id="rId13"/>
            </p:custDataLst>
          </p:nvPr>
        </p:nvSpPr>
        <p:spPr>
          <a:xfrm>
            <a:off x="900113" y="1436370"/>
            <a:ext cx="668337" cy="457200"/>
          </a:xfrm>
          <a:prstGeom prst="rect">
            <a:avLst/>
          </a:prstGeom>
          <a:noFill/>
          <a:ln w="9525">
            <a:noFill/>
          </a:ln>
        </p:spPr>
        <p:txBody>
          <a:bodyPr wrap="none">
            <a:spAutoFit/>
          </a:bodyPr>
          <a:lstStyle/>
          <a:p>
            <a:r>
              <a:rPr lang="zh-CN" altLang="en-US" b="1" dirty="0">
                <a:solidFill>
                  <a:srgbClr val="FF0066"/>
                </a:solidFill>
                <a:latin typeface="Times New Roman" panose="02020603050405020304" pitchFamily="18" charset="0"/>
              </a:rPr>
              <a:t>例 </a:t>
            </a:r>
            <a:r>
              <a:rPr lang="en-US" altLang="zh-CN" b="1" dirty="0">
                <a:solidFill>
                  <a:srgbClr val="FF0066"/>
                </a:solidFill>
                <a:latin typeface="Times New Roman" panose="02020603050405020304" pitchFamily="18" charset="0"/>
              </a:rPr>
              <a:t>:</a:t>
            </a:r>
            <a:endParaRPr lang="zh-CN" altLang="en-US" b="1" dirty="0">
              <a:solidFill>
                <a:srgbClr val="FF0066"/>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0.70"/>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par>
                          <p:cTn id="10" fill="hold">
                            <p:stCondLst>
                              <p:cond delay="1000"/>
                            </p:stCondLst>
                            <p:childTnLst>
                              <p:par>
                                <p:cTn id="11" presetID="24" presetClass="entr" presetSubtype="0" fill="hold" grpId="0" nodeType="afterEffect">
                                  <p:stCondLst>
                                    <p:cond delay="0"/>
                                  </p:stCondLst>
                                  <p:childTnLst>
                                    <p:set>
                                      <p:cBhvr>
                                        <p:cTn id="12" dur="1" fill="hold">
                                          <p:stCondLst>
                                            <p:cond delay="0"/>
                                          </p:stCondLst>
                                        </p:cTn>
                                        <p:tgtEl>
                                          <p:spTgt spid="79927"/>
                                        </p:tgtEl>
                                        <p:attrNameLst>
                                          <p:attrName>style.visibility</p:attrName>
                                        </p:attrNameLst>
                                      </p:cBhvr>
                                      <p:to>
                                        <p:strVal val="visible"/>
                                      </p:to>
                                    </p:set>
                                    <p:anim to="" calcmode="lin" valueType="num">
                                      <p:cBhvr>
                                        <p:cTn id="13" dur="1" fill="hold"/>
                                        <p:tgtEl>
                                          <p:spTgt spid="79927"/>
                                        </p:tgtEl>
                                        <p:attrNameLst>
                                          <p:attrName>style.visibility</p:attrName>
                                        </p:attrNameLst>
                                      </p:cBhvr>
                                    </p:anim>
                                  </p:childTnLst>
                                </p:cTn>
                              </p:par>
                            </p:childTnLst>
                          </p:cTn>
                        </p:par>
                        <p:par>
                          <p:cTn id="14" fill="hold">
                            <p:stCondLst>
                              <p:cond delay="1000"/>
                            </p:stCondLst>
                            <p:childTnLst>
                              <p:par>
                                <p:cTn id="15" presetID="24" presetClass="entr" presetSubtype="0" fill="hold" grpId="0" nodeType="afterEffect">
                                  <p:stCondLst>
                                    <p:cond delay="0"/>
                                  </p:stCondLst>
                                  <p:childTnLst>
                                    <p:set>
                                      <p:cBhvr>
                                        <p:cTn id="16" dur="1" fill="hold">
                                          <p:stCondLst>
                                            <p:cond delay="0"/>
                                          </p:stCondLst>
                                        </p:cTn>
                                        <p:tgtEl>
                                          <p:spTgt spid="79928"/>
                                        </p:tgtEl>
                                        <p:attrNameLst>
                                          <p:attrName>style.visibility</p:attrName>
                                        </p:attrNameLst>
                                      </p:cBhvr>
                                      <p:to>
                                        <p:strVal val="visible"/>
                                      </p:to>
                                    </p:set>
                                    <p:anim to="" calcmode="lin" valueType="num">
                                      <p:cBhvr>
                                        <p:cTn id="17" dur="1" fill="hold"/>
                                        <p:tgtEl>
                                          <p:spTgt spid="79928"/>
                                        </p:tgtEl>
                                        <p:attrNameLst>
                                          <p:attrName>style.visibility</p:attrName>
                                        </p:attrNameLst>
                                      </p:cBhvr>
                                    </p:anim>
                                  </p:childTnLst>
                                </p:cTn>
                              </p:par>
                            </p:childTnLst>
                          </p:cTn>
                        </p:par>
                        <p:par>
                          <p:cTn id="18" fill="hold">
                            <p:stCondLst>
                              <p:cond delay="1000"/>
                            </p:stCondLst>
                            <p:childTnLst>
                              <p:par>
                                <p:cTn id="19" presetID="24" presetClass="entr" presetSubtype="0" fill="hold" grpId="0" nodeType="afterEffect">
                                  <p:stCondLst>
                                    <p:cond delay="0"/>
                                  </p:stCondLst>
                                  <p:childTnLst>
                                    <p:set>
                                      <p:cBhvr>
                                        <p:cTn id="20" dur="1" fill="hold">
                                          <p:stCondLst>
                                            <p:cond delay="0"/>
                                          </p:stCondLst>
                                        </p:cTn>
                                        <p:tgtEl>
                                          <p:spTgt spid="79889"/>
                                        </p:tgtEl>
                                        <p:attrNameLst>
                                          <p:attrName>style.visibility</p:attrName>
                                        </p:attrNameLst>
                                      </p:cBhvr>
                                      <p:to>
                                        <p:strVal val="visible"/>
                                      </p:to>
                                    </p:set>
                                    <p:anim to="" calcmode="lin" valueType="num">
                                      <p:cBhvr>
                                        <p:cTn id="21" dur="1" fill="hold"/>
                                        <p:tgtEl>
                                          <p:spTgt spid="79889"/>
                                        </p:tgtEl>
                                        <p:attrNameLst>
                                          <p:attrName>style.visibility</p:attrName>
                                        </p:attrNameLst>
                                      </p:cBhvr>
                                    </p:anim>
                                  </p:childTnLst>
                                </p:cTn>
                              </p:par>
                            </p:childTnLst>
                          </p:cTn>
                        </p:par>
                        <p:par>
                          <p:cTn id="22" fill="hold">
                            <p:stCondLst>
                              <p:cond delay="1000"/>
                            </p:stCondLst>
                            <p:childTnLst>
                              <p:par>
                                <p:cTn id="23" presetID="24" presetClass="entr" presetSubtype="0" fill="hold" grpId="0" nodeType="afterEffect">
                                  <p:stCondLst>
                                    <p:cond delay="0"/>
                                  </p:stCondLst>
                                  <p:childTnLst>
                                    <p:set>
                                      <p:cBhvr>
                                        <p:cTn id="24" dur="1" fill="hold">
                                          <p:stCondLst>
                                            <p:cond delay="0"/>
                                          </p:stCondLst>
                                        </p:cTn>
                                        <p:tgtEl>
                                          <p:spTgt spid="79929"/>
                                        </p:tgtEl>
                                        <p:attrNameLst>
                                          <p:attrName>style.visibility</p:attrName>
                                        </p:attrNameLst>
                                      </p:cBhvr>
                                      <p:to>
                                        <p:strVal val="visible"/>
                                      </p:to>
                                    </p:set>
                                    <p:anim to="" calcmode="lin" valueType="num">
                                      <p:cBhvr>
                                        <p:cTn id="25" dur="1" fill="hold"/>
                                        <p:tgtEl>
                                          <p:spTgt spid="79929"/>
                                        </p:tgtEl>
                                        <p:attrNameLst>
                                          <p:attrName>style.visibility</p:attrName>
                                        </p:attrNameLst>
                                      </p:cBhvr>
                                    </p:anim>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left)">
                                      <p:cBhvr>
                                        <p:cTn id="30" dur="2000"/>
                                        <p:tgtEl>
                                          <p:spTgt spid="5"/>
                                        </p:tgtEl>
                                      </p:cBhvr>
                                    </p:animEffect>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79875"/>
                                        </p:tgtEl>
                                        <p:attrNameLst>
                                          <p:attrName>style.visibility</p:attrName>
                                        </p:attrNameLst>
                                      </p:cBhvr>
                                      <p:to>
                                        <p:strVal val="visible"/>
                                      </p:to>
                                    </p:set>
                                    <p:animEffect transition="in" filter="wipe(left)">
                                      <p:cBhvr>
                                        <p:cTn id="34" dur="2000"/>
                                        <p:tgtEl>
                                          <p:spTgt spid="79875"/>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1" fill="hold" grpId="0" nodeType="clickEffect">
                                  <p:stCondLst>
                                    <p:cond delay="0"/>
                                  </p:stCondLst>
                                  <p:childTnLst>
                                    <p:set>
                                      <p:cBhvr>
                                        <p:cTn id="38" dur="1" fill="hold">
                                          <p:stCondLst>
                                            <p:cond delay="0"/>
                                          </p:stCondLst>
                                        </p:cTn>
                                        <p:tgtEl>
                                          <p:spTgt spid="79890"/>
                                        </p:tgtEl>
                                        <p:attrNameLst>
                                          <p:attrName>style.visibility</p:attrName>
                                        </p:attrNameLst>
                                      </p:cBhvr>
                                      <p:to>
                                        <p:strVal val="visible"/>
                                      </p:to>
                                    </p:set>
                                    <p:anim calcmode="lin" valueType="num">
                                      <p:cBhvr additive="base">
                                        <p:cTn id="39" dur="1000" fill="hold"/>
                                        <p:tgtEl>
                                          <p:spTgt spid="79890"/>
                                        </p:tgtEl>
                                        <p:attrNameLst>
                                          <p:attrName>ppt_x</p:attrName>
                                        </p:attrNameLst>
                                      </p:cBhvr>
                                      <p:tavLst>
                                        <p:tav tm="0">
                                          <p:val>
                                            <p:strVal val="#ppt_x"/>
                                          </p:val>
                                        </p:tav>
                                        <p:tav tm="100000">
                                          <p:val>
                                            <p:strVal val="#ppt_x"/>
                                          </p:val>
                                        </p:tav>
                                      </p:tavLst>
                                    </p:anim>
                                    <p:anim calcmode="lin" valueType="num">
                                      <p:cBhvr additive="base">
                                        <p:cTn id="40" dur="1000" fill="hold"/>
                                        <p:tgtEl>
                                          <p:spTgt spid="79890"/>
                                        </p:tgtEl>
                                        <p:attrNameLst>
                                          <p:attrName>ppt_y</p:attrName>
                                        </p:attrNameLst>
                                      </p:cBhvr>
                                      <p:tavLst>
                                        <p:tav tm="0">
                                          <p:val>
                                            <p:strVal val="0-#ppt_h/2"/>
                                          </p:val>
                                        </p:tav>
                                        <p:tav tm="100000">
                                          <p:val>
                                            <p:strVal val="#ppt_y"/>
                                          </p:val>
                                        </p:tav>
                                      </p:tavLst>
                                    </p:anim>
                                  </p:childTnLst>
                                </p:cTn>
                              </p:par>
                            </p:childTnLst>
                          </p:cTn>
                        </p:par>
                        <p:par>
                          <p:cTn id="41" fill="hold">
                            <p:stCondLst>
                              <p:cond delay="1000"/>
                            </p:stCondLst>
                            <p:childTnLst>
                              <p:par>
                                <p:cTn id="42" presetID="2" presetClass="entr" presetSubtype="4" fill="hold" grpId="0" nodeType="afterEffect">
                                  <p:stCondLst>
                                    <p:cond delay="0"/>
                                  </p:stCondLst>
                                  <p:childTnLst>
                                    <p:set>
                                      <p:cBhvr>
                                        <p:cTn id="43" dur="1" fill="hold">
                                          <p:stCondLst>
                                            <p:cond delay="0"/>
                                          </p:stCondLst>
                                        </p:cTn>
                                        <p:tgtEl>
                                          <p:spTgt spid="79891"/>
                                        </p:tgtEl>
                                        <p:attrNameLst>
                                          <p:attrName>style.visibility</p:attrName>
                                        </p:attrNameLst>
                                      </p:cBhvr>
                                      <p:to>
                                        <p:strVal val="visible"/>
                                      </p:to>
                                    </p:set>
                                    <p:anim calcmode="lin" valueType="num">
                                      <p:cBhvr additive="base">
                                        <p:cTn id="44" dur="1000" fill="hold"/>
                                        <p:tgtEl>
                                          <p:spTgt spid="79891"/>
                                        </p:tgtEl>
                                        <p:attrNameLst>
                                          <p:attrName>ppt_x</p:attrName>
                                        </p:attrNameLst>
                                      </p:cBhvr>
                                      <p:tavLst>
                                        <p:tav tm="0">
                                          <p:val>
                                            <p:strVal val="#ppt_x"/>
                                          </p:val>
                                        </p:tav>
                                        <p:tav tm="100000">
                                          <p:val>
                                            <p:strVal val="#ppt_x"/>
                                          </p:val>
                                        </p:tav>
                                      </p:tavLst>
                                    </p:anim>
                                    <p:anim calcmode="lin" valueType="num">
                                      <p:cBhvr additive="base">
                                        <p:cTn id="45" dur="1000" fill="hold"/>
                                        <p:tgtEl>
                                          <p:spTgt spid="79891"/>
                                        </p:tgtEl>
                                        <p:attrNameLst>
                                          <p:attrName>ppt_y</p:attrName>
                                        </p:attrNameLst>
                                      </p:cBhvr>
                                      <p:tavLst>
                                        <p:tav tm="0">
                                          <p:val>
                                            <p:strVal val="1+#ppt_h/2"/>
                                          </p:val>
                                        </p:tav>
                                        <p:tav tm="100000">
                                          <p:val>
                                            <p:strVal val="#ppt_y"/>
                                          </p:val>
                                        </p:tav>
                                      </p:tavLst>
                                    </p:anim>
                                  </p:childTnLst>
                                </p:cTn>
                              </p:par>
                            </p:childTnLst>
                          </p:cTn>
                        </p:par>
                        <p:par>
                          <p:cTn id="46" fill="hold">
                            <p:stCondLst>
                              <p:cond delay="2000"/>
                            </p:stCondLst>
                            <p:childTnLst>
                              <p:par>
                                <p:cTn id="47" presetID="22" presetClass="entr" presetSubtype="8" fill="hold" grpId="0" nodeType="afterEffect">
                                  <p:stCondLst>
                                    <p:cond delay="0"/>
                                  </p:stCondLst>
                                  <p:childTnLst>
                                    <p:set>
                                      <p:cBhvr>
                                        <p:cTn id="48" dur="1" fill="hold">
                                          <p:stCondLst>
                                            <p:cond delay="0"/>
                                          </p:stCondLst>
                                        </p:cTn>
                                        <p:tgtEl>
                                          <p:spTgt spid="79874"/>
                                        </p:tgtEl>
                                        <p:attrNameLst>
                                          <p:attrName>style.visibility</p:attrName>
                                        </p:attrNameLst>
                                      </p:cBhvr>
                                      <p:to>
                                        <p:strVal val="visible"/>
                                      </p:to>
                                    </p:set>
                                    <p:animEffect transition="in" filter="wipe(left)">
                                      <p:cBhvr>
                                        <p:cTn id="49" dur="2000"/>
                                        <p:tgtEl>
                                          <p:spTgt spid="79874"/>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nodeType="clickEffect">
                                  <p:stCondLst>
                                    <p:cond delay="0"/>
                                  </p:stCondLst>
                                  <p:childTnLst>
                                    <p:set>
                                      <p:cBhvr>
                                        <p:cTn id="53" dur="1" fill="hold">
                                          <p:stCondLst>
                                            <p:cond delay="0"/>
                                          </p:stCondLst>
                                        </p:cTn>
                                        <p:tgtEl>
                                          <p:spTgt spid="2"/>
                                        </p:tgtEl>
                                        <p:attrNameLst>
                                          <p:attrName>style.visibility</p:attrName>
                                        </p:attrNameLst>
                                      </p:cBhvr>
                                      <p:to>
                                        <p:strVal val="visible"/>
                                      </p:to>
                                    </p:set>
                                    <p:animEffect transition="in" filter="wipe(up)">
                                      <p:cBhvr>
                                        <p:cTn id="54" dur="1000"/>
                                        <p:tgtEl>
                                          <p:spTgt spid="2"/>
                                        </p:tgtEl>
                                      </p:cBhvr>
                                    </p:animEffect>
                                  </p:childTnLst>
                                </p:cTn>
                              </p:par>
                            </p:childTnLst>
                          </p:cTn>
                        </p:par>
                        <p:par>
                          <p:cTn id="55" fill="hold">
                            <p:stCondLst>
                              <p:cond delay="1000"/>
                            </p:stCondLst>
                            <p:childTnLst>
                              <p:par>
                                <p:cTn id="56" presetID="22" presetClass="entr" presetSubtype="1" fill="hold" nodeType="afterEffect">
                                  <p:stCondLst>
                                    <p:cond delay="0"/>
                                  </p:stCondLst>
                                  <p:childTnLst>
                                    <p:set>
                                      <p:cBhvr>
                                        <p:cTn id="57" dur="1" fill="hold">
                                          <p:stCondLst>
                                            <p:cond delay="0"/>
                                          </p:stCondLst>
                                        </p:cTn>
                                        <p:tgtEl>
                                          <p:spTgt spid="3"/>
                                        </p:tgtEl>
                                        <p:attrNameLst>
                                          <p:attrName>style.visibility</p:attrName>
                                        </p:attrNameLst>
                                      </p:cBhvr>
                                      <p:to>
                                        <p:strVal val="visible"/>
                                      </p:to>
                                    </p:set>
                                    <p:animEffect transition="in" filter="wipe(up)">
                                      <p:cBhvr>
                                        <p:cTn id="58" dur="1000"/>
                                        <p:tgtEl>
                                          <p:spTgt spid="3"/>
                                        </p:tgtEl>
                                      </p:cBhvr>
                                    </p:animEffect>
                                  </p:childTnLst>
                                </p:cTn>
                              </p:par>
                            </p:childTnLst>
                          </p:cTn>
                        </p:par>
                        <p:par>
                          <p:cTn id="59" fill="hold">
                            <p:stCondLst>
                              <p:cond delay="2000"/>
                            </p:stCondLst>
                            <p:childTnLst>
                              <p:par>
                                <p:cTn id="60" presetID="22" presetClass="entr" presetSubtype="1" fill="hold" nodeType="after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wipe(up)">
                                      <p:cBhvr>
                                        <p:cTn id="62" dur="1000"/>
                                        <p:tgtEl>
                                          <p:spTgt spid="4"/>
                                        </p:tgtEl>
                                      </p:cBhvr>
                                    </p:animEffect>
                                  </p:childTnLst>
                                </p:cTn>
                              </p:par>
                            </p:childTnLst>
                          </p:cTn>
                        </p:par>
                        <p:par>
                          <p:cTn id="63" fill="hold">
                            <p:stCondLst>
                              <p:cond delay="3000"/>
                            </p:stCondLst>
                            <p:childTnLst>
                              <p:par>
                                <p:cTn id="64" presetID="22" presetClass="entr" presetSubtype="8" fill="hold" grpId="0" nodeType="afterEffect">
                                  <p:stCondLst>
                                    <p:cond delay="0"/>
                                  </p:stCondLst>
                                  <p:childTnLst>
                                    <p:set>
                                      <p:cBhvr>
                                        <p:cTn id="65" dur="1" fill="hold">
                                          <p:stCondLst>
                                            <p:cond delay="0"/>
                                          </p:stCondLst>
                                        </p:cTn>
                                        <p:tgtEl>
                                          <p:spTgt spid="79876"/>
                                        </p:tgtEl>
                                        <p:attrNameLst>
                                          <p:attrName>style.visibility</p:attrName>
                                        </p:attrNameLst>
                                      </p:cBhvr>
                                      <p:to>
                                        <p:strVal val="visible"/>
                                      </p:to>
                                    </p:set>
                                    <p:animEffect transition="in" filter="wipe(left)">
                                      <p:cBhvr>
                                        <p:cTn id="66" dur="2000"/>
                                        <p:tgtEl>
                                          <p:spTgt spid="79876"/>
                                        </p:tgtEl>
                                      </p:cBhvr>
                                    </p:animEffect>
                                  </p:childTnLst>
                                </p:cTn>
                              </p:par>
                            </p:childTnLst>
                          </p:cTn>
                        </p:par>
                      </p:childTnLst>
                    </p:cTn>
                  </p:par>
                  <p:par>
                    <p:cTn id="67" fill="hold">
                      <p:stCondLst>
                        <p:cond delay="indefinite"/>
                      </p:stCondLst>
                      <p:childTnLst>
                        <p:par>
                          <p:cTn id="68" fill="hold">
                            <p:stCondLst>
                              <p:cond delay="0"/>
                            </p:stCondLst>
                            <p:childTnLst>
                              <p:par>
                                <p:cTn id="69" presetID="55" presetClass="entr" presetSubtype="0" fill="hold" nodeType="clickEffect">
                                  <p:stCondLst>
                                    <p:cond delay="0"/>
                                  </p:stCondLst>
                                  <p:childTnLst>
                                    <p:set>
                                      <p:cBhvr>
                                        <p:cTn id="70" dur="1" fill="hold">
                                          <p:stCondLst>
                                            <p:cond delay="0"/>
                                          </p:stCondLst>
                                        </p:cTn>
                                        <p:tgtEl>
                                          <p:spTgt spid="2"/>
                                        </p:tgtEl>
                                        <p:attrNameLst>
                                          <p:attrName>style.visibility</p:attrName>
                                        </p:attrNameLst>
                                      </p:cBhvr>
                                      <p:to>
                                        <p:strVal val="visible"/>
                                      </p:to>
                                    </p:set>
                                    <p:anim calcmode="lin" valueType="num">
                                      <p:cBhvr>
                                        <p:cTn id="71" dur="1000" fill="hold"/>
                                        <p:tgtEl>
                                          <p:spTgt spid="2"/>
                                        </p:tgtEl>
                                        <p:attrNameLst>
                                          <p:attrName>ppt_w</p:attrName>
                                        </p:attrNameLst>
                                      </p:cBhvr>
                                      <p:tavLst>
                                        <p:tav tm="0">
                                          <p:val>
                                            <p:strVal val="#ppt_w*0.70"/>
                                          </p:val>
                                        </p:tav>
                                        <p:tav tm="100000">
                                          <p:val>
                                            <p:strVal val="#ppt_w"/>
                                          </p:val>
                                        </p:tav>
                                      </p:tavLst>
                                    </p:anim>
                                    <p:anim calcmode="lin" valueType="num">
                                      <p:cBhvr>
                                        <p:cTn id="72" dur="1000" fill="hold"/>
                                        <p:tgtEl>
                                          <p:spTgt spid="2"/>
                                        </p:tgtEl>
                                        <p:attrNameLst>
                                          <p:attrName>ppt_h</p:attrName>
                                        </p:attrNameLst>
                                      </p:cBhvr>
                                      <p:tavLst>
                                        <p:tav tm="0">
                                          <p:val>
                                            <p:strVal val="#ppt_h"/>
                                          </p:val>
                                        </p:tav>
                                        <p:tav tm="100000">
                                          <p:val>
                                            <p:strVal val="#ppt_h"/>
                                          </p:val>
                                        </p:tav>
                                      </p:tavLst>
                                    </p:anim>
                                    <p:animEffect transition="in" filter="fade">
                                      <p:cBhvr>
                                        <p:cTn id="73" dur="1000"/>
                                        <p:tgtEl>
                                          <p:spTgt spid="2"/>
                                        </p:tgtEl>
                                      </p:cBhvr>
                                    </p:animEffect>
                                  </p:childTnLst>
                                </p:cTn>
                              </p:par>
                            </p:childTnLst>
                          </p:cTn>
                        </p:par>
                        <p:par>
                          <p:cTn id="74" fill="hold">
                            <p:stCondLst>
                              <p:cond delay="1000"/>
                            </p:stCondLst>
                            <p:childTnLst>
                              <p:par>
                                <p:cTn id="75" presetID="55" presetClass="entr" presetSubtype="0" fill="hold" nodeType="afterEffect">
                                  <p:stCondLst>
                                    <p:cond delay="0"/>
                                  </p:stCondLst>
                                  <p:childTnLst>
                                    <p:set>
                                      <p:cBhvr>
                                        <p:cTn id="76" dur="1" fill="hold">
                                          <p:stCondLst>
                                            <p:cond delay="0"/>
                                          </p:stCondLst>
                                        </p:cTn>
                                        <p:tgtEl>
                                          <p:spTgt spid="3"/>
                                        </p:tgtEl>
                                        <p:attrNameLst>
                                          <p:attrName>style.visibility</p:attrName>
                                        </p:attrNameLst>
                                      </p:cBhvr>
                                      <p:to>
                                        <p:strVal val="visible"/>
                                      </p:to>
                                    </p:set>
                                    <p:anim calcmode="lin" valueType="num">
                                      <p:cBhvr>
                                        <p:cTn id="77" dur="1000" fill="hold"/>
                                        <p:tgtEl>
                                          <p:spTgt spid="3"/>
                                        </p:tgtEl>
                                        <p:attrNameLst>
                                          <p:attrName>ppt_w</p:attrName>
                                        </p:attrNameLst>
                                      </p:cBhvr>
                                      <p:tavLst>
                                        <p:tav tm="0">
                                          <p:val>
                                            <p:strVal val="#ppt_w*0.70"/>
                                          </p:val>
                                        </p:tav>
                                        <p:tav tm="100000">
                                          <p:val>
                                            <p:strVal val="#ppt_w"/>
                                          </p:val>
                                        </p:tav>
                                      </p:tavLst>
                                    </p:anim>
                                    <p:anim calcmode="lin" valueType="num">
                                      <p:cBhvr>
                                        <p:cTn id="78" dur="1000" fill="hold"/>
                                        <p:tgtEl>
                                          <p:spTgt spid="3"/>
                                        </p:tgtEl>
                                        <p:attrNameLst>
                                          <p:attrName>ppt_h</p:attrName>
                                        </p:attrNameLst>
                                      </p:cBhvr>
                                      <p:tavLst>
                                        <p:tav tm="0">
                                          <p:val>
                                            <p:strVal val="#ppt_h"/>
                                          </p:val>
                                        </p:tav>
                                        <p:tav tm="100000">
                                          <p:val>
                                            <p:strVal val="#ppt_h"/>
                                          </p:val>
                                        </p:tav>
                                      </p:tavLst>
                                    </p:anim>
                                    <p:animEffect transition="in" filter="fade">
                                      <p:cBhvr>
                                        <p:cTn id="79" dur="1000"/>
                                        <p:tgtEl>
                                          <p:spTgt spid="3"/>
                                        </p:tgtEl>
                                      </p:cBhvr>
                                    </p:animEffect>
                                  </p:childTnLst>
                                </p:cTn>
                              </p:par>
                            </p:childTnLst>
                          </p:cTn>
                        </p:par>
                        <p:par>
                          <p:cTn id="80" fill="hold">
                            <p:stCondLst>
                              <p:cond delay="2000"/>
                            </p:stCondLst>
                            <p:childTnLst>
                              <p:par>
                                <p:cTn id="81" presetID="22" presetClass="entr" presetSubtype="8" fill="hold" grpId="0" nodeType="afterEffect">
                                  <p:stCondLst>
                                    <p:cond delay="0"/>
                                  </p:stCondLst>
                                  <p:childTnLst>
                                    <p:set>
                                      <p:cBhvr>
                                        <p:cTn id="82" dur="1" fill="hold">
                                          <p:stCondLst>
                                            <p:cond delay="0"/>
                                          </p:stCondLst>
                                        </p:cTn>
                                        <p:tgtEl>
                                          <p:spTgt spid="79930"/>
                                        </p:tgtEl>
                                        <p:attrNameLst>
                                          <p:attrName>style.visibility</p:attrName>
                                        </p:attrNameLst>
                                      </p:cBhvr>
                                      <p:to>
                                        <p:strVal val="visible"/>
                                      </p:to>
                                    </p:set>
                                    <p:animEffect transition="in" filter="wipe(left)">
                                      <p:cBhvr>
                                        <p:cTn id="83" dur="2000"/>
                                        <p:tgtEl>
                                          <p:spTgt spid="799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4" grpId="0" bldLvl="0" animBg="1"/>
      <p:bldP spid="79875" grpId="0" bldLvl="0" animBg="1"/>
      <p:bldP spid="79876" grpId="0" bldLvl="0" animBg="1"/>
      <p:bldP spid="79889" grpId="0" bldLvl="0" animBg="1"/>
      <p:bldP spid="79890" grpId="0"/>
      <p:bldP spid="79891" grpId="0"/>
      <p:bldP spid="79927" grpId="0" bldLvl="0" animBg="1"/>
      <p:bldP spid="79928" grpId="0" bldLvl="0" animBg="1"/>
      <p:bldP spid="79929" grpId="0" bldLvl="0" animBg="1"/>
      <p:bldP spid="79930" grpId="0" bldLvl="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16" action="ppaction://hlinksldjump"/>
          </p:cNvPr>
          <p:cNvSpPr>
            <a:spLocks noChangeArrowheads="1"/>
          </p:cNvSpPr>
          <p:nvPr>
            <p:custDataLst>
              <p:tags r:id="rId2"/>
            </p:custDataLst>
          </p:nvPr>
        </p:nvSpPr>
        <p:spPr bwMode="auto">
          <a:xfrm>
            <a:off x="2295525" y="495935"/>
            <a:ext cx="5128895" cy="783141"/>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4000" noProof="0">
                <a:ln>
                  <a:noFill/>
                </a:ln>
                <a:solidFill>
                  <a:schemeClr val="bg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sym typeface="+mn-ea"/>
              </a:rPr>
              <a:t>1.4</a:t>
            </a:r>
            <a:r>
              <a:rPr kumimoji="1" lang="en-US" altLang="zh-CN" sz="4000" noProof="0">
                <a:ln>
                  <a:noFill/>
                </a:ln>
                <a:solidFill>
                  <a:schemeClr val="bg1"/>
                </a:solidFill>
                <a:effectLst>
                  <a:outerShdw blurRad="38100" dist="38100" dir="2700000" algn="tl">
                    <a:srgbClr val="000000"/>
                  </a:outerShdw>
                </a:effectLst>
                <a:uLnTx/>
                <a:uFillTx/>
                <a:latin typeface="宋体" panose="02010600030101010101" pitchFamily="2" charset="-122"/>
                <a:ea typeface="宋体" panose="02010600030101010101" pitchFamily="2" charset="-122"/>
                <a:sym typeface="+mn-ea"/>
              </a:rPr>
              <a:t> </a:t>
            </a:r>
            <a:r>
              <a:rPr kumimoji="1" lang="zh-CN" altLang="en-US" sz="4000" noProof="0">
                <a:ln>
                  <a:noFill/>
                </a:ln>
                <a:solidFill>
                  <a:schemeClr val="bg1"/>
                </a:solidFill>
                <a:effectLst>
                  <a:outerShdw blurRad="38100" dist="38100" dir="2700000" algn="tl">
                    <a:srgbClr val="000000"/>
                  </a:outerShdw>
                </a:effectLst>
                <a:uLnTx/>
                <a:uFillTx/>
                <a:latin typeface="宋体" panose="02010600030101010101" pitchFamily="2" charset="-122"/>
                <a:ea typeface="宋体" panose="02010600030101010101" pitchFamily="2" charset="-122"/>
                <a:sym typeface="+mn-ea"/>
              </a:rPr>
              <a:t>基尔霍夫定律</a:t>
            </a:r>
            <a:endParaRPr kumimoji="1" lang="zh-CN" altLang="en-US" sz="40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endParaRPr>
          </a:p>
        </p:txBody>
      </p:sp>
      <p:sp>
        <p:nvSpPr>
          <p:cNvPr id="80901" name="Text Box 5"/>
          <p:cNvSpPr txBox="1"/>
          <p:nvPr>
            <p:custDataLst>
              <p:tags r:id="rId3"/>
            </p:custDataLst>
          </p:nvPr>
        </p:nvSpPr>
        <p:spPr>
          <a:xfrm>
            <a:off x="4640263" y="1699578"/>
            <a:ext cx="2425700" cy="528637"/>
          </a:xfrm>
          <a:prstGeom prst="rect">
            <a:avLst/>
          </a:prstGeom>
          <a:noFill/>
          <a:ln w="9525" cap="flat" cmpd="sng">
            <a:solidFill>
              <a:schemeClr val="tx1"/>
            </a:solidFill>
            <a:prstDash val="solid"/>
            <a:miter/>
            <a:headEnd type="none" w="med" len="med"/>
            <a:tailEnd type="none" w="med" len="med"/>
          </a:ln>
        </p:spPr>
        <p:txBody>
          <a:bodyPr wrap="none">
            <a:spAutoFit/>
          </a:bodyPr>
          <a:lstStyle/>
          <a:p>
            <a:pPr eaLnBrk="0" hangingPunct="0"/>
            <a:r>
              <a:rPr lang="zh-CN" altLang="en-US" sz="2800" b="1" dirty="0">
                <a:solidFill>
                  <a:srgbClr val="0000CC"/>
                </a:solidFill>
                <a:latin typeface="Times New Roman" panose="02020603050405020304" pitchFamily="18" charset="0"/>
              </a:rPr>
              <a:t>支路：共 ？条</a:t>
            </a:r>
          </a:p>
        </p:txBody>
      </p:sp>
      <p:sp>
        <p:nvSpPr>
          <p:cNvPr id="80902" name="Text Box 6"/>
          <p:cNvSpPr txBox="1"/>
          <p:nvPr>
            <p:custDataLst>
              <p:tags r:id="rId4"/>
            </p:custDataLst>
          </p:nvPr>
        </p:nvSpPr>
        <p:spPr>
          <a:xfrm>
            <a:off x="4759325" y="3622040"/>
            <a:ext cx="2457450" cy="528638"/>
          </a:xfrm>
          <a:prstGeom prst="rect">
            <a:avLst/>
          </a:prstGeom>
          <a:noFill/>
          <a:ln w="9525" cap="flat" cmpd="sng">
            <a:solidFill>
              <a:schemeClr val="tx1"/>
            </a:solidFill>
            <a:prstDash val="solid"/>
            <a:miter/>
            <a:headEnd type="none" w="med" len="med"/>
            <a:tailEnd type="none" w="med" len="med"/>
          </a:ln>
        </p:spPr>
        <p:txBody>
          <a:bodyPr>
            <a:spAutoFit/>
          </a:bodyPr>
          <a:lstStyle/>
          <a:p>
            <a:pPr eaLnBrk="0" hangingPunct="0"/>
            <a:r>
              <a:rPr lang="zh-CN" altLang="en-US" sz="2800" b="1" dirty="0">
                <a:solidFill>
                  <a:srgbClr val="0000CC"/>
                </a:solidFill>
                <a:latin typeface="Times New Roman" panose="02020603050405020304" pitchFamily="18" charset="0"/>
              </a:rPr>
              <a:t>回路：共 ？个</a:t>
            </a:r>
          </a:p>
        </p:txBody>
      </p:sp>
      <p:sp>
        <p:nvSpPr>
          <p:cNvPr id="80903" name="Text Box 7"/>
          <p:cNvSpPr txBox="1"/>
          <p:nvPr>
            <p:custDataLst>
              <p:tags r:id="rId5"/>
            </p:custDataLst>
          </p:nvPr>
        </p:nvSpPr>
        <p:spPr>
          <a:xfrm>
            <a:off x="4635500" y="2458403"/>
            <a:ext cx="2425700" cy="528637"/>
          </a:xfrm>
          <a:prstGeom prst="rect">
            <a:avLst/>
          </a:prstGeom>
          <a:noFill/>
          <a:ln w="9525" cap="flat" cmpd="sng">
            <a:solidFill>
              <a:schemeClr val="tx1"/>
            </a:solidFill>
            <a:prstDash val="solid"/>
            <a:miter/>
            <a:headEnd type="none" w="med" len="med"/>
            <a:tailEnd type="none" w="med" len="med"/>
          </a:ln>
        </p:spPr>
        <p:txBody>
          <a:bodyPr wrap="none">
            <a:spAutoFit/>
          </a:bodyPr>
          <a:lstStyle/>
          <a:p>
            <a:pPr eaLnBrk="0" hangingPunct="0"/>
            <a:r>
              <a:rPr lang="zh-CN" altLang="en-US" sz="2800" b="1" dirty="0">
                <a:solidFill>
                  <a:srgbClr val="0000CC"/>
                </a:solidFill>
                <a:latin typeface="Times New Roman" panose="02020603050405020304" pitchFamily="18" charset="0"/>
              </a:rPr>
              <a:t>节点：共 ？个</a:t>
            </a:r>
          </a:p>
        </p:txBody>
      </p:sp>
      <p:sp>
        <p:nvSpPr>
          <p:cNvPr id="80904" name="Text Box 8"/>
          <p:cNvSpPr txBox="1"/>
          <p:nvPr>
            <p:custDataLst>
              <p:tags r:id="rId6"/>
            </p:custDataLst>
          </p:nvPr>
        </p:nvSpPr>
        <p:spPr>
          <a:xfrm>
            <a:off x="7370763" y="1609090"/>
            <a:ext cx="882650" cy="650875"/>
          </a:xfrm>
          <a:prstGeom prst="rect">
            <a:avLst/>
          </a:prstGeom>
          <a:noFill/>
          <a:ln w="9525" cap="flat" cmpd="sng">
            <a:solidFill>
              <a:srgbClr val="FF00FF"/>
            </a:solidFill>
            <a:prstDash val="solid"/>
            <a:miter/>
            <a:headEnd type="none" w="med" len="med"/>
            <a:tailEnd type="none" w="med" len="med"/>
          </a:ln>
        </p:spPr>
        <p:txBody>
          <a:bodyPr wrap="none" anchor="ctr" anchorCtr="0">
            <a:spAutoFit/>
          </a:bodyPr>
          <a:lstStyle/>
          <a:p>
            <a:pPr algn="ctr" eaLnBrk="0" hangingPunct="0">
              <a:spcBef>
                <a:spcPct val="50000"/>
              </a:spcBef>
            </a:pPr>
            <a:r>
              <a:rPr lang="en-US" altLang="zh-CN" sz="3600" b="1" i="1" dirty="0">
                <a:solidFill>
                  <a:srgbClr val="0000CC"/>
                </a:solidFill>
                <a:latin typeface="Times New Roman" panose="02020603050405020304" pitchFamily="18" charset="0"/>
              </a:rPr>
              <a:t>6</a:t>
            </a:r>
            <a:r>
              <a:rPr lang="zh-CN" altLang="en-US" sz="3600" b="1" i="1" dirty="0">
                <a:solidFill>
                  <a:srgbClr val="0000CC"/>
                </a:solidFill>
                <a:latin typeface="Times New Roman" panose="02020603050405020304" pitchFamily="18" charset="0"/>
              </a:rPr>
              <a:t>条</a:t>
            </a:r>
          </a:p>
        </p:txBody>
      </p:sp>
      <p:sp>
        <p:nvSpPr>
          <p:cNvPr id="80905" name="Text Box 9"/>
          <p:cNvSpPr txBox="1"/>
          <p:nvPr>
            <p:custDataLst>
              <p:tags r:id="rId7"/>
            </p:custDataLst>
          </p:nvPr>
        </p:nvSpPr>
        <p:spPr>
          <a:xfrm>
            <a:off x="7354888" y="2458403"/>
            <a:ext cx="882650" cy="650875"/>
          </a:xfrm>
          <a:prstGeom prst="rect">
            <a:avLst/>
          </a:prstGeom>
          <a:noFill/>
          <a:ln w="9525" cap="flat" cmpd="sng">
            <a:solidFill>
              <a:srgbClr val="FF00FF"/>
            </a:solidFill>
            <a:prstDash val="solid"/>
            <a:miter/>
            <a:headEnd type="none" w="med" len="med"/>
            <a:tailEnd type="none" w="med" len="med"/>
          </a:ln>
        </p:spPr>
        <p:txBody>
          <a:bodyPr wrap="none" anchor="ctr" anchorCtr="0">
            <a:spAutoFit/>
          </a:bodyPr>
          <a:lstStyle/>
          <a:p>
            <a:pPr algn="ctr" eaLnBrk="0" hangingPunct="0">
              <a:spcBef>
                <a:spcPct val="50000"/>
              </a:spcBef>
            </a:pPr>
            <a:r>
              <a:rPr lang="en-US" altLang="zh-CN" sz="3600" b="1" i="1" dirty="0">
                <a:solidFill>
                  <a:srgbClr val="0000CC"/>
                </a:solidFill>
                <a:latin typeface="Times New Roman" panose="02020603050405020304" pitchFamily="18" charset="0"/>
              </a:rPr>
              <a:t>4</a:t>
            </a:r>
            <a:r>
              <a:rPr lang="zh-CN" altLang="en-US" sz="3600" b="1" i="1" dirty="0">
                <a:solidFill>
                  <a:srgbClr val="0000CC"/>
                </a:solidFill>
                <a:latin typeface="Times New Roman" panose="02020603050405020304" pitchFamily="18" charset="0"/>
              </a:rPr>
              <a:t>个</a:t>
            </a:r>
          </a:p>
        </p:txBody>
      </p:sp>
      <p:sp>
        <p:nvSpPr>
          <p:cNvPr id="80906" name="Text Box 10"/>
          <p:cNvSpPr txBox="1"/>
          <p:nvPr>
            <p:custDataLst>
              <p:tags r:id="rId8"/>
            </p:custDataLst>
          </p:nvPr>
        </p:nvSpPr>
        <p:spPr>
          <a:xfrm>
            <a:off x="5211763" y="4550728"/>
            <a:ext cx="2711450" cy="528637"/>
          </a:xfrm>
          <a:prstGeom prst="rect">
            <a:avLst/>
          </a:prstGeom>
          <a:noFill/>
          <a:ln w="9525" cap="flat" cmpd="sng">
            <a:solidFill>
              <a:srgbClr val="FF00FF"/>
            </a:solidFill>
            <a:prstDash val="solid"/>
            <a:miter/>
            <a:headEnd type="none" w="med" len="med"/>
            <a:tailEnd type="none" w="med" len="med"/>
          </a:ln>
        </p:spPr>
        <p:txBody>
          <a:bodyPr anchor="ctr" anchorCtr="0">
            <a:spAutoFit/>
          </a:bodyPr>
          <a:lstStyle/>
          <a:p>
            <a:pPr algn="ctr" eaLnBrk="0" hangingPunct="0">
              <a:spcBef>
                <a:spcPct val="50000"/>
              </a:spcBef>
            </a:pPr>
            <a:r>
              <a:rPr lang="zh-CN" altLang="en-US" sz="2800" b="1" dirty="0">
                <a:solidFill>
                  <a:srgbClr val="0000CC"/>
                </a:solidFill>
                <a:latin typeface="Times New Roman" panose="02020603050405020304" pitchFamily="18" charset="0"/>
              </a:rPr>
              <a:t>独立回路：？个</a:t>
            </a:r>
          </a:p>
        </p:txBody>
      </p:sp>
      <p:sp>
        <p:nvSpPr>
          <p:cNvPr id="80907" name="Text Box 11"/>
          <p:cNvSpPr txBox="1"/>
          <p:nvPr>
            <p:custDataLst>
              <p:tags r:id="rId9"/>
            </p:custDataLst>
          </p:nvPr>
        </p:nvSpPr>
        <p:spPr>
          <a:xfrm>
            <a:off x="7437438" y="3531553"/>
            <a:ext cx="879475" cy="650875"/>
          </a:xfrm>
          <a:prstGeom prst="rect">
            <a:avLst/>
          </a:prstGeom>
          <a:noFill/>
          <a:ln w="9525" cap="flat" cmpd="sng">
            <a:solidFill>
              <a:srgbClr val="FF00FF"/>
            </a:solidFill>
            <a:prstDash val="solid"/>
            <a:miter/>
            <a:headEnd type="none" w="med" len="med"/>
            <a:tailEnd type="none" w="med" len="med"/>
          </a:ln>
        </p:spPr>
        <p:txBody>
          <a:bodyPr wrap="none" anchor="ctr" anchorCtr="0">
            <a:spAutoFit/>
          </a:bodyPr>
          <a:lstStyle/>
          <a:p>
            <a:pPr algn="ctr" eaLnBrk="0" hangingPunct="0">
              <a:spcBef>
                <a:spcPct val="50000"/>
              </a:spcBef>
            </a:pPr>
            <a:r>
              <a:rPr lang="en-US" altLang="zh-CN" sz="3600" b="1" i="1" dirty="0">
                <a:solidFill>
                  <a:srgbClr val="0000CC"/>
                </a:solidFill>
                <a:latin typeface="Times New Roman" panose="02020603050405020304" pitchFamily="18" charset="0"/>
              </a:rPr>
              <a:t>7</a:t>
            </a:r>
            <a:r>
              <a:rPr lang="zh-CN" altLang="en-US" sz="3600" b="1" i="1" dirty="0">
                <a:solidFill>
                  <a:srgbClr val="0000CC"/>
                </a:solidFill>
                <a:latin typeface="Times New Roman" panose="02020603050405020304" pitchFamily="18" charset="0"/>
              </a:rPr>
              <a:t>个</a:t>
            </a:r>
          </a:p>
        </p:txBody>
      </p:sp>
      <p:sp>
        <p:nvSpPr>
          <p:cNvPr id="80908" name="Text Box 12"/>
          <p:cNvSpPr txBox="1">
            <a:spLocks noChangeArrowheads="1"/>
          </p:cNvSpPr>
          <p:nvPr>
            <p:custDataLst>
              <p:tags r:id="rId10"/>
            </p:custDataLst>
          </p:nvPr>
        </p:nvSpPr>
        <p:spPr bwMode="auto">
          <a:xfrm>
            <a:off x="3014663" y="5939790"/>
            <a:ext cx="5302250" cy="528638"/>
          </a:xfrm>
          <a:prstGeom prst="rect">
            <a:avLst/>
          </a:prstGeom>
          <a:solidFill>
            <a:srgbClr val="CCFF99"/>
          </a:solidFill>
          <a:ln w="9525">
            <a:solidFill>
              <a:srgbClr val="FF00FF"/>
            </a:solidFill>
            <a:miter lim="800000"/>
          </a:ln>
          <a:effectLst/>
        </p:spPr>
        <p:txBody>
          <a:bodyPr anchor="ctr">
            <a:spAutoFit/>
          </a:bodyPr>
          <a:lstStyle/>
          <a:p>
            <a:pPr marR="0" algn="ctr" defTabSz="914400" eaLnBrk="0" hangingPunct="0">
              <a:spcBef>
                <a:spcPct val="50000"/>
              </a:spcBef>
              <a:buClrTx/>
              <a:buSzTx/>
              <a:buFontTx/>
              <a:buNone/>
              <a:defRPr/>
            </a:pPr>
            <a:r>
              <a:rPr kumimoji="1" lang="zh-CN" altLang="en-US" sz="2800" b="1" kern="1200" cap="none" spc="0" normalizeH="0" baseline="0" noProof="0">
                <a:solidFill>
                  <a:srgbClr val="006600"/>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有几个网眼就有几个独立回路</a:t>
            </a:r>
          </a:p>
        </p:txBody>
      </p:sp>
      <p:sp>
        <p:nvSpPr>
          <p:cNvPr id="80960" name="Freeform 64"/>
          <p:cNvSpPr/>
          <p:nvPr>
            <p:custDataLst>
              <p:tags r:id="rId11"/>
            </p:custDataLst>
          </p:nvPr>
        </p:nvSpPr>
        <p:spPr>
          <a:xfrm>
            <a:off x="1525588" y="2918778"/>
            <a:ext cx="847725" cy="1308100"/>
          </a:xfrm>
          <a:custGeom>
            <a:avLst/>
            <a:gdLst>
              <a:gd name="txL" fmla="*/ 0 w 534"/>
              <a:gd name="txT" fmla="*/ 0 h 824"/>
              <a:gd name="txR" fmla="*/ 534 w 534"/>
              <a:gd name="txB" fmla="*/ 824 h 824"/>
            </a:gdLst>
            <a:ahLst/>
            <a:cxnLst>
              <a:cxn ang="0">
                <a:pos x="22225" y="269875"/>
              </a:cxn>
              <a:cxn ang="0">
                <a:pos x="239712" y="38100"/>
              </a:cxn>
              <a:cxn ang="0">
                <a:pos x="631825" y="38100"/>
              </a:cxn>
              <a:cxn ang="0">
                <a:pos x="777875" y="269875"/>
              </a:cxn>
              <a:cxn ang="0">
                <a:pos x="806450" y="503238"/>
              </a:cxn>
              <a:cxn ang="0">
                <a:pos x="835025" y="938213"/>
              </a:cxn>
              <a:cxn ang="0">
                <a:pos x="820738" y="1257300"/>
              </a:cxn>
              <a:cxn ang="0">
                <a:pos x="676275" y="1243013"/>
              </a:cxn>
              <a:cxn ang="0">
                <a:pos x="473075" y="1054100"/>
              </a:cxn>
              <a:cxn ang="0">
                <a:pos x="385762" y="763587"/>
              </a:cxn>
              <a:cxn ang="0">
                <a:pos x="341312" y="604838"/>
              </a:cxn>
              <a:cxn ang="0">
                <a:pos x="109537" y="342900"/>
              </a:cxn>
              <a:cxn ang="0">
                <a:pos x="22225" y="269875"/>
              </a:cxn>
            </a:cxnLst>
            <a:rect l="txL" t="txT" r="txR" b="txB"/>
            <a:pathLst>
              <a:path w="534" h="824">
                <a:moveTo>
                  <a:pt x="14" y="170"/>
                </a:moveTo>
                <a:cubicBezTo>
                  <a:pt x="28" y="138"/>
                  <a:pt x="87" y="48"/>
                  <a:pt x="151" y="24"/>
                </a:cubicBezTo>
                <a:cubicBezTo>
                  <a:pt x="215" y="0"/>
                  <a:pt x="342" y="0"/>
                  <a:pt x="398" y="24"/>
                </a:cubicBezTo>
                <a:cubicBezTo>
                  <a:pt x="454" y="48"/>
                  <a:pt x="472" y="121"/>
                  <a:pt x="490" y="170"/>
                </a:cubicBezTo>
                <a:cubicBezTo>
                  <a:pt x="508" y="219"/>
                  <a:pt x="502" y="247"/>
                  <a:pt x="508" y="317"/>
                </a:cubicBezTo>
                <a:cubicBezTo>
                  <a:pt x="514" y="387"/>
                  <a:pt x="525" y="512"/>
                  <a:pt x="526" y="591"/>
                </a:cubicBezTo>
                <a:cubicBezTo>
                  <a:pt x="527" y="670"/>
                  <a:pt x="534" y="760"/>
                  <a:pt x="517" y="792"/>
                </a:cubicBezTo>
                <a:cubicBezTo>
                  <a:pt x="500" y="824"/>
                  <a:pt x="462" y="804"/>
                  <a:pt x="426" y="783"/>
                </a:cubicBezTo>
                <a:cubicBezTo>
                  <a:pt x="390" y="762"/>
                  <a:pt x="328" y="714"/>
                  <a:pt x="298" y="664"/>
                </a:cubicBezTo>
                <a:cubicBezTo>
                  <a:pt x="268" y="614"/>
                  <a:pt x="257" y="528"/>
                  <a:pt x="243" y="481"/>
                </a:cubicBezTo>
                <a:cubicBezTo>
                  <a:pt x="229" y="434"/>
                  <a:pt x="244" y="425"/>
                  <a:pt x="215" y="381"/>
                </a:cubicBezTo>
                <a:cubicBezTo>
                  <a:pt x="186" y="337"/>
                  <a:pt x="102" y="248"/>
                  <a:pt x="69" y="216"/>
                </a:cubicBezTo>
                <a:cubicBezTo>
                  <a:pt x="36" y="184"/>
                  <a:pt x="0" y="202"/>
                  <a:pt x="14" y="170"/>
                </a:cubicBezTo>
                <a:close/>
              </a:path>
            </a:pathLst>
          </a:custGeom>
          <a:noFill/>
          <a:ln w="38100" cap="flat" cmpd="sng">
            <a:solidFill>
              <a:srgbClr val="996633"/>
            </a:solidFill>
            <a:prstDash val="solid"/>
            <a:round/>
            <a:headEnd type="none" w="med" len="med"/>
            <a:tailEnd type="none" w="med" len="med"/>
          </a:ln>
        </p:spPr>
        <p:txBody>
          <a:bodyPr/>
          <a:lstStyle/>
          <a:p>
            <a:endParaRPr lang="zh-CN" altLang="en-US" dirty="0">
              <a:latin typeface="Times New Roman" panose="02020603050405020304" pitchFamily="18" charset="0"/>
            </a:endParaRPr>
          </a:p>
        </p:txBody>
      </p:sp>
      <p:sp>
        <p:nvSpPr>
          <p:cNvPr id="80961" name="Freeform 65"/>
          <p:cNvSpPr/>
          <p:nvPr>
            <p:custDataLst>
              <p:tags r:id="rId12"/>
            </p:custDataLst>
          </p:nvPr>
        </p:nvSpPr>
        <p:spPr>
          <a:xfrm flipH="1">
            <a:off x="2865438" y="2836228"/>
            <a:ext cx="847725" cy="1308100"/>
          </a:xfrm>
          <a:custGeom>
            <a:avLst/>
            <a:gdLst>
              <a:gd name="txL" fmla="*/ 0 w 534"/>
              <a:gd name="txT" fmla="*/ 0 h 824"/>
              <a:gd name="txR" fmla="*/ 534 w 534"/>
              <a:gd name="txB" fmla="*/ 824 h 824"/>
            </a:gdLst>
            <a:ahLst/>
            <a:cxnLst>
              <a:cxn ang="0">
                <a:pos x="22225" y="269875"/>
              </a:cxn>
              <a:cxn ang="0">
                <a:pos x="239712" y="38100"/>
              </a:cxn>
              <a:cxn ang="0">
                <a:pos x="631825" y="38100"/>
              </a:cxn>
              <a:cxn ang="0">
                <a:pos x="777875" y="269875"/>
              </a:cxn>
              <a:cxn ang="0">
                <a:pos x="806450" y="503238"/>
              </a:cxn>
              <a:cxn ang="0">
                <a:pos x="835025" y="938213"/>
              </a:cxn>
              <a:cxn ang="0">
                <a:pos x="820738" y="1257300"/>
              </a:cxn>
              <a:cxn ang="0">
                <a:pos x="676275" y="1243013"/>
              </a:cxn>
              <a:cxn ang="0">
                <a:pos x="473075" y="1054100"/>
              </a:cxn>
              <a:cxn ang="0">
                <a:pos x="385762" y="763587"/>
              </a:cxn>
              <a:cxn ang="0">
                <a:pos x="341312" y="604838"/>
              </a:cxn>
              <a:cxn ang="0">
                <a:pos x="109537" y="342900"/>
              </a:cxn>
              <a:cxn ang="0">
                <a:pos x="22225" y="269875"/>
              </a:cxn>
            </a:cxnLst>
            <a:rect l="txL" t="txT" r="txR" b="txB"/>
            <a:pathLst>
              <a:path w="534" h="824">
                <a:moveTo>
                  <a:pt x="14" y="170"/>
                </a:moveTo>
                <a:cubicBezTo>
                  <a:pt x="28" y="138"/>
                  <a:pt x="87" y="48"/>
                  <a:pt x="151" y="24"/>
                </a:cubicBezTo>
                <a:cubicBezTo>
                  <a:pt x="215" y="0"/>
                  <a:pt x="342" y="0"/>
                  <a:pt x="398" y="24"/>
                </a:cubicBezTo>
                <a:cubicBezTo>
                  <a:pt x="454" y="48"/>
                  <a:pt x="472" y="121"/>
                  <a:pt x="490" y="170"/>
                </a:cubicBezTo>
                <a:cubicBezTo>
                  <a:pt x="508" y="219"/>
                  <a:pt x="502" y="247"/>
                  <a:pt x="508" y="317"/>
                </a:cubicBezTo>
                <a:cubicBezTo>
                  <a:pt x="514" y="387"/>
                  <a:pt x="525" y="512"/>
                  <a:pt x="526" y="591"/>
                </a:cubicBezTo>
                <a:cubicBezTo>
                  <a:pt x="527" y="670"/>
                  <a:pt x="534" y="760"/>
                  <a:pt x="517" y="792"/>
                </a:cubicBezTo>
                <a:cubicBezTo>
                  <a:pt x="500" y="824"/>
                  <a:pt x="462" y="804"/>
                  <a:pt x="426" y="783"/>
                </a:cubicBezTo>
                <a:cubicBezTo>
                  <a:pt x="390" y="762"/>
                  <a:pt x="328" y="714"/>
                  <a:pt x="298" y="664"/>
                </a:cubicBezTo>
                <a:cubicBezTo>
                  <a:pt x="268" y="614"/>
                  <a:pt x="257" y="528"/>
                  <a:pt x="243" y="481"/>
                </a:cubicBezTo>
                <a:cubicBezTo>
                  <a:pt x="229" y="434"/>
                  <a:pt x="244" y="425"/>
                  <a:pt x="215" y="381"/>
                </a:cubicBezTo>
                <a:cubicBezTo>
                  <a:pt x="186" y="337"/>
                  <a:pt x="102" y="248"/>
                  <a:pt x="69" y="216"/>
                </a:cubicBezTo>
                <a:cubicBezTo>
                  <a:pt x="36" y="184"/>
                  <a:pt x="0" y="202"/>
                  <a:pt x="14" y="170"/>
                </a:cubicBezTo>
                <a:close/>
              </a:path>
            </a:pathLst>
          </a:custGeom>
          <a:noFill/>
          <a:ln w="38100" cap="flat" cmpd="sng">
            <a:solidFill>
              <a:srgbClr val="996633"/>
            </a:solidFill>
            <a:prstDash val="solid"/>
            <a:round/>
            <a:headEnd type="none" w="med" len="med"/>
            <a:tailEnd type="none" w="med" len="med"/>
          </a:ln>
        </p:spPr>
        <p:txBody>
          <a:bodyPr/>
          <a:lstStyle/>
          <a:p>
            <a:endParaRPr lang="zh-CN" altLang="en-US" dirty="0">
              <a:latin typeface="Times New Roman" panose="02020603050405020304" pitchFamily="18" charset="0"/>
            </a:endParaRPr>
          </a:p>
        </p:txBody>
      </p:sp>
      <p:sp>
        <p:nvSpPr>
          <p:cNvPr id="80962" name="Freeform 66"/>
          <p:cNvSpPr/>
          <p:nvPr>
            <p:custDataLst>
              <p:tags r:id="rId13"/>
            </p:custDataLst>
          </p:nvPr>
        </p:nvSpPr>
        <p:spPr>
          <a:xfrm>
            <a:off x="836613" y="3569653"/>
            <a:ext cx="3597275" cy="1916112"/>
          </a:xfrm>
          <a:custGeom>
            <a:avLst/>
            <a:gdLst>
              <a:gd name="txL" fmla="*/ 0 w 2458"/>
              <a:gd name="txT" fmla="*/ 0 h 1207"/>
              <a:gd name="txR" fmla="*/ 2458 w 2458"/>
              <a:gd name="txB" fmla="*/ 1207 h 1207"/>
            </a:gdLst>
            <a:ahLst/>
            <a:cxnLst>
              <a:cxn ang="0">
                <a:pos x="602961" y="476250"/>
              </a:cxn>
              <a:cxn ang="0">
                <a:pos x="1753269" y="1520824"/>
              </a:cxn>
              <a:cxn ang="0">
                <a:pos x="2034260" y="1579562"/>
              </a:cxn>
              <a:cxn ang="0">
                <a:pos x="3197741" y="228600"/>
              </a:cxn>
              <a:cxn ang="0">
                <a:pos x="3197741" y="854075"/>
              </a:cxn>
              <a:cxn ang="0">
                <a:pos x="3145055" y="1608137"/>
              </a:cxn>
              <a:cxn ang="0">
                <a:pos x="481490" y="1681162"/>
              </a:cxn>
              <a:cxn ang="0">
                <a:pos x="254648" y="200025"/>
              </a:cxn>
              <a:cxn ang="0">
                <a:pos x="602961" y="476250"/>
              </a:cxn>
            </a:cxnLst>
            <a:rect l="txL" t="txT" r="txR" b="txB"/>
            <a:pathLst>
              <a:path w="2458" h="1207">
                <a:moveTo>
                  <a:pt x="412" y="300"/>
                </a:moveTo>
                <a:cubicBezTo>
                  <a:pt x="583" y="439"/>
                  <a:pt x="1035" y="842"/>
                  <a:pt x="1198" y="958"/>
                </a:cubicBezTo>
                <a:cubicBezTo>
                  <a:pt x="1361" y="1074"/>
                  <a:pt x="1226" y="1131"/>
                  <a:pt x="1390" y="995"/>
                </a:cubicBezTo>
                <a:cubicBezTo>
                  <a:pt x="1554" y="859"/>
                  <a:pt x="2053" y="220"/>
                  <a:pt x="2185" y="144"/>
                </a:cubicBezTo>
                <a:cubicBezTo>
                  <a:pt x="2317" y="68"/>
                  <a:pt x="2191" y="393"/>
                  <a:pt x="2185" y="538"/>
                </a:cubicBezTo>
                <a:cubicBezTo>
                  <a:pt x="2179" y="683"/>
                  <a:pt x="2458" y="926"/>
                  <a:pt x="2149" y="1013"/>
                </a:cubicBezTo>
                <a:cubicBezTo>
                  <a:pt x="1840" y="1100"/>
                  <a:pt x="658" y="1207"/>
                  <a:pt x="329" y="1059"/>
                </a:cubicBezTo>
                <a:cubicBezTo>
                  <a:pt x="0" y="911"/>
                  <a:pt x="159" y="252"/>
                  <a:pt x="174" y="126"/>
                </a:cubicBezTo>
                <a:cubicBezTo>
                  <a:pt x="189" y="0"/>
                  <a:pt x="241" y="161"/>
                  <a:pt x="412" y="300"/>
                </a:cubicBezTo>
                <a:close/>
              </a:path>
            </a:pathLst>
          </a:custGeom>
          <a:noFill/>
          <a:ln w="38100" cap="flat" cmpd="sng">
            <a:solidFill>
              <a:srgbClr val="996633"/>
            </a:solidFill>
            <a:prstDash val="solid"/>
            <a:round/>
            <a:headEnd type="none" w="med" len="med"/>
            <a:tailEnd type="none" w="med" len="med"/>
          </a:ln>
        </p:spPr>
        <p:txBody>
          <a:bodyPr/>
          <a:lstStyle/>
          <a:p>
            <a:endParaRPr lang="zh-CN" altLang="en-US" dirty="0">
              <a:latin typeface="Times New Roman" panose="02020603050405020304" pitchFamily="18" charset="0"/>
            </a:endParaRPr>
          </a:p>
        </p:txBody>
      </p:sp>
      <p:sp>
        <p:nvSpPr>
          <p:cNvPr id="103438" name="Rectangle 67"/>
          <p:cNvSpPr/>
          <p:nvPr>
            <p:custDataLst>
              <p:tags r:id="rId14"/>
            </p:custDataLst>
          </p:nvPr>
        </p:nvSpPr>
        <p:spPr>
          <a:xfrm>
            <a:off x="684213" y="1139190"/>
            <a:ext cx="668337" cy="457200"/>
          </a:xfrm>
          <a:prstGeom prst="rect">
            <a:avLst/>
          </a:prstGeom>
          <a:noFill/>
          <a:ln w="9525">
            <a:noFill/>
          </a:ln>
        </p:spPr>
        <p:txBody>
          <a:bodyPr wrap="none">
            <a:spAutoFit/>
          </a:bodyPr>
          <a:lstStyle/>
          <a:p>
            <a:r>
              <a:rPr lang="zh-CN" altLang="en-US" b="1" dirty="0">
                <a:solidFill>
                  <a:srgbClr val="FF0066"/>
                </a:solidFill>
                <a:latin typeface="Times New Roman" panose="02020603050405020304" pitchFamily="18" charset="0"/>
              </a:rPr>
              <a:t>例 </a:t>
            </a:r>
            <a:r>
              <a:rPr lang="en-US" altLang="zh-CN" b="1" dirty="0">
                <a:solidFill>
                  <a:srgbClr val="FF0066"/>
                </a:solidFill>
                <a:latin typeface="Times New Roman" panose="02020603050405020304" pitchFamily="18" charset="0"/>
              </a:rPr>
              <a:t>:</a:t>
            </a:r>
            <a:endParaRPr lang="zh-CN" altLang="en-US" b="1" dirty="0">
              <a:solidFill>
                <a:srgbClr val="FF0066"/>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0901"/>
                                        </p:tgtEl>
                                        <p:attrNameLst>
                                          <p:attrName>style.visibility</p:attrName>
                                        </p:attrNameLst>
                                      </p:cBhvr>
                                      <p:to>
                                        <p:strVal val="visible"/>
                                      </p:to>
                                    </p:set>
                                    <p:animEffect transition="in" filter="wipe(left)">
                                      <p:cBhvr>
                                        <p:cTn id="7" dur="1000"/>
                                        <p:tgtEl>
                                          <p:spTgt spid="80901"/>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80903"/>
                                        </p:tgtEl>
                                        <p:attrNameLst>
                                          <p:attrName>style.visibility</p:attrName>
                                        </p:attrNameLst>
                                      </p:cBhvr>
                                      <p:to>
                                        <p:strVal val="visible"/>
                                      </p:to>
                                    </p:set>
                                    <p:animEffect transition="in" filter="wipe(left)">
                                      <p:cBhvr>
                                        <p:cTn id="11" dur="1000"/>
                                        <p:tgtEl>
                                          <p:spTgt spid="80903"/>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80902"/>
                                        </p:tgtEl>
                                        <p:attrNameLst>
                                          <p:attrName>style.visibility</p:attrName>
                                        </p:attrNameLst>
                                      </p:cBhvr>
                                      <p:to>
                                        <p:strVal val="visible"/>
                                      </p:to>
                                    </p:set>
                                    <p:animEffect transition="in" filter="wipe(left)">
                                      <p:cBhvr>
                                        <p:cTn id="15" dur="1000"/>
                                        <p:tgtEl>
                                          <p:spTgt spid="80902"/>
                                        </p:tgtEl>
                                      </p:cBhvr>
                                    </p:animEffect>
                                  </p:childTnLst>
                                </p:cTn>
                              </p:par>
                            </p:childTnLst>
                          </p:cTn>
                        </p:par>
                        <p:par>
                          <p:cTn id="16" fill="hold">
                            <p:stCondLst>
                              <p:cond delay="3000"/>
                            </p:stCondLst>
                            <p:childTnLst>
                              <p:par>
                                <p:cTn id="17" presetID="22" presetClass="entr" presetSubtype="8" fill="hold" grpId="0" nodeType="afterEffect">
                                  <p:stCondLst>
                                    <p:cond delay="0"/>
                                  </p:stCondLst>
                                  <p:childTnLst>
                                    <p:set>
                                      <p:cBhvr>
                                        <p:cTn id="18" dur="1" fill="hold">
                                          <p:stCondLst>
                                            <p:cond delay="0"/>
                                          </p:stCondLst>
                                        </p:cTn>
                                        <p:tgtEl>
                                          <p:spTgt spid="80906"/>
                                        </p:tgtEl>
                                        <p:attrNameLst>
                                          <p:attrName>style.visibility</p:attrName>
                                        </p:attrNameLst>
                                      </p:cBhvr>
                                      <p:to>
                                        <p:strVal val="visible"/>
                                      </p:to>
                                    </p:set>
                                    <p:animEffect transition="in" filter="wipe(left)">
                                      <p:cBhvr>
                                        <p:cTn id="19" dur="1000"/>
                                        <p:tgtEl>
                                          <p:spTgt spid="80906"/>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80904"/>
                                        </p:tgtEl>
                                        <p:attrNameLst>
                                          <p:attrName>style.visibility</p:attrName>
                                        </p:attrNameLst>
                                      </p:cBhvr>
                                      <p:to>
                                        <p:strVal val="visible"/>
                                      </p:to>
                                    </p:set>
                                    <p:anim calcmode="lin" valueType="num">
                                      <p:cBhvr additive="base">
                                        <p:cTn id="24" dur="500" fill="hold"/>
                                        <p:tgtEl>
                                          <p:spTgt spid="80904"/>
                                        </p:tgtEl>
                                        <p:attrNameLst>
                                          <p:attrName>ppt_x</p:attrName>
                                        </p:attrNameLst>
                                      </p:cBhvr>
                                      <p:tavLst>
                                        <p:tav tm="0">
                                          <p:val>
                                            <p:strVal val="1+#ppt_w/2"/>
                                          </p:val>
                                        </p:tav>
                                        <p:tav tm="100000">
                                          <p:val>
                                            <p:strVal val="#ppt_x"/>
                                          </p:val>
                                        </p:tav>
                                      </p:tavLst>
                                    </p:anim>
                                    <p:anim calcmode="lin" valueType="num">
                                      <p:cBhvr additive="base">
                                        <p:cTn id="25" dur="500" fill="hold"/>
                                        <p:tgtEl>
                                          <p:spTgt spid="80904"/>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80905"/>
                                        </p:tgtEl>
                                        <p:attrNameLst>
                                          <p:attrName>style.visibility</p:attrName>
                                        </p:attrNameLst>
                                      </p:cBhvr>
                                      <p:to>
                                        <p:strVal val="visible"/>
                                      </p:to>
                                    </p:set>
                                    <p:anim calcmode="lin" valueType="num">
                                      <p:cBhvr additive="base">
                                        <p:cTn id="30" dur="500" fill="hold"/>
                                        <p:tgtEl>
                                          <p:spTgt spid="80905"/>
                                        </p:tgtEl>
                                        <p:attrNameLst>
                                          <p:attrName>ppt_x</p:attrName>
                                        </p:attrNameLst>
                                      </p:cBhvr>
                                      <p:tavLst>
                                        <p:tav tm="0">
                                          <p:val>
                                            <p:strVal val="1+#ppt_w/2"/>
                                          </p:val>
                                        </p:tav>
                                        <p:tav tm="100000">
                                          <p:val>
                                            <p:strVal val="#ppt_x"/>
                                          </p:val>
                                        </p:tav>
                                      </p:tavLst>
                                    </p:anim>
                                    <p:anim calcmode="lin" valueType="num">
                                      <p:cBhvr additive="base">
                                        <p:cTn id="31" dur="500" fill="hold"/>
                                        <p:tgtEl>
                                          <p:spTgt spid="80905"/>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grpId="0" nodeType="clickEffect">
                                  <p:stCondLst>
                                    <p:cond delay="0"/>
                                  </p:stCondLst>
                                  <p:childTnLst>
                                    <p:set>
                                      <p:cBhvr>
                                        <p:cTn id="35" dur="1" fill="hold">
                                          <p:stCondLst>
                                            <p:cond delay="0"/>
                                          </p:stCondLst>
                                        </p:cTn>
                                        <p:tgtEl>
                                          <p:spTgt spid="80907"/>
                                        </p:tgtEl>
                                        <p:attrNameLst>
                                          <p:attrName>style.visibility</p:attrName>
                                        </p:attrNameLst>
                                      </p:cBhvr>
                                      <p:to>
                                        <p:strVal val="visible"/>
                                      </p:to>
                                    </p:set>
                                    <p:anim calcmode="lin" valueType="num">
                                      <p:cBhvr additive="base">
                                        <p:cTn id="36" dur="500" fill="hold"/>
                                        <p:tgtEl>
                                          <p:spTgt spid="80907"/>
                                        </p:tgtEl>
                                        <p:attrNameLst>
                                          <p:attrName>ppt_x</p:attrName>
                                        </p:attrNameLst>
                                      </p:cBhvr>
                                      <p:tavLst>
                                        <p:tav tm="0">
                                          <p:val>
                                            <p:strVal val="1+#ppt_w/2"/>
                                          </p:val>
                                        </p:tav>
                                        <p:tav tm="100000">
                                          <p:val>
                                            <p:strVal val="#ppt_x"/>
                                          </p:val>
                                        </p:tav>
                                      </p:tavLst>
                                    </p:anim>
                                    <p:anim calcmode="lin" valueType="num">
                                      <p:cBhvr additive="base">
                                        <p:cTn id="37" dur="500" fill="hold"/>
                                        <p:tgtEl>
                                          <p:spTgt spid="80907"/>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80960"/>
                                        </p:tgtEl>
                                        <p:attrNameLst>
                                          <p:attrName>style.visibility</p:attrName>
                                        </p:attrNameLst>
                                      </p:cBhvr>
                                      <p:to>
                                        <p:strVal val="visible"/>
                                      </p:to>
                                    </p:set>
                                    <p:animEffect transition="in" filter="wipe(up)">
                                      <p:cBhvr>
                                        <p:cTn id="42" dur="1000"/>
                                        <p:tgtEl>
                                          <p:spTgt spid="80960"/>
                                        </p:tgtEl>
                                      </p:cBhvr>
                                    </p:animEffect>
                                  </p:childTnLst>
                                </p:cTn>
                              </p:par>
                            </p:childTnLst>
                          </p:cTn>
                        </p:par>
                        <p:par>
                          <p:cTn id="43" fill="hold">
                            <p:stCondLst>
                              <p:cond delay="1000"/>
                            </p:stCondLst>
                            <p:childTnLst>
                              <p:par>
                                <p:cTn id="44" presetID="22" presetClass="entr" presetSubtype="1" fill="hold" grpId="0" nodeType="afterEffect">
                                  <p:stCondLst>
                                    <p:cond delay="0"/>
                                  </p:stCondLst>
                                  <p:childTnLst>
                                    <p:set>
                                      <p:cBhvr>
                                        <p:cTn id="45" dur="1" fill="hold">
                                          <p:stCondLst>
                                            <p:cond delay="0"/>
                                          </p:stCondLst>
                                        </p:cTn>
                                        <p:tgtEl>
                                          <p:spTgt spid="80961"/>
                                        </p:tgtEl>
                                        <p:attrNameLst>
                                          <p:attrName>style.visibility</p:attrName>
                                        </p:attrNameLst>
                                      </p:cBhvr>
                                      <p:to>
                                        <p:strVal val="visible"/>
                                      </p:to>
                                    </p:set>
                                    <p:animEffect transition="in" filter="wipe(up)">
                                      <p:cBhvr>
                                        <p:cTn id="46" dur="1000"/>
                                        <p:tgtEl>
                                          <p:spTgt spid="80961"/>
                                        </p:tgtEl>
                                      </p:cBhvr>
                                    </p:animEffect>
                                  </p:childTnLst>
                                </p:cTn>
                              </p:par>
                            </p:childTnLst>
                          </p:cTn>
                        </p:par>
                        <p:par>
                          <p:cTn id="47" fill="hold">
                            <p:stCondLst>
                              <p:cond delay="2000"/>
                            </p:stCondLst>
                            <p:childTnLst>
                              <p:par>
                                <p:cTn id="48" presetID="22" presetClass="entr" presetSubtype="8" fill="hold" grpId="0" nodeType="afterEffect">
                                  <p:stCondLst>
                                    <p:cond delay="0"/>
                                  </p:stCondLst>
                                  <p:childTnLst>
                                    <p:set>
                                      <p:cBhvr>
                                        <p:cTn id="49" dur="1" fill="hold">
                                          <p:stCondLst>
                                            <p:cond delay="0"/>
                                          </p:stCondLst>
                                        </p:cTn>
                                        <p:tgtEl>
                                          <p:spTgt spid="80962"/>
                                        </p:tgtEl>
                                        <p:attrNameLst>
                                          <p:attrName>style.visibility</p:attrName>
                                        </p:attrNameLst>
                                      </p:cBhvr>
                                      <p:to>
                                        <p:strVal val="visible"/>
                                      </p:to>
                                    </p:set>
                                    <p:animEffect transition="in" filter="wipe(left)">
                                      <p:cBhvr>
                                        <p:cTn id="50" dur="1000"/>
                                        <p:tgtEl>
                                          <p:spTgt spid="80962"/>
                                        </p:tgtEl>
                                      </p:cBhvr>
                                    </p:animEffect>
                                  </p:childTnLst>
                                </p:cTn>
                              </p:par>
                            </p:childTnLst>
                          </p:cTn>
                        </p:par>
                        <p:par>
                          <p:cTn id="51" fill="hold">
                            <p:stCondLst>
                              <p:cond delay="3000"/>
                            </p:stCondLst>
                            <p:childTnLst>
                              <p:par>
                                <p:cTn id="52" presetID="27" presetClass="entr" presetSubtype="0" fill="hold" grpId="0" nodeType="afterEffect">
                                  <p:stCondLst>
                                    <p:cond delay="0"/>
                                  </p:stCondLst>
                                  <p:iterate type="lt">
                                    <p:tmPct val="50000"/>
                                  </p:iterate>
                                  <p:childTnLst>
                                    <p:set>
                                      <p:cBhvr>
                                        <p:cTn id="53" dur="1" fill="hold">
                                          <p:stCondLst>
                                            <p:cond delay="0"/>
                                          </p:stCondLst>
                                        </p:cTn>
                                        <p:tgtEl>
                                          <p:spTgt spid="80908"/>
                                        </p:tgtEl>
                                        <p:attrNameLst>
                                          <p:attrName>style.visibility</p:attrName>
                                        </p:attrNameLst>
                                      </p:cBhvr>
                                      <p:to>
                                        <p:strVal val="visible"/>
                                      </p:to>
                                    </p:set>
                                    <p:anim calcmode="discrete" valueType="clr">
                                      <p:cBhvr override="childStyle">
                                        <p:cTn id="54" dur="80"/>
                                        <p:tgtEl>
                                          <p:spTgt spid="80908"/>
                                        </p:tgtEl>
                                        <p:attrNameLst>
                                          <p:attrName>style.color</p:attrName>
                                        </p:attrNameLst>
                                      </p:cBhvr>
                                      <p:tavLst>
                                        <p:tav tm="0">
                                          <p:val>
                                            <p:clrVal>
                                              <a:schemeClr val="accent2"/>
                                            </p:clrVal>
                                          </p:val>
                                        </p:tav>
                                        <p:tav tm="50000">
                                          <p:val>
                                            <p:clrVal>
                                              <a:schemeClr val="hlink"/>
                                            </p:clrVal>
                                          </p:val>
                                        </p:tav>
                                      </p:tavLst>
                                    </p:anim>
                                    <p:anim calcmode="discrete" valueType="clr">
                                      <p:cBhvr>
                                        <p:cTn id="55" dur="80"/>
                                        <p:tgtEl>
                                          <p:spTgt spid="80908"/>
                                        </p:tgtEl>
                                        <p:attrNameLst>
                                          <p:attrName>fillcolor</p:attrName>
                                        </p:attrNameLst>
                                      </p:cBhvr>
                                      <p:tavLst>
                                        <p:tav tm="0">
                                          <p:val>
                                            <p:clrVal>
                                              <a:schemeClr val="accent2"/>
                                            </p:clrVal>
                                          </p:val>
                                        </p:tav>
                                        <p:tav tm="50000">
                                          <p:val>
                                            <p:clrVal>
                                              <a:schemeClr val="hlink"/>
                                            </p:clrVal>
                                          </p:val>
                                        </p:tav>
                                      </p:tavLst>
                                    </p:anim>
                                    <p:set>
                                      <p:cBhvr>
                                        <p:cTn id="56" dur="80"/>
                                        <p:tgtEl>
                                          <p:spTgt spid="8090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1" grpId="0" bldLvl="0" animBg="1"/>
      <p:bldP spid="80902" grpId="0" bldLvl="0" animBg="1"/>
      <p:bldP spid="80903" grpId="0" bldLvl="0" animBg="1"/>
      <p:bldP spid="80904" grpId="0" bldLvl="0" animBg="1"/>
      <p:bldP spid="80905" grpId="0" bldLvl="0" animBg="1"/>
      <p:bldP spid="80906" grpId="0" bldLvl="0" animBg="1"/>
      <p:bldP spid="80907" grpId="0" bldLvl="0" animBg="1"/>
      <p:bldP spid="80908" grpId="0" animBg="1"/>
      <p:bldP spid="80960" grpId="0" bldLvl="0" animBg="1"/>
      <p:bldP spid="80961" grpId="0" bldLvl="0" animBg="1"/>
      <p:bldP spid="80962" grpId="0" bldLvl="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81922" name="Text Box 2"/>
          <p:cNvSpPr txBox="1"/>
          <p:nvPr>
            <p:custDataLst>
              <p:tags r:id="rId3"/>
            </p:custDataLst>
          </p:nvPr>
        </p:nvSpPr>
        <p:spPr>
          <a:xfrm>
            <a:off x="617538" y="1436688"/>
            <a:ext cx="8167687" cy="955675"/>
          </a:xfrm>
          <a:prstGeom prst="rect">
            <a:avLst/>
          </a:prstGeom>
          <a:noFill/>
          <a:ln w="9525" cap="flat" cmpd="sng">
            <a:solidFill>
              <a:srgbClr val="CCFFCC"/>
            </a:solidFill>
            <a:prstDash val="solid"/>
            <a:miter/>
            <a:headEnd type="none" w="med" len="med"/>
            <a:tailEnd type="none" w="med" len="med"/>
          </a:ln>
        </p:spPr>
        <p:txBody>
          <a:bodyPr>
            <a:spAutoFit/>
          </a:bodyPr>
          <a:lstStyle/>
          <a:p>
            <a:pPr eaLnBrk="0" hangingPunct="0">
              <a:spcBef>
                <a:spcPct val="50000"/>
              </a:spcBef>
            </a:pPr>
            <a:r>
              <a:rPr lang="zh-CN" altLang="en-US" sz="2800" b="1" dirty="0">
                <a:latin typeface="Times New Roman" panose="02020603050405020304" pitchFamily="18" charset="0"/>
              </a:rPr>
              <a:t>         在任一时刻，流出任</a:t>
            </a:r>
            <a:r>
              <a:rPr lang="zh-CN" altLang="en-US" sz="2800" b="1" dirty="0" smtClean="0">
                <a:latin typeface="Times New Roman" panose="02020603050405020304" pitchFamily="18" charset="0"/>
              </a:rPr>
              <a:t>一节点</a:t>
            </a:r>
            <a:r>
              <a:rPr lang="zh-CN" altLang="en-US" sz="2800" b="1" dirty="0">
                <a:latin typeface="Times New Roman" panose="02020603050405020304" pitchFamily="18" charset="0"/>
              </a:rPr>
              <a:t>的支路电流之和等于流入</a:t>
            </a:r>
            <a:r>
              <a:rPr lang="zh-CN" altLang="en-US" sz="2800" b="1" dirty="0" smtClean="0">
                <a:latin typeface="Times New Roman" panose="02020603050405020304" pitchFamily="18" charset="0"/>
              </a:rPr>
              <a:t>该节点</a:t>
            </a:r>
            <a:r>
              <a:rPr lang="zh-CN" altLang="en-US" sz="2800" b="1" dirty="0">
                <a:latin typeface="Times New Roman" panose="02020603050405020304" pitchFamily="18" charset="0"/>
              </a:rPr>
              <a:t>的支路电流之和。</a:t>
            </a:r>
          </a:p>
        </p:txBody>
      </p:sp>
      <p:sp>
        <p:nvSpPr>
          <p:cNvPr id="81923" name="Text Box 3"/>
          <p:cNvSpPr txBox="1"/>
          <p:nvPr>
            <p:custDataLst>
              <p:tags r:id="rId4"/>
            </p:custDataLst>
          </p:nvPr>
        </p:nvSpPr>
        <p:spPr>
          <a:xfrm>
            <a:off x="581025" y="2436813"/>
            <a:ext cx="4398963" cy="946150"/>
          </a:xfrm>
          <a:prstGeom prst="rect">
            <a:avLst/>
          </a:prstGeom>
          <a:noFill/>
          <a:ln w="9525">
            <a:noFill/>
          </a:ln>
        </p:spPr>
        <p:txBody>
          <a:bodyPr>
            <a:spAutoFit/>
          </a:bodyPr>
          <a:lstStyle/>
          <a:p>
            <a:pPr algn="ctr" eaLnBrk="0" hangingPunct="0">
              <a:spcBef>
                <a:spcPct val="50000"/>
              </a:spcBef>
            </a:pPr>
            <a:r>
              <a:rPr lang="zh-CN" altLang="en-US" sz="2800" b="1" dirty="0">
                <a:solidFill>
                  <a:srgbClr val="A50021"/>
                </a:solidFill>
                <a:latin typeface="Times New Roman" panose="02020603050405020304" pitchFamily="18" charset="0"/>
              </a:rPr>
              <a:t>若规定</a:t>
            </a:r>
            <a:r>
              <a:rPr lang="zh-CN" altLang="en-US" sz="2800" b="1" dirty="0" smtClean="0">
                <a:solidFill>
                  <a:srgbClr val="A50021"/>
                </a:solidFill>
                <a:latin typeface="Times New Roman" panose="02020603050405020304" pitchFamily="18" charset="0"/>
              </a:rPr>
              <a:t>流入节点</a:t>
            </a:r>
            <a:r>
              <a:rPr lang="zh-CN" altLang="en-US" sz="2800" b="1" dirty="0">
                <a:solidFill>
                  <a:srgbClr val="A50021"/>
                </a:solidFill>
                <a:latin typeface="Times New Roman" panose="02020603050405020304" pitchFamily="18" charset="0"/>
              </a:rPr>
              <a:t>的电流为正，流出的电流为负，则</a:t>
            </a:r>
            <a:r>
              <a:rPr lang="en-US" altLang="zh-CN" sz="2800" b="1" dirty="0">
                <a:solidFill>
                  <a:srgbClr val="A50021"/>
                </a:solidFill>
                <a:latin typeface="Times New Roman" panose="02020603050405020304" pitchFamily="18" charset="0"/>
              </a:rPr>
              <a:t>:</a:t>
            </a:r>
          </a:p>
        </p:txBody>
      </p:sp>
      <p:graphicFrame>
        <p:nvGraphicFramePr>
          <p:cNvPr id="81924" name="Object 4"/>
          <p:cNvGraphicFramePr/>
          <p:nvPr>
            <p:custDataLst>
              <p:tags r:id="rId5"/>
            </p:custDataLst>
          </p:nvPr>
        </p:nvGraphicFramePr>
        <p:xfrm>
          <a:off x="794703" y="3646171"/>
          <a:ext cx="1182370" cy="607060"/>
        </p:xfrm>
        <a:graphic>
          <a:graphicData uri="http://schemas.openxmlformats.org/presentationml/2006/ole">
            <mc:AlternateContent xmlns:mc="http://schemas.openxmlformats.org/markup-compatibility/2006">
              <mc:Choice xmlns:v="urn:schemas-microsoft-com:vml" Requires="v">
                <p:oleObj spid="_x0000_s30859" r:id="rId47" imgW="495300" imgH="254000" progId="Equation.3">
                  <p:embed/>
                </p:oleObj>
              </mc:Choice>
              <mc:Fallback>
                <p:oleObj r:id="rId47" imgW="495300" imgH="254000" progId="Equation.3">
                  <p:embed/>
                  <p:pic>
                    <p:nvPicPr>
                      <p:cNvPr id="0" name="图片 3169"/>
                      <p:cNvPicPr/>
                      <p:nvPr/>
                    </p:nvPicPr>
                    <p:blipFill>
                      <a:blip r:embed="rId48">
                        <a:clrChange>
                          <a:clrFrom>
                            <a:srgbClr val="000000"/>
                          </a:clrFrom>
                          <a:clrTo>
                            <a:srgbClr val="FF0066"/>
                          </a:clrTo>
                        </a:clrChange>
                      </a:blip>
                      <a:stretch>
                        <a:fillRect/>
                      </a:stretch>
                    </p:blipFill>
                    <p:spPr>
                      <a:xfrm>
                        <a:off x="794703" y="3646171"/>
                        <a:ext cx="1182370" cy="607060"/>
                      </a:xfrm>
                      <a:prstGeom prst="rect">
                        <a:avLst/>
                      </a:prstGeom>
                      <a:noFill/>
                      <a:ln w="38100">
                        <a:noFill/>
                        <a:miter/>
                      </a:ln>
                    </p:spPr>
                  </p:pic>
                </p:oleObj>
              </mc:Fallback>
            </mc:AlternateContent>
          </a:graphicData>
        </a:graphic>
      </p:graphicFrame>
      <p:sp>
        <p:nvSpPr>
          <p:cNvPr id="81925" name="Rectangle 5"/>
          <p:cNvSpPr>
            <a:spLocks noChangeArrowheads="1"/>
          </p:cNvSpPr>
          <p:nvPr>
            <p:custDataLst>
              <p:tags r:id="rId6"/>
            </p:custDataLst>
          </p:nvPr>
        </p:nvSpPr>
        <p:spPr bwMode="auto">
          <a:xfrm>
            <a:off x="358458" y="591820"/>
            <a:ext cx="6162675" cy="583565"/>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0" normalizeH="0" baseline="0" noProof="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1.4.1  </a:t>
            </a:r>
            <a:r>
              <a:rPr kumimoji="1" lang="zh-CN" altLang="en-US" sz="3200" b="1" i="0" u="none" strike="noStrike" kern="1200" cap="none" spc="0" normalizeH="0" baseline="0" noProof="0">
                <a:ln>
                  <a:noFill/>
                </a:ln>
                <a:solidFill>
                  <a:schemeClr val="bg1"/>
                </a:solidFill>
                <a:effectLst>
                  <a:outerShdw blurRad="38100" dist="38100" dir="2700000" algn="tl">
                    <a:srgbClr val="C0C0C0"/>
                  </a:outerShdw>
                </a:effectLst>
                <a:uLnTx/>
                <a:uFillTx/>
                <a:latin typeface="宋体" panose="02010600030101010101" pitchFamily="2" charset="-122"/>
                <a:ea typeface="楷体_GB2312" pitchFamily="49" charset="-122"/>
                <a:cs typeface="+mn-cs"/>
              </a:rPr>
              <a:t>基尔霍夫</a:t>
            </a:r>
            <a:r>
              <a:rPr kumimoji="1" lang="zh-CN" altLang="en-US" sz="3200" b="1" i="0" u="none" strike="noStrike" kern="1200" cap="none" spc="0" normalizeH="0" baseline="0" noProof="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电流</a:t>
            </a:r>
            <a:r>
              <a:rPr kumimoji="1" lang="zh-CN" altLang="en-US" sz="3200" b="1" i="0" u="none" strike="noStrike" kern="1200" cap="none" spc="0" normalizeH="0" baseline="0" noProof="0">
                <a:ln>
                  <a:noFill/>
                </a:ln>
                <a:solidFill>
                  <a:schemeClr val="bg1"/>
                </a:solidFill>
                <a:effectLst>
                  <a:outerShdw blurRad="38100" dist="38100" dir="2700000" algn="tl">
                    <a:srgbClr val="C0C0C0"/>
                  </a:outerShdw>
                </a:effectLst>
                <a:uLnTx/>
                <a:uFillTx/>
                <a:latin typeface="宋体" panose="02010600030101010101" pitchFamily="2" charset="-122"/>
                <a:ea typeface="楷体_GB2312" pitchFamily="49" charset="-122"/>
                <a:cs typeface="+mn-cs"/>
              </a:rPr>
              <a:t>定律（</a:t>
            </a:r>
            <a:r>
              <a:rPr kumimoji="1" lang="en-US" altLang="zh-CN" sz="3200" b="1" i="0" u="none" strike="noStrike" kern="1200" cap="none" spc="0" normalizeH="0" baseline="0" noProof="0">
                <a:ln>
                  <a:noFill/>
                </a:ln>
                <a:solidFill>
                  <a:schemeClr val="bg1"/>
                </a:solidFill>
                <a:effectLst>
                  <a:outerShdw blurRad="38100" dist="38100" dir="2700000" algn="tl">
                    <a:srgbClr val="C0C0C0"/>
                  </a:outerShdw>
                </a:effectLst>
                <a:uLnTx/>
                <a:uFillTx/>
                <a:latin typeface="Times New Roman" panose="02020603050405020304" pitchFamily="18" charset="0"/>
                <a:ea typeface="仿宋" panose="02010609060101010101" charset="-122"/>
                <a:cs typeface="Times New Roman" panose="02020603050405020304" pitchFamily="18" charset="0"/>
              </a:rPr>
              <a:t>KCL</a:t>
            </a:r>
            <a:r>
              <a:rPr kumimoji="1" lang="zh-CN" altLang="en-US" sz="3200" b="1" i="0" u="none" strike="noStrike" kern="1200" cap="none" spc="0" normalizeH="0" baseline="0" noProof="0">
                <a:ln>
                  <a:noFill/>
                </a:ln>
                <a:solidFill>
                  <a:schemeClr val="bg1"/>
                </a:solidFill>
                <a:effectLst>
                  <a:outerShdw blurRad="38100" dist="38100" dir="2700000" algn="tl">
                    <a:srgbClr val="C0C0C0"/>
                  </a:outerShdw>
                </a:effectLst>
                <a:uLnTx/>
                <a:uFillTx/>
                <a:latin typeface="宋体" panose="02010600030101010101" pitchFamily="2" charset="-122"/>
                <a:ea typeface="楷体_GB2312" pitchFamily="49" charset="-122"/>
                <a:cs typeface="+mn-cs"/>
              </a:rPr>
              <a:t>）</a:t>
            </a:r>
          </a:p>
        </p:txBody>
      </p:sp>
      <p:grpSp>
        <p:nvGrpSpPr>
          <p:cNvPr id="2" name="Group 6"/>
          <p:cNvGrpSpPr/>
          <p:nvPr/>
        </p:nvGrpSpPr>
        <p:grpSpPr>
          <a:xfrm>
            <a:off x="6010275" y="1990725"/>
            <a:ext cx="2781300" cy="2970213"/>
            <a:chOff x="423" y="312"/>
            <a:chExt cx="1752" cy="1871"/>
          </a:xfrm>
        </p:grpSpPr>
        <p:sp>
          <p:nvSpPr>
            <p:cNvPr id="27676" name="Rectangle 7"/>
            <p:cNvSpPr/>
            <p:nvPr>
              <p:custDataLst>
                <p:tags r:id="rId20"/>
              </p:custDataLst>
            </p:nvPr>
          </p:nvSpPr>
          <p:spPr>
            <a:xfrm>
              <a:off x="1113" y="759"/>
              <a:ext cx="576" cy="1126"/>
            </a:xfrm>
            <a:prstGeom prst="rect">
              <a:avLst/>
            </a:prstGeom>
            <a:noFill/>
            <a:ln w="28575" cap="flat" cmpd="sng">
              <a:solidFill>
                <a:schemeClr val="accent2"/>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7677" name="Rectangle 8"/>
            <p:cNvSpPr/>
            <p:nvPr>
              <p:custDataLst>
                <p:tags r:id="rId21"/>
              </p:custDataLst>
            </p:nvPr>
          </p:nvSpPr>
          <p:spPr>
            <a:xfrm>
              <a:off x="1086" y="926"/>
              <a:ext cx="96" cy="216"/>
            </a:xfrm>
            <a:prstGeom prst="rect">
              <a:avLst/>
            </a:prstGeom>
            <a:gradFill rotWithShape="0">
              <a:gsLst>
                <a:gs pos="0">
                  <a:srgbClr val="FEE6BE"/>
                </a:gs>
                <a:gs pos="100000">
                  <a:srgbClr val="FFFFFF"/>
                </a:gs>
              </a:gsLst>
              <a:lin ang="5400000" scaled="1"/>
              <a:tileRect/>
            </a:gradFill>
            <a:ln w="38100" cap="flat" cmpd="sng">
              <a:solidFill>
                <a:schemeClr val="accent2"/>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7678" name="Rectangle 9"/>
            <p:cNvSpPr/>
            <p:nvPr>
              <p:custDataLst>
                <p:tags r:id="rId22"/>
              </p:custDataLst>
            </p:nvPr>
          </p:nvSpPr>
          <p:spPr>
            <a:xfrm>
              <a:off x="1640" y="1153"/>
              <a:ext cx="96" cy="216"/>
            </a:xfrm>
            <a:prstGeom prst="rect">
              <a:avLst/>
            </a:prstGeom>
            <a:gradFill rotWithShape="0">
              <a:gsLst>
                <a:gs pos="0">
                  <a:srgbClr val="FEE6BE"/>
                </a:gs>
                <a:gs pos="100000">
                  <a:srgbClr val="FFFFFF"/>
                </a:gs>
              </a:gsLst>
              <a:lin ang="5400000" scaled="1"/>
              <a:tileRect/>
            </a:gradFill>
            <a:ln w="38100" cap="flat" cmpd="sng">
              <a:solidFill>
                <a:schemeClr val="accent2"/>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7679" name="Rectangle 10"/>
            <p:cNvSpPr/>
            <p:nvPr>
              <p:custDataLst>
                <p:tags r:id="rId23"/>
              </p:custDataLst>
            </p:nvPr>
          </p:nvSpPr>
          <p:spPr>
            <a:xfrm>
              <a:off x="1064" y="1467"/>
              <a:ext cx="96" cy="216"/>
            </a:xfrm>
            <a:prstGeom prst="rect">
              <a:avLst/>
            </a:prstGeom>
            <a:gradFill rotWithShape="0">
              <a:gsLst>
                <a:gs pos="0">
                  <a:srgbClr val="FEE6BE"/>
                </a:gs>
                <a:gs pos="100000">
                  <a:srgbClr val="FFFFFF"/>
                </a:gs>
              </a:gsLst>
              <a:lin ang="5400000" scaled="1"/>
              <a:tileRect/>
            </a:gradFill>
            <a:ln w="38100" cap="flat" cmpd="sng">
              <a:solidFill>
                <a:schemeClr val="accent2"/>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7680" name="Line 11"/>
            <p:cNvSpPr/>
            <p:nvPr>
              <p:custDataLst>
                <p:tags r:id="rId24"/>
              </p:custDataLst>
            </p:nvPr>
          </p:nvSpPr>
          <p:spPr>
            <a:xfrm>
              <a:off x="445" y="1885"/>
              <a:ext cx="812" cy="0"/>
            </a:xfrm>
            <a:prstGeom prst="line">
              <a:avLst/>
            </a:prstGeom>
            <a:ln w="9525" cap="flat" cmpd="sng">
              <a:solidFill>
                <a:schemeClr val="accent2"/>
              </a:solidFill>
              <a:prstDash val="solid"/>
              <a:headEnd type="none" w="med" len="med"/>
              <a:tailEnd type="none" w="med" len="med"/>
            </a:ln>
          </p:spPr>
        </p:sp>
        <p:sp>
          <p:nvSpPr>
            <p:cNvPr id="27681" name="Line 12"/>
            <p:cNvSpPr/>
            <p:nvPr>
              <p:custDataLst>
                <p:tags r:id="rId25"/>
              </p:custDataLst>
            </p:nvPr>
          </p:nvSpPr>
          <p:spPr>
            <a:xfrm flipH="1">
              <a:off x="445" y="759"/>
              <a:ext cx="681" cy="0"/>
            </a:xfrm>
            <a:prstGeom prst="line">
              <a:avLst/>
            </a:prstGeom>
            <a:ln w="28575" cap="flat" cmpd="sng">
              <a:solidFill>
                <a:schemeClr val="accent2"/>
              </a:solidFill>
              <a:prstDash val="solid"/>
              <a:headEnd type="none" w="med" len="med"/>
              <a:tailEnd type="none" w="med" len="med"/>
            </a:ln>
          </p:spPr>
        </p:sp>
        <p:sp>
          <p:nvSpPr>
            <p:cNvPr id="27682" name="Line 13"/>
            <p:cNvSpPr/>
            <p:nvPr>
              <p:custDataLst>
                <p:tags r:id="rId26"/>
              </p:custDataLst>
            </p:nvPr>
          </p:nvSpPr>
          <p:spPr>
            <a:xfrm flipH="1">
              <a:off x="423" y="1287"/>
              <a:ext cx="681" cy="0"/>
            </a:xfrm>
            <a:prstGeom prst="line">
              <a:avLst/>
            </a:prstGeom>
            <a:ln w="28575" cap="flat" cmpd="sng">
              <a:solidFill>
                <a:schemeClr val="accent2"/>
              </a:solidFill>
              <a:prstDash val="solid"/>
              <a:headEnd type="none" w="med" len="med"/>
              <a:tailEnd type="none" w="med" len="med"/>
            </a:ln>
          </p:spPr>
        </p:sp>
        <p:sp>
          <p:nvSpPr>
            <p:cNvPr id="27683" name="Oval 14"/>
            <p:cNvSpPr/>
            <p:nvPr>
              <p:custDataLst>
                <p:tags r:id="rId27"/>
              </p:custDataLst>
            </p:nvPr>
          </p:nvSpPr>
          <p:spPr>
            <a:xfrm>
              <a:off x="433" y="1832"/>
              <a:ext cx="66" cy="66"/>
            </a:xfrm>
            <a:prstGeom prst="ellipse">
              <a:avLst/>
            </a:prstGeom>
            <a:solidFill>
              <a:srgbClr val="FFFFCC"/>
            </a:solidFill>
            <a:ln w="28575" cap="flat" cmpd="sng">
              <a:solidFill>
                <a:schemeClr val="accent2"/>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7684" name="Oval 15"/>
            <p:cNvSpPr/>
            <p:nvPr>
              <p:custDataLst>
                <p:tags r:id="rId28"/>
              </p:custDataLst>
            </p:nvPr>
          </p:nvSpPr>
          <p:spPr>
            <a:xfrm>
              <a:off x="429" y="728"/>
              <a:ext cx="66" cy="66"/>
            </a:xfrm>
            <a:prstGeom prst="ellipse">
              <a:avLst/>
            </a:prstGeom>
            <a:solidFill>
              <a:srgbClr val="FFFFCC"/>
            </a:solidFill>
            <a:ln w="28575" cap="flat" cmpd="sng">
              <a:solidFill>
                <a:schemeClr val="accent2"/>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7685" name="Oval 16"/>
            <p:cNvSpPr/>
            <p:nvPr>
              <p:custDataLst>
                <p:tags r:id="rId29"/>
              </p:custDataLst>
            </p:nvPr>
          </p:nvSpPr>
          <p:spPr>
            <a:xfrm>
              <a:off x="429" y="1252"/>
              <a:ext cx="66" cy="66"/>
            </a:xfrm>
            <a:prstGeom prst="ellipse">
              <a:avLst/>
            </a:prstGeom>
            <a:solidFill>
              <a:srgbClr val="FFFFCC"/>
            </a:solidFill>
            <a:ln w="28575" cap="flat" cmpd="sng">
              <a:solidFill>
                <a:schemeClr val="accent2"/>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7686" name="Line 17"/>
            <p:cNvSpPr/>
            <p:nvPr>
              <p:custDataLst>
                <p:tags r:id="rId30"/>
              </p:custDataLst>
            </p:nvPr>
          </p:nvSpPr>
          <p:spPr>
            <a:xfrm>
              <a:off x="612" y="710"/>
              <a:ext cx="252" cy="0"/>
            </a:xfrm>
            <a:prstGeom prst="line">
              <a:avLst/>
            </a:prstGeom>
            <a:ln w="28575" cap="flat" cmpd="sng">
              <a:solidFill>
                <a:srgbClr val="FF0066"/>
              </a:solidFill>
              <a:prstDash val="solid"/>
              <a:headEnd type="none" w="med" len="med"/>
              <a:tailEnd type="stealth" w="med" len="lg"/>
            </a:ln>
          </p:spPr>
        </p:sp>
        <p:sp>
          <p:nvSpPr>
            <p:cNvPr id="27687" name="Line 18"/>
            <p:cNvSpPr/>
            <p:nvPr>
              <p:custDataLst>
                <p:tags r:id="rId31"/>
              </p:custDataLst>
            </p:nvPr>
          </p:nvSpPr>
          <p:spPr>
            <a:xfrm>
              <a:off x="561" y="1207"/>
              <a:ext cx="252" cy="0"/>
            </a:xfrm>
            <a:prstGeom prst="line">
              <a:avLst/>
            </a:prstGeom>
            <a:ln w="28575" cap="flat" cmpd="sng">
              <a:solidFill>
                <a:srgbClr val="FF0066"/>
              </a:solidFill>
              <a:prstDash val="solid"/>
              <a:headEnd type="none" w="med" len="med"/>
              <a:tailEnd type="stealth" w="med" len="lg"/>
            </a:ln>
          </p:spPr>
        </p:sp>
        <p:sp>
          <p:nvSpPr>
            <p:cNvPr id="27688" name="Line 19"/>
            <p:cNvSpPr/>
            <p:nvPr>
              <p:custDataLst>
                <p:tags r:id="rId32"/>
              </p:custDataLst>
            </p:nvPr>
          </p:nvSpPr>
          <p:spPr>
            <a:xfrm>
              <a:off x="600" y="1809"/>
              <a:ext cx="252" cy="0"/>
            </a:xfrm>
            <a:prstGeom prst="line">
              <a:avLst/>
            </a:prstGeom>
            <a:ln w="28575" cap="flat" cmpd="sng">
              <a:solidFill>
                <a:srgbClr val="FF0066"/>
              </a:solidFill>
              <a:prstDash val="solid"/>
              <a:headEnd type="none" w="med" len="med"/>
              <a:tailEnd type="stealth" w="med" len="lg"/>
            </a:ln>
          </p:spPr>
        </p:sp>
        <p:sp>
          <p:nvSpPr>
            <p:cNvPr id="27689" name="Line 20"/>
            <p:cNvSpPr/>
            <p:nvPr>
              <p:custDataLst>
                <p:tags r:id="rId33"/>
              </p:custDataLst>
            </p:nvPr>
          </p:nvSpPr>
          <p:spPr>
            <a:xfrm rot="5400000">
              <a:off x="1150" y="1587"/>
              <a:ext cx="252" cy="0"/>
            </a:xfrm>
            <a:prstGeom prst="line">
              <a:avLst/>
            </a:prstGeom>
            <a:ln w="28575" cap="flat" cmpd="sng">
              <a:solidFill>
                <a:srgbClr val="FF0066"/>
              </a:solidFill>
              <a:prstDash val="solid"/>
              <a:headEnd type="none" w="med" len="med"/>
              <a:tailEnd type="stealth" w="med" len="lg"/>
            </a:ln>
          </p:spPr>
        </p:sp>
        <p:sp>
          <p:nvSpPr>
            <p:cNvPr id="27690" name="Line 21"/>
            <p:cNvSpPr/>
            <p:nvPr>
              <p:custDataLst>
                <p:tags r:id="rId34"/>
              </p:custDataLst>
            </p:nvPr>
          </p:nvSpPr>
          <p:spPr>
            <a:xfrm rot="5400000">
              <a:off x="1115" y="1029"/>
              <a:ext cx="252" cy="0"/>
            </a:xfrm>
            <a:prstGeom prst="line">
              <a:avLst/>
            </a:prstGeom>
            <a:ln w="28575" cap="flat" cmpd="sng">
              <a:solidFill>
                <a:srgbClr val="FF0066"/>
              </a:solidFill>
              <a:prstDash val="solid"/>
              <a:headEnd type="none" w="med" len="med"/>
              <a:tailEnd type="stealth" w="med" len="lg"/>
            </a:ln>
          </p:spPr>
        </p:sp>
        <p:sp>
          <p:nvSpPr>
            <p:cNvPr id="27691" name="Line 22"/>
            <p:cNvSpPr/>
            <p:nvPr>
              <p:custDataLst>
                <p:tags r:id="rId35"/>
              </p:custDataLst>
            </p:nvPr>
          </p:nvSpPr>
          <p:spPr>
            <a:xfrm rot="5400000">
              <a:off x="1687" y="1300"/>
              <a:ext cx="252" cy="0"/>
            </a:xfrm>
            <a:prstGeom prst="line">
              <a:avLst/>
            </a:prstGeom>
            <a:ln w="28575" cap="flat" cmpd="sng">
              <a:solidFill>
                <a:srgbClr val="FF0066"/>
              </a:solidFill>
              <a:prstDash val="solid"/>
              <a:headEnd type="none" w="med" len="med"/>
              <a:tailEnd type="stealth" w="med" len="lg"/>
            </a:ln>
          </p:spPr>
        </p:sp>
        <p:graphicFrame>
          <p:nvGraphicFramePr>
            <p:cNvPr id="27658" name="Object 23"/>
            <p:cNvGraphicFramePr/>
            <p:nvPr>
              <p:custDataLst>
                <p:tags r:id="rId36"/>
              </p:custDataLst>
            </p:nvPr>
          </p:nvGraphicFramePr>
          <p:xfrm>
            <a:off x="573" y="857"/>
            <a:ext cx="198" cy="337"/>
          </p:xfrm>
          <a:graphic>
            <a:graphicData uri="http://schemas.openxmlformats.org/presentationml/2006/ole">
              <mc:AlternateContent xmlns:mc="http://schemas.openxmlformats.org/markup-compatibility/2006">
                <mc:Choice xmlns:v="urn:schemas-microsoft-com:vml" Requires="v">
                  <p:oleObj spid="_x0000_s30860" r:id="rId49" imgW="127000" imgH="215900" progId="Equation.3">
                    <p:embed/>
                  </p:oleObj>
                </mc:Choice>
                <mc:Fallback>
                  <p:oleObj r:id="rId49" imgW="127000" imgH="215900" progId="Equation.3">
                    <p:embed/>
                    <p:pic>
                      <p:nvPicPr>
                        <p:cNvPr id="0" name="图片 3171"/>
                        <p:cNvPicPr/>
                        <p:nvPr/>
                      </p:nvPicPr>
                      <p:blipFill>
                        <a:blip r:embed="rId50">
                          <a:clrChange>
                            <a:clrFrom>
                              <a:srgbClr val="000000"/>
                            </a:clrFrom>
                            <a:clrTo>
                              <a:srgbClr val="FF0066"/>
                            </a:clrTo>
                          </a:clrChange>
                        </a:blip>
                        <a:stretch>
                          <a:fillRect/>
                        </a:stretch>
                      </p:blipFill>
                      <p:spPr>
                        <a:xfrm>
                          <a:off x="573" y="857"/>
                          <a:ext cx="198" cy="337"/>
                        </a:xfrm>
                        <a:prstGeom prst="rect">
                          <a:avLst/>
                        </a:prstGeom>
                        <a:noFill/>
                        <a:ln w="38100">
                          <a:noFill/>
                          <a:miter/>
                        </a:ln>
                      </p:spPr>
                    </p:pic>
                  </p:oleObj>
                </mc:Fallback>
              </mc:AlternateContent>
            </a:graphicData>
          </a:graphic>
        </p:graphicFrame>
        <p:graphicFrame>
          <p:nvGraphicFramePr>
            <p:cNvPr id="27659" name="Object 24"/>
            <p:cNvGraphicFramePr/>
            <p:nvPr>
              <p:custDataLst>
                <p:tags r:id="rId37"/>
              </p:custDataLst>
            </p:nvPr>
          </p:nvGraphicFramePr>
          <p:xfrm>
            <a:off x="564" y="312"/>
            <a:ext cx="178" cy="338"/>
          </p:xfrm>
          <a:graphic>
            <a:graphicData uri="http://schemas.openxmlformats.org/presentationml/2006/ole">
              <mc:AlternateContent xmlns:mc="http://schemas.openxmlformats.org/markup-compatibility/2006">
                <mc:Choice xmlns:v="urn:schemas-microsoft-com:vml" Requires="v">
                  <p:oleObj spid="_x0000_s30861" r:id="rId51" imgW="114300" imgH="215900" progId="Equation.3">
                    <p:embed/>
                  </p:oleObj>
                </mc:Choice>
                <mc:Fallback>
                  <p:oleObj r:id="rId51" imgW="114300" imgH="215900" progId="Equation.3">
                    <p:embed/>
                    <p:pic>
                      <p:nvPicPr>
                        <p:cNvPr id="0" name="图片 3172"/>
                        <p:cNvPicPr/>
                        <p:nvPr/>
                      </p:nvPicPr>
                      <p:blipFill>
                        <a:blip r:embed="rId52">
                          <a:clrChange>
                            <a:clrFrom>
                              <a:srgbClr val="000000"/>
                            </a:clrFrom>
                            <a:clrTo>
                              <a:srgbClr val="FF0066"/>
                            </a:clrTo>
                          </a:clrChange>
                        </a:blip>
                        <a:stretch>
                          <a:fillRect/>
                        </a:stretch>
                      </p:blipFill>
                      <p:spPr>
                        <a:xfrm>
                          <a:off x="564" y="312"/>
                          <a:ext cx="178" cy="338"/>
                        </a:xfrm>
                        <a:prstGeom prst="rect">
                          <a:avLst/>
                        </a:prstGeom>
                        <a:noFill/>
                        <a:ln w="38100">
                          <a:noFill/>
                          <a:miter/>
                        </a:ln>
                      </p:spPr>
                    </p:pic>
                  </p:oleObj>
                </mc:Fallback>
              </mc:AlternateContent>
            </a:graphicData>
          </a:graphic>
        </p:graphicFrame>
        <p:graphicFrame>
          <p:nvGraphicFramePr>
            <p:cNvPr id="27660" name="Object 25"/>
            <p:cNvGraphicFramePr/>
            <p:nvPr>
              <p:custDataLst>
                <p:tags r:id="rId38"/>
              </p:custDataLst>
            </p:nvPr>
          </p:nvGraphicFramePr>
          <p:xfrm>
            <a:off x="576" y="1448"/>
            <a:ext cx="199" cy="359"/>
          </p:xfrm>
          <a:graphic>
            <a:graphicData uri="http://schemas.openxmlformats.org/presentationml/2006/ole">
              <mc:AlternateContent xmlns:mc="http://schemas.openxmlformats.org/markup-compatibility/2006">
                <mc:Choice xmlns:v="urn:schemas-microsoft-com:vml" Requires="v">
                  <p:oleObj spid="_x0000_s30862" r:id="rId53" imgW="127000" imgH="228600" progId="Equation.3">
                    <p:embed/>
                  </p:oleObj>
                </mc:Choice>
                <mc:Fallback>
                  <p:oleObj r:id="rId53" imgW="127000" imgH="228600" progId="Equation.3">
                    <p:embed/>
                    <p:pic>
                      <p:nvPicPr>
                        <p:cNvPr id="0" name="图片 3177"/>
                        <p:cNvPicPr/>
                        <p:nvPr/>
                      </p:nvPicPr>
                      <p:blipFill>
                        <a:blip r:embed="rId54">
                          <a:clrChange>
                            <a:clrFrom>
                              <a:srgbClr val="000000"/>
                            </a:clrFrom>
                            <a:clrTo>
                              <a:srgbClr val="FF0066"/>
                            </a:clrTo>
                          </a:clrChange>
                        </a:blip>
                        <a:stretch>
                          <a:fillRect/>
                        </a:stretch>
                      </p:blipFill>
                      <p:spPr>
                        <a:xfrm>
                          <a:off x="576" y="1448"/>
                          <a:ext cx="199" cy="359"/>
                        </a:xfrm>
                        <a:prstGeom prst="rect">
                          <a:avLst/>
                        </a:prstGeom>
                        <a:noFill/>
                        <a:ln w="38100">
                          <a:noFill/>
                          <a:miter/>
                        </a:ln>
                      </p:spPr>
                    </p:pic>
                  </p:oleObj>
                </mc:Fallback>
              </mc:AlternateContent>
            </a:graphicData>
          </a:graphic>
        </p:graphicFrame>
        <p:graphicFrame>
          <p:nvGraphicFramePr>
            <p:cNvPr id="27661" name="Object 26"/>
            <p:cNvGraphicFramePr/>
            <p:nvPr>
              <p:custDataLst>
                <p:tags r:id="rId39"/>
              </p:custDataLst>
            </p:nvPr>
          </p:nvGraphicFramePr>
          <p:xfrm>
            <a:off x="1867" y="1109"/>
            <a:ext cx="308" cy="397"/>
          </p:xfrm>
          <a:graphic>
            <a:graphicData uri="http://schemas.openxmlformats.org/presentationml/2006/ole">
              <mc:AlternateContent xmlns:mc="http://schemas.openxmlformats.org/markup-compatibility/2006">
                <mc:Choice xmlns:v="urn:schemas-microsoft-com:vml" Requires="v">
                  <p:oleObj spid="_x0000_s30863" r:id="rId55" imgW="177800" imgH="227965" progId="Equation.3">
                    <p:embed/>
                  </p:oleObj>
                </mc:Choice>
                <mc:Fallback>
                  <p:oleObj r:id="rId55" imgW="177800" imgH="227965" progId="Equation.3">
                    <p:embed/>
                    <p:pic>
                      <p:nvPicPr>
                        <p:cNvPr id="0" name="图片 3173"/>
                        <p:cNvPicPr/>
                        <p:nvPr/>
                      </p:nvPicPr>
                      <p:blipFill>
                        <a:blip r:embed="rId56">
                          <a:clrChange>
                            <a:clrFrom>
                              <a:srgbClr val="000000"/>
                            </a:clrFrom>
                            <a:clrTo>
                              <a:srgbClr val="FF0066"/>
                            </a:clrTo>
                          </a:clrChange>
                        </a:blip>
                        <a:stretch>
                          <a:fillRect/>
                        </a:stretch>
                      </p:blipFill>
                      <p:spPr>
                        <a:xfrm>
                          <a:off x="1867" y="1109"/>
                          <a:ext cx="308" cy="397"/>
                        </a:xfrm>
                        <a:prstGeom prst="rect">
                          <a:avLst/>
                        </a:prstGeom>
                        <a:noFill/>
                        <a:ln w="38100">
                          <a:noFill/>
                          <a:miter/>
                        </a:ln>
                      </p:spPr>
                    </p:pic>
                  </p:oleObj>
                </mc:Fallback>
              </mc:AlternateContent>
            </a:graphicData>
          </a:graphic>
        </p:graphicFrame>
        <p:graphicFrame>
          <p:nvGraphicFramePr>
            <p:cNvPr id="27662" name="Object 27"/>
            <p:cNvGraphicFramePr/>
            <p:nvPr>
              <p:custDataLst>
                <p:tags r:id="rId40"/>
              </p:custDataLst>
            </p:nvPr>
          </p:nvGraphicFramePr>
          <p:xfrm>
            <a:off x="1310" y="1415"/>
            <a:ext cx="330" cy="397"/>
          </p:xfrm>
          <a:graphic>
            <a:graphicData uri="http://schemas.openxmlformats.org/presentationml/2006/ole">
              <mc:AlternateContent xmlns:mc="http://schemas.openxmlformats.org/markup-compatibility/2006">
                <mc:Choice xmlns:v="urn:schemas-microsoft-com:vml" Requires="v">
                  <p:oleObj spid="_x0000_s30864" r:id="rId57" imgW="190500" imgH="228600" progId="Equation.3">
                    <p:embed/>
                  </p:oleObj>
                </mc:Choice>
                <mc:Fallback>
                  <p:oleObj r:id="rId57" imgW="190500" imgH="228600" progId="Equation.3">
                    <p:embed/>
                    <p:pic>
                      <p:nvPicPr>
                        <p:cNvPr id="0" name="图片 3170"/>
                        <p:cNvPicPr/>
                        <p:nvPr/>
                      </p:nvPicPr>
                      <p:blipFill>
                        <a:blip r:embed="rId58">
                          <a:clrChange>
                            <a:clrFrom>
                              <a:srgbClr val="000000"/>
                            </a:clrFrom>
                            <a:clrTo>
                              <a:srgbClr val="FF0066"/>
                            </a:clrTo>
                          </a:clrChange>
                        </a:blip>
                        <a:stretch>
                          <a:fillRect/>
                        </a:stretch>
                      </p:blipFill>
                      <p:spPr>
                        <a:xfrm>
                          <a:off x="1310" y="1415"/>
                          <a:ext cx="330" cy="397"/>
                        </a:xfrm>
                        <a:prstGeom prst="rect">
                          <a:avLst/>
                        </a:prstGeom>
                        <a:noFill/>
                        <a:ln w="38100">
                          <a:noFill/>
                          <a:miter/>
                        </a:ln>
                      </p:spPr>
                    </p:pic>
                  </p:oleObj>
                </mc:Fallback>
              </mc:AlternateContent>
            </a:graphicData>
          </a:graphic>
        </p:graphicFrame>
        <p:graphicFrame>
          <p:nvGraphicFramePr>
            <p:cNvPr id="27663" name="Object 28"/>
            <p:cNvGraphicFramePr/>
            <p:nvPr>
              <p:custDataLst>
                <p:tags r:id="rId41"/>
              </p:custDataLst>
            </p:nvPr>
          </p:nvGraphicFramePr>
          <p:xfrm>
            <a:off x="1288" y="804"/>
            <a:ext cx="330" cy="397"/>
          </p:xfrm>
          <a:graphic>
            <a:graphicData uri="http://schemas.openxmlformats.org/presentationml/2006/ole">
              <mc:AlternateContent xmlns:mc="http://schemas.openxmlformats.org/markup-compatibility/2006">
                <mc:Choice xmlns:v="urn:schemas-microsoft-com:vml" Requires="v">
                  <p:oleObj spid="_x0000_s30865" r:id="rId59" imgW="190500" imgH="228600" progId="Equation.3">
                    <p:embed/>
                  </p:oleObj>
                </mc:Choice>
                <mc:Fallback>
                  <p:oleObj r:id="rId59" imgW="190500" imgH="228600" progId="Equation.3">
                    <p:embed/>
                    <p:pic>
                      <p:nvPicPr>
                        <p:cNvPr id="0" name="图片 3180"/>
                        <p:cNvPicPr/>
                        <p:nvPr/>
                      </p:nvPicPr>
                      <p:blipFill>
                        <a:blip r:embed="rId60">
                          <a:clrChange>
                            <a:clrFrom>
                              <a:srgbClr val="000000"/>
                            </a:clrFrom>
                            <a:clrTo>
                              <a:srgbClr val="FF0066"/>
                            </a:clrTo>
                          </a:clrChange>
                        </a:blip>
                        <a:stretch>
                          <a:fillRect/>
                        </a:stretch>
                      </p:blipFill>
                      <p:spPr>
                        <a:xfrm>
                          <a:off x="1288" y="804"/>
                          <a:ext cx="330" cy="397"/>
                        </a:xfrm>
                        <a:prstGeom prst="rect">
                          <a:avLst/>
                        </a:prstGeom>
                        <a:noFill/>
                        <a:ln w="38100">
                          <a:noFill/>
                          <a:miter/>
                        </a:ln>
                      </p:spPr>
                    </p:pic>
                  </p:oleObj>
                </mc:Fallback>
              </mc:AlternateContent>
            </a:graphicData>
          </a:graphic>
        </p:graphicFrame>
        <p:graphicFrame>
          <p:nvGraphicFramePr>
            <p:cNvPr id="27664" name="Object 29"/>
            <p:cNvGraphicFramePr/>
            <p:nvPr>
              <p:custDataLst>
                <p:tags r:id="rId42"/>
              </p:custDataLst>
            </p:nvPr>
          </p:nvGraphicFramePr>
          <p:xfrm>
            <a:off x="1091" y="496"/>
            <a:ext cx="220" cy="243"/>
          </p:xfrm>
          <a:graphic>
            <a:graphicData uri="http://schemas.openxmlformats.org/presentationml/2006/ole">
              <mc:AlternateContent xmlns:mc="http://schemas.openxmlformats.org/markup-compatibility/2006">
                <mc:Choice xmlns:v="urn:schemas-microsoft-com:vml" Requires="v">
                  <p:oleObj spid="_x0000_s30866" r:id="rId61" imgW="127000" imgH="139700" progId="Equation.3">
                    <p:embed/>
                  </p:oleObj>
                </mc:Choice>
                <mc:Fallback>
                  <p:oleObj r:id="rId61" imgW="127000" imgH="139700" progId="Equation.3">
                    <p:embed/>
                    <p:pic>
                      <p:nvPicPr>
                        <p:cNvPr id="0" name="图片 3175"/>
                        <p:cNvPicPr/>
                        <p:nvPr/>
                      </p:nvPicPr>
                      <p:blipFill>
                        <a:blip r:embed="rId62">
                          <a:clrChange>
                            <a:clrFrom>
                              <a:srgbClr val="000000"/>
                            </a:clrFrom>
                            <a:clrTo>
                              <a:srgbClr val="990099"/>
                            </a:clrTo>
                          </a:clrChange>
                        </a:blip>
                        <a:stretch>
                          <a:fillRect/>
                        </a:stretch>
                      </p:blipFill>
                      <p:spPr>
                        <a:xfrm>
                          <a:off x="1091" y="496"/>
                          <a:ext cx="220" cy="243"/>
                        </a:xfrm>
                        <a:prstGeom prst="rect">
                          <a:avLst/>
                        </a:prstGeom>
                        <a:noFill/>
                        <a:ln w="38100">
                          <a:noFill/>
                          <a:miter/>
                        </a:ln>
                      </p:spPr>
                    </p:pic>
                  </p:oleObj>
                </mc:Fallback>
              </mc:AlternateContent>
            </a:graphicData>
          </a:graphic>
        </p:graphicFrame>
        <p:graphicFrame>
          <p:nvGraphicFramePr>
            <p:cNvPr id="27665" name="Object 30"/>
            <p:cNvGraphicFramePr/>
            <p:nvPr>
              <p:custDataLst>
                <p:tags r:id="rId43"/>
              </p:custDataLst>
            </p:nvPr>
          </p:nvGraphicFramePr>
          <p:xfrm>
            <a:off x="1146" y="1189"/>
            <a:ext cx="220" cy="309"/>
          </p:xfrm>
          <a:graphic>
            <a:graphicData uri="http://schemas.openxmlformats.org/presentationml/2006/ole">
              <mc:AlternateContent xmlns:mc="http://schemas.openxmlformats.org/markup-compatibility/2006">
                <mc:Choice xmlns:v="urn:schemas-microsoft-com:vml" Requires="v">
                  <p:oleObj spid="_x0000_s30867" r:id="rId63" imgW="127000" imgH="177165" progId="Equation.3">
                    <p:embed/>
                  </p:oleObj>
                </mc:Choice>
                <mc:Fallback>
                  <p:oleObj r:id="rId63" imgW="127000" imgH="177165" progId="Equation.3">
                    <p:embed/>
                    <p:pic>
                      <p:nvPicPr>
                        <p:cNvPr id="0" name="图片 3185"/>
                        <p:cNvPicPr/>
                        <p:nvPr/>
                      </p:nvPicPr>
                      <p:blipFill>
                        <a:blip r:embed="rId64">
                          <a:clrChange>
                            <a:clrFrom>
                              <a:srgbClr val="000000"/>
                            </a:clrFrom>
                            <a:clrTo>
                              <a:srgbClr val="990099"/>
                            </a:clrTo>
                          </a:clrChange>
                        </a:blip>
                        <a:stretch>
                          <a:fillRect/>
                        </a:stretch>
                      </p:blipFill>
                      <p:spPr>
                        <a:xfrm>
                          <a:off x="1146" y="1189"/>
                          <a:ext cx="220" cy="309"/>
                        </a:xfrm>
                        <a:prstGeom prst="rect">
                          <a:avLst/>
                        </a:prstGeom>
                        <a:noFill/>
                        <a:ln w="38100">
                          <a:noFill/>
                          <a:miter/>
                        </a:ln>
                      </p:spPr>
                    </p:pic>
                  </p:oleObj>
                </mc:Fallback>
              </mc:AlternateContent>
            </a:graphicData>
          </a:graphic>
        </p:graphicFrame>
        <p:graphicFrame>
          <p:nvGraphicFramePr>
            <p:cNvPr id="27666" name="Object 31"/>
            <p:cNvGraphicFramePr/>
            <p:nvPr>
              <p:custDataLst>
                <p:tags r:id="rId44"/>
              </p:custDataLst>
            </p:nvPr>
          </p:nvGraphicFramePr>
          <p:xfrm>
            <a:off x="1092" y="1940"/>
            <a:ext cx="198" cy="243"/>
          </p:xfrm>
          <a:graphic>
            <a:graphicData uri="http://schemas.openxmlformats.org/presentationml/2006/ole">
              <mc:AlternateContent xmlns:mc="http://schemas.openxmlformats.org/markup-compatibility/2006">
                <mc:Choice xmlns:v="urn:schemas-microsoft-com:vml" Requires="v">
                  <p:oleObj spid="_x0000_s30868" r:id="rId65" imgW="114300" imgH="139700" progId="Equation.3">
                    <p:embed/>
                  </p:oleObj>
                </mc:Choice>
                <mc:Fallback>
                  <p:oleObj r:id="rId65" imgW="114300" imgH="139700" progId="Equation.3">
                    <p:embed/>
                    <p:pic>
                      <p:nvPicPr>
                        <p:cNvPr id="0" name="图片 3174"/>
                        <p:cNvPicPr/>
                        <p:nvPr/>
                      </p:nvPicPr>
                      <p:blipFill>
                        <a:blip r:embed="rId66">
                          <a:clrChange>
                            <a:clrFrom>
                              <a:srgbClr val="000000"/>
                            </a:clrFrom>
                            <a:clrTo>
                              <a:srgbClr val="990099"/>
                            </a:clrTo>
                          </a:clrChange>
                        </a:blip>
                        <a:stretch>
                          <a:fillRect/>
                        </a:stretch>
                      </p:blipFill>
                      <p:spPr>
                        <a:xfrm>
                          <a:off x="1092" y="1940"/>
                          <a:ext cx="198" cy="243"/>
                        </a:xfrm>
                        <a:prstGeom prst="rect">
                          <a:avLst/>
                        </a:prstGeom>
                        <a:noFill/>
                        <a:ln w="38100">
                          <a:noFill/>
                          <a:miter/>
                        </a:ln>
                      </p:spPr>
                    </p:pic>
                  </p:oleObj>
                </mc:Fallback>
              </mc:AlternateContent>
            </a:graphicData>
          </a:graphic>
        </p:graphicFrame>
      </p:grpSp>
      <p:graphicFrame>
        <p:nvGraphicFramePr>
          <p:cNvPr id="81952" name="Object 32"/>
          <p:cNvGraphicFramePr/>
          <p:nvPr>
            <p:custDataLst>
              <p:tags r:id="rId7"/>
            </p:custDataLst>
          </p:nvPr>
        </p:nvGraphicFramePr>
        <p:xfrm>
          <a:off x="2332038" y="3511550"/>
          <a:ext cx="523875" cy="385763"/>
        </p:xfrm>
        <a:graphic>
          <a:graphicData uri="http://schemas.openxmlformats.org/presentationml/2006/ole">
            <mc:AlternateContent xmlns:mc="http://schemas.openxmlformats.org/markup-compatibility/2006">
              <mc:Choice xmlns:v="urn:schemas-microsoft-com:vml" Requires="v">
                <p:oleObj spid="_x0000_s30869" r:id="rId67" imgW="190500" imgH="139700" progId="Equation.3">
                  <p:embed/>
                </p:oleObj>
              </mc:Choice>
              <mc:Fallback>
                <p:oleObj r:id="rId67" imgW="190500" imgH="139700" progId="Equation.3">
                  <p:embed/>
                  <p:pic>
                    <p:nvPicPr>
                      <p:cNvPr id="0" name="图片 3176"/>
                      <p:cNvPicPr/>
                      <p:nvPr/>
                    </p:nvPicPr>
                    <p:blipFill>
                      <a:blip r:embed="rId68">
                        <a:clrChange>
                          <a:clrFrom>
                            <a:srgbClr val="000000"/>
                          </a:clrFrom>
                          <a:clrTo>
                            <a:srgbClr val="990099"/>
                          </a:clrTo>
                        </a:clrChange>
                      </a:blip>
                      <a:stretch>
                        <a:fillRect/>
                      </a:stretch>
                    </p:blipFill>
                    <p:spPr>
                      <a:xfrm>
                        <a:off x="2332038" y="3511550"/>
                        <a:ext cx="523875" cy="385763"/>
                      </a:xfrm>
                      <a:prstGeom prst="rect">
                        <a:avLst/>
                      </a:prstGeom>
                      <a:noFill/>
                      <a:ln w="38100">
                        <a:noFill/>
                        <a:miter/>
                      </a:ln>
                    </p:spPr>
                  </p:pic>
                </p:oleObj>
              </mc:Fallback>
            </mc:AlternateContent>
          </a:graphicData>
        </a:graphic>
      </p:graphicFrame>
      <p:graphicFrame>
        <p:nvGraphicFramePr>
          <p:cNvPr id="81953" name="Object 33"/>
          <p:cNvGraphicFramePr/>
          <p:nvPr>
            <p:custDataLst>
              <p:tags r:id="rId8"/>
            </p:custDataLst>
          </p:nvPr>
        </p:nvGraphicFramePr>
        <p:xfrm>
          <a:off x="2338388" y="3987800"/>
          <a:ext cx="558800" cy="490538"/>
        </p:xfrm>
        <a:graphic>
          <a:graphicData uri="http://schemas.openxmlformats.org/presentationml/2006/ole">
            <mc:AlternateContent xmlns:mc="http://schemas.openxmlformats.org/markup-compatibility/2006">
              <mc:Choice xmlns:v="urn:schemas-microsoft-com:vml" Requires="v">
                <p:oleObj spid="_x0000_s30870" r:id="rId69" imgW="202565" imgH="177800" progId="Equation.3">
                  <p:embed/>
                </p:oleObj>
              </mc:Choice>
              <mc:Fallback>
                <p:oleObj r:id="rId69" imgW="202565" imgH="177800" progId="Equation.3">
                  <p:embed/>
                  <p:pic>
                    <p:nvPicPr>
                      <p:cNvPr id="0" name="图片 3178"/>
                      <p:cNvPicPr/>
                      <p:nvPr/>
                    </p:nvPicPr>
                    <p:blipFill>
                      <a:blip r:embed="rId70">
                        <a:clrChange>
                          <a:clrFrom>
                            <a:srgbClr val="000000"/>
                          </a:clrFrom>
                          <a:clrTo>
                            <a:srgbClr val="990099"/>
                          </a:clrTo>
                        </a:clrChange>
                      </a:blip>
                      <a:stretch>
                        <a:fillRect/>
                      </a:stretch>
                    </p:blipFill>
                    <p:spPr>
                      <a:xfrm>
                        <a:off x="2338388" y="3987800"/>
                        <a:ext cx="558800" cy="490538"/>
                      </a:xfrm>
                      <a:prstGeom prst="rect">
                        <a:avLst/>
                      </a:prstGeom>
                      <a:noFill/>
                      <a:ln w="38100">
                        <a:noFill/>
                        <a:miter/>
                      </a:ln>
                    </p:spPr>
                  </p:pic>
                </p:oleObj>
              </mc:Fallback>
            </mc:AlternateContent>
          </a:graphicData>
        </a:graphic>
      </p:graphicFrame>
      <p:graphicFrame>
        <p:nvGraphicFramePr>
          <p:cNvPr id="81954" name="Object 34"/>
          <p:cNvGraphicFramePr/>
          <p:nvPr>
            <p:custDataLst>
              <p:tags r:id="rId9"/>
            </p:custDataLst>
          </p:nvPr>
        </p:nvGraphicFramePr>
        <p:xfrm>
          <a:off x="2352675" y="4597400"/>
          <a:ext cx="488950" cy="385763"/>
        </p:xfrm>
        <a:graphic>
          <a:graphicData uri="http://schemas.openxmlformats.org/presentationml/2006/ole">
            <mc:AlternateContent xmlns:mc="http://schemas.openxmlformats.org/markup-compatibility/2006">
              <mc:Choice xmlns:v="urn:schemas-microsoft-com:vml" Requires="v">
                <p:oleObj spid="_x0000_s30871" r:id="rId71" imgW="177800" imgH="139700" progId="Equation.3">
                  <p:embed/>
                </p:oleObj>
              </mc:Choice>
              <mc:Fallback>
                <p:oleObj r:id="rId71" imgW="177800" imgH="139700" progId="Equation.3">
                  <p:embed/>
                  <p:pic>
                    <p:nvPicPr>
                      <p:cNvPr id="0" name="图片 3183"/>
                      <p:cNvPicPr/>
                      <p:nvPr/>
                    </p:nvPicPr>
                    <p:blipFill>
                      <a:blip r:embed="rId72">
                        <a:clrChange>
                          <a:clrFrom>
                            <a:srgbClr val="000000"/>
                          </a:clrFrom>
                          <a:clrTo>
                            <a:srgbClr val="990099"/>
                          </a:clrTo>
                        </a:clrChange>
                      </a:blip>
                      <a:stretch>
                        <a:fillRect/>
                      </a:stretch>
                    </p:blipFill>
                    <p:spPr>
                      <a:xfrm>
                        <a:off x="2352675" y="4597400"/>
                        <a:ext cx="488950" cy="385763"/>
                      </a:xfrm>
                      <a:prstGeom prst="rect">
                        <a:avLst/>
                      </a:prstGeom>
                      <a:noFill/>
                      <a:ln w="38100">
                        <a:noFill/>
                        <a:miter/>
                      </a:ln>
                    </p:spPr>
                  </p:pic>
                </p:oleObj>
              </mc:Fallback>
            </mc:AlternateContent>
          </a:graphicData>
        </a:graphic>
      </p:graphicFrame>
      <p:graphicFrame>
        <p:nvGraphicFramePr>
          <p:cNvPr id="81955" name="Object 35"/>
          <p:cNvGraphicFramePr/>
          <p:nvPr>
            <p:custDataLst>
              <p:tags r:id="rId10"/>
            </p:custDataLst>
          </p:nvPr>
        </p:nvGraphicFramePr>
        <p:xfrm>
          <a:off x="3064511" y="3354388"/>
          <a:ext cx="2481580" cy="631825"/>
        </p:xfrm>
        <a:graphic>
          <a:graphicData uri="http://schemas.openxmlformats.org/presentationml/2006/ole">
            <mc:AlternateContent xmlns:mc="http://schemas.openxmlformats.org/markup-compatibility/2006">
              <mc:Choice xmlns:v="urn:schemas-microsoft-com:vml" Requires="v">
                <p:oleObj spid="_x0000_s30872" r:id="rId73" imgW="901700" imgH="228600" progId="Equation.3">
                  <p:embed/>
                </p:oleObj>
              </mc:Choice>
              <mc:Fallback>
                <p:oleObj r:id="rId73" imgW="901700" imgH="228600" progId="Equation.3">
                  <p:embed/>
                  <p:pic>
                    <p:nvPicPr>
                      <p:cNvPr id="0" name="图片 3179"/>
                      <p:cNvPicPr/>
                      <p:nvPr/>
                    </p:nvPicPr>
                    <p:blipFill>
                      <a:blip r:embed="rId74">
                        <a:clrChange>
                          <a:clrFrom>
                            <a:srgbClr val="000000"/>
                          </a:clrFrom>
                          <a:clrTo>
                            <a:srgbClr val="333399"/>
                          </a:clrTo>
                        </a:clrChange>
                      </a:blip>
                      <a:stretch>
                        <a:fillRect/>
                      </a:stretch>
                    </p:blipFill>
                    <p:spPr>
                      <a:xfrm>
                        <a:off x="3064511" y="3354388"/>
                        <a:ext cx="2481580" cy="631825"/>
                      </a:xfrm>
                      <a:prstGeom prst="rect">
                        <a:avLst/>
                      </a:prstGeom>
                      <a:noFill/>
                      <a:ln w="38100">
                        <a:noFill/>
                        <a:miter/>
                      </a:ln>
                    </p:spPr>
                  </p:pic>
                </p:oleObj>
              </mc:Fallback>
            </mc:AlternateContent>
          </a:graphicData>
        </a:graphic>
      </p:graphicFrame>
      <p:graphicFrame>
        <p:nvGraphicFramePr>
          <p:cNvPr id="81956" name="Object 36"/>
          <p:cNvGraphicFramePr/>
          <p:nvPr>
            <p:custDataLst>
              <p:tags r:id="rId11"/>
            </p:custDataLst>
          </p:nvPr>
        </p:nvGraphicFramePr>
        <p:xfrm>
          <a:off x="3016251" y="3879850"/>
          <a:ext cx="2549525" cy="631825"/>
        </p:xfrm>
        <a:graphic>
          <a:graphicData uri="http://schemas.openxmlformats.org/presentationml/2006/ole">
            <mc:AlternateContent xmlns:mc="http://schemas.openxmlformats.org/markup-compatibility/2006">
              <mc:Choice xmlns:v="urn:schemas-microsoft-com:vml" Requires="v">
                <p:oleObj spid="_x0000_s30873" r:id="rId75" imgW="927100" imgH="228600" progId="Equation.3">
                  <p:embed/>
                </p:oleObj>
              </mc:Choice>
              <mc:Fallback>
                <p:oleObj r:id="rId75" imgW="927100" imgH="228600" progId="Equation.3">
                  <p:embed/>
                  <p:pic>
                    <p:nvPicPr>
                      <p:cNvPr id="0" name="图片 3181"/>
                      <p:cNvPicPr/>
                      <p:nvPr/>
                    </p:nvPicPr>
                    <p:blipFill>
                      <a:blip r:embed="rId76">
                        <a:clrChange>
                          <a:clrFrom>
                            <a:srgbClr val="000000"/>
                          </a:clrFrom>
                          <a:clrTo>
                            <a:srgbClr val="333399"/>
                          </a:clrTo>
                        </a:clrChange>
                      </a:blip>
                      <a:stretch>
                        <a:fillRect/>
                      </a:stretch>
                    </p:blipFill>
                    <p:spPr>
                      <a:xfrm>
                        <a:off x="3016251" y="3879850"/>
                        <a:ext cx="2549525" cy="631825"/>
                      </a:xfrm>
                      <a:prstGeom prst="rect">
                        <a:avLst/>
                      </a:prstGeom>
                      <a:noFill/>
                      <a:ln w="38100">
                        <a:noFill/>
                        <a:miter/>
                      </a:ln>
                    </p:spPr>
                  </p:pic>
                </p:oleObj>
              </mc:Fallback>
            </mc:AlternateContent>
          </a:graphicData>
        </a:graphic>
      </p:graphicFrame>
      <p:graphicFrame>
        <p:nvGraphicFramePr>
          <p:cNvPr id="81957" name="Object 37"/>
          <p:cNvGraphicFramePr/>
          <p:nvPr>
            <p:custDataLst>
              <p:tags r:id="rId12"/>
            </p:custDataLst>
          </p:nvPr>
        </p:nvGraphicFramePr>
        <p:xfrm>
          <a:off x="3032125" y="4441825"/>
          <a:ext cx="2514600" cy="631825"/>
        </p:xfrm>
        <a:graphic>
          <a:graphicData uri="http://schemas.openxmlformats.org/presentationml/2006/ole">
            <mc:AlternateContent xmlns:mc="http://schemas.openxmlformats.org/markup-compatibility/2006">
              <mc:Choice xmlns:v="urn:schemas-microsoft-com:vml" Requires="v">
                <p:oleObj spid="_x0000_s30874" r:id="rId77" imgW="914400" imgH="228600" progId="Equation.3">
                  <p:embed/>
                </p:oleObj>
              </mc:Choice>
              <mc:Fallback>
                <p:oleObj r:id="rId77" imgW="914400" imgH="228600" progId="Equation.3">
                  <p:embed/>
                  <p:pic>
                    <p:nvPicPr>
                      <p:cNvPr id="0" name="图片 3184"/>
                      <p:cNvPicPr/>
                      <p:nvPr/>
                    </p:nvPicPr>
                    <p:blipFill>
                      <a:blip r:embed="rId78">
                        <a:clrChange>
                          <a:clrFrom>
                            <a:srgbClr val="000000"/>
                          </a:clrFrom>
                          <a:clrTo>
                            <a:srgbClr val="333399"/>
                          </a:clrTo>
                        </a:clrChange>
                      </a:blip>
                      <a:stretch>
                        <a:fillRect/>
                      </a:stretch>
                    </p:blipFill>
                    <p:spPr>
                      <a:xfrm>
                        <a:off x="3032125" y="4441825"/>
                        <a:ext cx="2514600" cy="631825"/>
                      </a:xfrm>
                      <a:prstGeom prst="rect">
                        <a:avLst/>
                      </a:prstGeom>
                      <a:noFill/>
                      <a:ln w="38100">
                        <a:noFill/>
                        <a:miter/>
                      </a:ln>
                    </p:spPr>
                  </p:pic>
                </p:oleObj>
              </mc:Fallback>
            </mc:AlternateContent>
          </a:graphicData>
        </a:graphic>
      </p:graphicFrame>
      <p:sp>
        <p:nvSpPr>
          <p:cNvPr id="81958" name="Rectangle 38"/>
          <p:cNvSpPr/>
          <p:nvPr>
            <p:custDataLst>
              <p:tags r:id="rId13"/>
            </p:custDataLst>
          </p:nvPr>
        </p:nvSpPr>
        <p:spPr>
          <a:xfrm>
            <a:off x="4235450" y="5038725"/>
            <a:ext cx="4265613" cy="1382712"/>
          </a:xfrm>
          <a:prstGeom prst="rect">
            <a:avLst/>
          </a:prstGeom>
          <a:noFill/>
          <a:ln w="9525" cap="flat" cmpd="sng">
            <a:solidFill>
              <a:srgbClr val="FF00FF"/>
            </a:solidFill>
            <a:prstDash val="solid"/>
            <a:miter/>
            <a:headEnd type="none" w="med" len="med"/>
            <a:tailEnd type="none" w="med" len="med"/>
          </a:ln>
        </p:spPr>
        <p:txBody>
          <a:bodyPr>
            <a:spAutoFit/>
          </a:bodyPr>
          <a:lstStyle/>
          <a:p>
            <a:r>
              <a:rPr lang="zh-CN" altLang="en-US" sz="2800" b="1" dirty="0">
                <a:latin typeface="Times New Roman" panose="02020603050405020304" pitchFamily="18" charset="0"/>
              </a:rPr>
              <a:t>在任一时刻，流出一封闭面的电流之和等于流入该封闭面的电流之和。</a:t>
            </a:r>
          </a:p>
        </p:txBody>
      </p:sp>
      <p:sp>
        <p:nvSpPr>
          <p:cNvPr id="81959" name="Text Box 39"/>
          <p:cNvSpPr txBox="1">
            <a:spLocks noChangeArrowheads="1"/>
          </p:cNvSpPr>
          <p:nvPr>
            <p:custDataLst>
              <p:tags r:id="rId14"/>
            </p:custDataLst>
          </p:nvPr>
        </p:nvSpPr>
        <p:spPr bwMode="auto">
          <a:xfrm>
            <a:off x="438150" y="4946185"/>
            <a:ext cx="2404826" cy="523220"/>
          </a:xfrm>
          <a:prstGeom prst="rect">
            <a:avLst/>
          </a:prstGeom>
          <a:noFill/>
          <a:ln w="38100">
            <a:noFill/>
            <a:miter lim="800000"/>
          </a:ln>
          <a:effectLst/>
        </p:spPr>
        <p:txBody>
          <a:bodyPr wrap="none" anchor="ctr">
            <a:spAutoFit/>
          </a:bodyPr>
          <a:lstStyle/>
          <a:p>
            <a:pPr marR="0" defTabSz="914400">
              <a:buClrTx/>
              <a:buSzTx/>
              <a:buFontTx/>
              <a:buNone/>
              <a:defRPr/>
            </a:pPr>
            <a:r>
              <a:rPr kumimoji="1" lang="en-US" altLang="zh-CN" sz="2800" b="1" kern="1200" cap="none" spc="0" normalizeH="0" baseline="0" noProof="0" dirty="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Times New Roman" panose="02020603050405020304" pitchFamily="18" charset="0"/>
              </a:rPr>
              <a:t>KCL</a:t>
            </a:r>
            <a:r>
              <a:rPr kumimoji="1" lang="zh-CN" altLang="en-US" sz="2800" b="1" kern="1200" cap="none" spc="0" normalizeH="0" baseline="0" noProof="0" dirty="0">
                <a:solidFill>
                  <a:schemeClr val="accent2"/>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推广应用</a:t>
            </a:r>
          </a:p>
        </p:txBody>
      </p:sp>
      <p:sp>
        <p:nvSpPr>
          <p:cNvPr id="81960" name="Text Box 40"/>
          <p:cNvSpPr txBox="1"/>
          <p:nvPr>
            <p:custDataLst>
              <p:tags r:id="rId15"/>
            </p:custDataLst>
          </p:nvPr>
        </p:nvSpPr>
        <p:spPr>
          <a:xfrm>
            <a:off x="423863" y="5470525"/>
            <a:ext cx="3413125" cy="519113"/>
          </a:xfrm>
          <a:prstGeom prst="rect">
            <a:avLst/>
          </a:prstGeom>
          <a:noFill/>
          <a:ln w="38100">
            <a:noFill/>
          </a:ln>
        </p:spPr>
        <p:txBody>
          <a:bodyPr wrap="none" anchor="ctr" anchorCtr="0">
            <a:spAutoFit/>
          </a:bodyPr>
          <a:lstStyle/>
          <a:p>
            <a:r>
              <a:rPr lang="zh-CN" altLang="en-US" sz="2800" b="1" dirty="0">
                <a:solidFill>
                  <a:srgbClr val="FF0066"/>
                </a:solidFill>
                <a:latin typeface="宋体" panose="02010600030101010101" pitchFamily="2" charset="-122"/>
              </a:rPr>
              <a:t>把以上三式相加得：</a:t>
            </a:r>
          </a:p>
        </p:txBody>
      </p:sp>
      <p:graphicFrame>
        <p:nvGraphicFramePr>
          <p:cNvPr id="81961" name="Object 41"/>
          <p:cNvGraphicFramePr/>
          <p:nvPr>
            <p:custDataLst>
              <p:tags r:id="rId16"/>
            </p:custDataLst>
          </p:nvPr>
        </p:nvGraphicFramePr>
        <p:xfrm>
          <a:off x="768350" y="5977255"/>
          <a:ext cx="2477770" cy="709930"/>
        </p:xfrm>
        <a:graphic>
          <a:graphicData uri="http://schemas.openxmlformats.org/presentationml/2006/ole">
            <mc:AlternateContent xmlns:mc="http://schemas.openxmlformats.org/markup-compatibility/2006">
              <mc:Choice xmlns:v="urn:schemas-microsoft-com:vml" Requires="v">
                <p:oleObj spid="_x0000_s30875" r:id="rId79" imgW="812800" imgH="228600" progId="Equation.3">
                  <p:embed/>
                </p:oleObj>
              </mc:Choice>
              <mc:Fallback>
                <p:oleObj r:id="rId79" imgW="812800" imgH="228600" progId="Equation.3">
                  <p:embed/>
                  <p:pic>
                    <p:nvPicPr>
                      <p:cNvPr id="0" name="图片 3182"/>
                      <p:cNvPicPr/>
                      <p:nvPr/>
                    </p:nvPicPr>
                    <p:blipFill>
                      <a:blip r:embed="rId80">
                        <a:clrChange>
                          <a:clrFrom>
                            <a:srgbClr val="000000"/>
                          </a:clrFrom>
                          <a:clrTo>
                            <a:srgbClr val="333399"/>
                          </a:clrTo>
                        </a:clrChange>
                      </a:blip>
                      <a:stretch>
                        <a:fillRect/>
                      </a:stretch>
                    </p:blipFill>
                    <p:spPr>
                      <a:xfrm>
                        <a:off x="768350" y="5977255"/>
                        <a:ext cx="2477770" cy="709930"/>
                      </a:xfrm>
                      <a:prstGeom prst="rect">
                        <a:avLst/>
                      </a:prstGeom>
                      <a:noFill/>
                      <a:ln w="38100">
                        <a:noFill/>
                        <a:miter/>
                      </a:ln>
                    </p:spPr>
                  </p:pic>
                </p:oleObj>
              </mc:Fallback>
            </mc:AlternateContent>
          </a:graphicData>
        </a:graphic>
      </p:graphicFrame>
      <p:sp>
        <p:nvSpPr>
          <p:cNvPr id="81962" name="Oval 42"/>
          <p:cNvSpPr/>
          <p:nvPr>
            <p:custDataLst>
              <p:tags r:id="rId17"/>
            </p:custDataLst>
          </p:nvPr>
        </p:nvSpPr>
        <p:spPr>
          <a:xfrm>
            <a:off x="6734175" y="2119313"/>
            <a:ext cx="2036763" cy="2722562"/>
          </a:xfrm>
          <a:prstGeom prst="ellipse">
            <a:avLst/>
          </a:prstGeom>
          <a:solidFill>
            <a:srgbClr val="E1FFEF">
              <a:alpha val="50195"/>
            </a:srgbClr>
          </a:solidFill>
          <a:ln w="28575" cap="flat" cmpd="sng">
            <a:solidFill>
              <a:srgbClr val="993366"/>
            </a:solidFill>
            <a:prstDash val="dash"/>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81963" name="AutoShape 43"/>
          <p:cNvSpPr/>
          <p:nvPr>
            <p:custDataLst>
              <p:tags r:id="rId18"/>
            </p:custDataLst>
          </p:nvPr>
        </p:nvSpPr>
        <p:spPr>
          <a:xfrm>
            <a:off x="6800850" y="608013"/>
            <a:ext cx="1714500" cy="609600"/>
          </a:xfrm>
          <a:prstGeom prst="cloudCallout">
            <a:avLst>
              <a:gd name="adj1" fmla="val 6111"/>
              <a:gd name="adj2" fmla="val 226824"/>
            </a:avLst>
          </a:prstGeom>
          <a:solidFill>
            <a:srgbClr val="D1FFF3">
              <a:alpha val="50195"/>
            </a:srgbClr>
          </a:solidFill>
          <a:ln w="9525" cap="flat" cmpd="sng">
            <a:solidFill>
              <a:schemeClr val="tx1"/>
            </a:solidFill>
            <a:prstDash val="solid"/>
            <a:headEnd type="none" w="med" len="med"/>
            <a:tailEnd type="none" w="med" len="med"/>
          </a:ln>
        </p:spPr>
        <p:txBody>
          <a:bodyPr/>
          <a:lstStyle/>
          <a:p>
            <a:pPr algn="ctr"/>
            <a:r>
              <a:rPr lang="zh-CN" altLang="en-US" b="1" dirty="0">
                <a:latin typeface="Times New Roman" panose="02020603050405020304" pitchFamily="18" charset="0"/>
              </a:rPr>
              <a:t>封闭面</a:t>
            </a:r>
          </a:p>
        </p:txBody>
      </p:sp>
      <p:sp>
        <p:nvSpPr>
          <p:cNvPr id="45" name="Rectangle 6"/>
          <p:cNvSpPr/>
          <p:nvPr>
            <p:custDataLst>
              <p:tags r:id="rId19"/>
            </p:custDataLst>
          </p:nvPr>
        </p:nvSpPr>
        <p:spPr>
          <a:xfrm>
            <a:off x="1509712" y="-3673"/>
            <a:ext cx="4571573" cy="523220"/>
          </a:xfrm>
          <a:prstGeom prst="rect">
            <a:avLst/>
          </a:prstGeom>
          <a:noFill/>
          <a:ln w="9525">
            <a:noFill/>
          </a:ln>
        </p:spPr>
        <p:txBody>
          <a:bodyPr wrap="none">
            <a:spAutoFit/>
          </a:bodyPr>
          <a:lstStyle/>
          <a:p>
            <a:pPr eaLnBrk="0" hangingPunct="0">
              <a:spcBef>
                <a:spcPct val="50000"/>
              </a:spcBef>
            </a:pPr>
            <a:r>
              <a:rPr lang="en-US" altLang="zh-CN" sz="2800" b="1" dirty="0">
                <a:solidFill>
                  <a:schemeClr val="accent2"/>
                </a:solidFill>
                <a:latin typeface="Times New Roman" panose="02020603050405020304" pitchFamily="18" charset="0"/>
              </a:rPr>
              <a:t>( </a:t>
            </a:r>
            <a:r>
              <a:rPr lang="en-US" altLang="zh-CN" sz="2800" b="1" i="1" dirty="0">
                <a:solidFill>
                  <a:schemeClr val="accent2"/>
                </a:solidFill>
                <a:latin typeface="Times New Roman" panose="02020603050405020304" pitchFamily="18" charset="0"/>
              </a:rPr>
              <a:t>Kirchhoff’s  </a:t>
            </a:r>
            <a:r>
              <a:rPr lang="en-US" altLang="zh-CN" sz="2800" b="1" i="1" dirty="0" smtClean="0">
                <a:solidFill>
                  <a:schemeClr val="accent2"/>
                </a:solidFill>
                <a:latin typeface="Times New Roman" panose="02020603050405020304" pitchFamily="18" charset="0"/>
              </a:rPr>
              <a:t>Current  </a:t>
            </a:r>
            <a:r>
              <a:rPr lang="en-US" altLang="zh-CN" sz="2800" b="1" i="1" dirty="0">
                <a:solidFill>
                  <a:schemeClr val="accent2"/>
                </a:solidFill>
                <a:latin typeface="Times New Roman" panose="02020603050405020304" pitchFamily="18" charset="0"/>
              </a:rPr>
              <a:t>Law</a:t>
            </a:r>
            <a:r>
              <a:rPr lang="en-US" altLang="zh-CN" sz="2800" i="1" dirty="0">
                <a:solidFill>
                  <a:schemeClr val="accent2"/>
                </a:solidFill>
                <a:latin typeface="Times New Roman" panose="02020603050405020304" pitchFamily="18" charset="0"/>
              </a:rPr>
              <a:t> </a:t>
            </a:r>
            <a:r>
              <a:rPr lang="en-US" altLang="zh-CN" sz="2800" b="1" dirty="0">
                <a:solidFill>
                  <a:schemeClr val="accent2"/>
                </a:solidFill>
                <a:latin typeface="Times New Roman" panose="02020603050405020304" pitchFamily="18"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81922"/>
                                        </p:tgtEl>
                                        <p:attrNameLst>
                                          <p:attrName>style.visibility</p:attrName>
                                        </p:attrNameLst>
                                      </p:cBhvr>
                                      <p:to>
                                        <p:strVal val="visible"/>
                                      </p:to>
                                    </p:set>
                                    <p:animEffect transition="in" filter="wipe(left)">
                                      <p:cBhvr>
                                        <p:cTn id="7" dur="300"/>
                                        <p:tgtEl>
                                          <p:spTgt spid="819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81923"/>
                                        </p:tgtEl>
                                        <p:attrNameLst>
                                          <p:attrName>style.visibility</p:attrName>
                                        </p:attrNameLst>
                                      </p:cBhvr>
                                      <p:to>
                                        <p:strVal val="visible"/>
                                      </p:to>
                                    </p:set>
                                    <p:animEffect transition="in" filter="wipe(left)">
                                      <p:cBhvr>
                                        <p:cTn id="12" dur="300"/>
                                        <p:tgtEl>
                                          <p:spTgt spid="81923"/>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499"/>
                                          </p:stCondLst>
                                        </p:cTn>
                                        <p:tgtEl>
                                          <p:spTgt spid="8192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4" presetClass="entr" presetSubtype="32"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ox(out)">
                                      <p:cBhvr>
                                        <p:cTn id="21" dur="500"/>
                                        <p:tgtEl>
                                          <p:spTgt spid="2"/>
                                        </p:tgtEl>
                                      </p:cBhvr>
                                    </p:animEffect>
                                  </p:childTnLst>
                                  <p:subTnLst>
                                    <p:audio>
                                      <p:cMediaNode>
                                        <p:cTn display="0" masterRel="sameClick">
                                          <p:stCondLst>
                                            <p:cond evt="begin" delay="0">
                                              <p:tn val="19"/>
                                            </p:cond>
                                          </p:stCondLst>
                                          <p:endCondLst>
                                            <p:cond evt="onStopAudio" delay="0">
                                              <p:tgtEl>
                                                <p:sldTgt/>
                                              </p:tgtEl>
                                            </p:cond>
                                          </p:endCondLst>
                                        </p:cTn>
                                        <p:tgtEl>
                                          <p:sndTgt r:embed="rId46" name="CAMERA.WAV"/>
                                        </p:tgtEl>
                                      </p:cMediaNode>
                                    </p:audio>
                                  </p:subTnLst>
                                </p:cTn>
                              </p:par>
                            </p:childTnLst>
                          </p:cTn>
                        </p:par>
                      </p:childTnLst>
                    </p:cTn>
                  </p:par>
                  <p:par>
                    <p:cTn id="22" fill="hold">
                      <p:stCondLst>
                        <p:cond delay="indefinite"/>
                      </p:stCondLst>
                      <p:childTnLst>
                        <p:par>
                          <p:cTn id="23" fill="hold">
                            <p:stCondLst>
                              <p:cond delay="0"/>
                            </p:stCondLst>
                            <p:childTnLst>
                              <p:par>
                                <p:cTn id="24" presetID="4" presetClass="entr" presetSubtype="32" fill="hold" nodeType="clickEffect">
                                  <p:stCondLst>
                                    <p:cond delay="0"/>
                                  </p:stCondLst>
                                  <p:childTnLst>
                                    <p:set>
                                      <p:cBhvr>
                                        <p:cTn id="25" dur="1" fill="hold">
                                          <p:stCondLst>
                                            <p:cond delay="0"/>
                                          </p:stCondLst>
                                        </p:cTn>
                                        <p:tgtEl>
                                          <p:spTgt spid="81952"/>
                                        </p:tgtEl>
                                        <p:attrNameLst>
                                          <p:attrName>style.visibility</p:attrName>
                                        </p:attrNameLst>
                                      </p:cBhvr>
                                      <p:to>
                                        <p:strVal val="visible"/>
                                      </p:to>
                                    </p:set>
                                    <p:animEffect transition="in" filter="box(out)">
                                      <p:cBhvr>
                                        <p:cTn id="26" dur="500"/>
                                        <p:tgtEl>
                                          <p:spTgt spid="81952"/>
                                        </p:tgtEl>
                                      </p:cBhvr>
                                    </p:animEffect>
                                  </p:childTnLst>
                                  <p:subTnLst>
                                    <p:audio>
                                      <p:cMediaNode>
                                        <p:cTn display="0" masterRel="sameClick">
                                          <p:stCondLst>
                                            <p:cond evt="begin" delay="0">
                                              <p:tn val="24"/>
                                            </p:cond>
                                          </p:stCondLst>
                                          <p:endCondLst>
                                            <p:cond evt="onStopAudio" delay="0">
                                              <p:tgtEl>
                                                <p:sldTgt/>
                                              </p:tgtEl>
                                            </p:cond>
                                          </p:endCondLst>
                                        </p:cTn>
                                        <p:tgtEl>
                                          <p:sndTgt r:embed="rId46" name="CAMERA.WAV"/>
                                        </p:tgtEl>
                                      </p:cMediaNode>
                                    </p:audio>
                                  </p:subTnLst>
                                </p:cTn>
                              </p:par>
                            </p:childTnLst>
                          </p:cTn>
                        </p:par>
                      </p:childTnLst>
                    </p:cTn>
                  </p:par>
                  <p:par>
                    <p:cTn id="27" fill="hold">
                      <p:stCondLst>
                        <p:cond delay="indefinite"/>
                      </p:stCondLst>
                      <p:childTnLst>
                        <p:par>
                          <p:cTn id="28" fill="hold">
                            <p:stCondLst>
                              <p:cond delay="0"/>
                            </p:stCondLst>
                            <p:childTnLst>
                              <p:par>
                                <p:cTn id="29" presetID="4" presetClass="entr" presetSubtype="32" fill="hold" nodeType="clickEffect">
                                  <p:stCondLst>
                                    <p:cond delay="0"/>
                                  </p:stCondLst>
                                  <p:childTnLst>
                                    <p:set>
                                      <p:cBhvr>
                                        <p:cTn id="30" dur="1" fill="hold">
                                          <p:stCondLst>
                                            <p:cond delay="0"/>
                                          </p:stCondLst>
                                        </p:cTn>
                                        <p:tgtEl>
                                          <p:spTgt spid="81955"/>
                                        </p:tgtEl>
                                        <p:attrNameLst>
                                          <p:attrName>style.visibility</p:attrName>
                                        </p:attrNameLst>
                                      </p:cBhvr>
                                      <p:to>
                                        <p:strVal val="visible"/>
                                      </p:to>
                                    </p:set>
                                    <p:animEffect transition="in" filter="box(out)">
                                      <p:cBhvr>
                                        <p:cTn id="31" dur="500"/>
                                        <p:tgtEl>
                                          <p:spTgt spid="81955"/>
                                        </p:tgtEl>
                                      </p:cBhvr>
                                    </p:animEffect>
                                  </p:childTnLst>
                                  <p:subTnLst>
                                    <p:audio>
                                      <p:cMediaNode>
                                        <p:cTn display="0" masterRel="sameClick">
                                          <p:stCondLst>
                                            <p:cond evt="begin" delay="0">
                                              <p:tn val="29"/>
                                            </p:cond>
                                          </p:stCondLst>
                                          <p:endCondLst>
                                            <p:cond evt="onStopAudio" delay="0">
                                              <p:tgtEl>
                                                <p:sldTgt/>
                                              </p:tgtEl>
                                            </p:cond>
                                          </p:endCondLst>
                                        </p:cTn>
                                        <p:tgtEl>
                                          <p:sndTgt r:embed="rId46" name="CAMERA.WAV"/>
                                        </p:tgtEl>
                                      </p:cMediaNode>
                                    </p:audio>
                                  </p:subTnLst>
                                </p:cTn>
                              </p:par>
                            </p:childTnLst>
                          </p:cTn>
                        </p:par>
                      </p:childTnLst>
                    </p:cTn>
                  </p:par>
                  <p:par>
                    <p:cTn id="32" fill="hold">
                      <p:stCondLst>
                        <p:cond delay="indefinite"/>
                      </p:stCondLst>
                      <p:childTnLst>
                        <p:par>
                          <p:cTn id="33" fill="hold">
                            <p:stCondLst>
                              <p:cond delay="0"/>
                            </p:stCondLst>
                            <p:childTnLst>
                              <p:par>
                                <p:cTn id="34" presetID="4" presetClass="entr" presetSubtype="32" fill="hold" nodeType="clickEffect">
                                  <p:stCondLst>
                                    <p:cond delay="0"/>
                                  </p:stCondLst>
                                  <p:childTnLst>
                                    <p:set>
                                      <p:cBhvr>
                                        <p:cTn id="35" dur="1" fill="hold">
                                          <p:stCondLst>
                                            <p:cond delay="0"/>
                                          </p:stCondLst>
                                        </p:cTn>
                                        <p:tgtEl>
                                          <p:spTgt spid="81953"/>
                                        </p:tgtEl>
                                        <p:attrNameLst>
                                          <p:attrName>style.visibility</p:attrName>
                                        </p:attrNameLst>
                                      </p:cBhvr>
                                      <p:to>
                                        <p:strVal val="visible"/>
                                      </p:to>
                                    </p:set>
                                    <p:animEffect transition="in" filter="box(out)">
                                      <p:cBhvr>
                                        <p:cTn id="36" dur="500"/>
                                        <p:tgtEl>
                                          <p:spTgt spid="81953"/>
                                        </p:tgtEl>
                                      </p:cBhvr>
                                    </p:animEffect>
                                  </p:childTnLst>
                                  <p:subTnLst>
                                    <p:audio>
                                      <p:cMediaNode>
                                        <p:cTn display="0" masterRel="sameClick">
                                          <p:stCondLst>
                                            <p:cond evt="begin" delay="0">
                                              <p:tn val="34"/>
                                            </p:cond>
                                          </p:stCondLst>
                                          <p:endCondLst>
                                            <p:cond evt="onStopAudio" delay="0">
                                              <p:tgtEl>
                                                <p:sldTgt/>
                                              </p:tgtEl>
                                            </p:cond>
                                          </p:endCondLst>
                                        </p:cTn>
                                        <p:tgtEl>
                                          <p:sndTgt r:embed="rId46" name="CAMERA.WAV"/>
                                        </p:tgtEl>
                                      </p:cMediaNode>
                                    </p:audio>
                                  </p:subTnLst>
                                </p:cTn>
                              </p:par>
                            </p:childTnLst>
                          </p:cTn>
                        </p:par>
                      </p:childTnLst>
                    </p:cTn>
                  </p:par>
                  <p:par>
                    <p:cTn id="37" fill="hold">
                      <p:stCondLst>
                        <p:cond delay="indefinite"/>
                      </p:stCondLst>
                      <p:childTnLst>
                        <p:par>
                          <p:cTn id="38" fill="hold">
                            <p:stCondLst>
                              <p:cond delay="0"/>
                            </p:stCondLst>
                            <p:childTnLst>
                              <p:par>
                                <p:cTn id="39" presetID="4" presetClass="entr" presetSubtype="32" fill="hold" nodeType="clickEffect">
                                  <p:stCondLst>
                                    <p:cond delay="0"/>
                                  </p:stCondLst>
                                  <p:childTnLst>
                                    <p:set>
                                      <p:cBhvr>
                                        <p:cTn id="40" dur="1" fill="hold">
                                          <p:stCondLst>
                                            <p:cond delay="0"/>
                                          </p:stCondLst>
                                        </p:cTn>
                                        <p:tgtEl>
                                          <p:spTgt spid="81956"/>
                                        </p:tgtEl>
                                        <p:attrNameLst>
                                          <p:attrName>style.visibility</p:attrName>
                                        </p:attrNameLst>
                                      </p:cBhvr>
                                      <p:to>
                                        <p:strVal val="visible"/>
                                      </p:to>
                                    </p:set>
                                    <p:animEffect transition="in" filter="box(out)">
                                      <p:cBhvr>
                                        <p:cTn id="41" dur="500"/>
                                        <p:tgtEl>
                                          <p:spTgt spid="81956"/>
                                        </p:tgtEl>
                                      </p:cBhvr>
                                    </p:animEffect>
                                  </p:childTnLst>
                                  <p:subTnLst>
                                    <p:audio>
                                      <p:cMediaNode>
                                        <p:cTn display="0" masterRel="sameClick">
                                          <p:stCondLst>
                                            <p:cond evt="begin" delay="0">
                                              <p:tn val="39"/>
                                            </p:cond>
                                          </p:stCondLst>
                                          <p:endCondLst>
                                            <p:cond evt="onStopAudio" delay="0">
                                              <p:tgtEl>
                                                <p:sldTgt/>
                                              </p:tgtEl>
                                            </p:cond>
                                          </p:endCondLst>
                                        </p:cTn>
                                        <p:tgtEl>
                                          <p:sndTgt r:embed="rId46" name="CAMERA.WAV"/>
                                        </p:tgtEl>
                                      </p:cMediaNode>
                                    </p:audio>
                                  </p:subTnLst>
                                </p:cTn>
                              </p:par>
                            </p:childTnLst>
                          </p:cTn>
                        </p:par>
                      </p:childTnLst>
                    </p:cTn>
                  </p:par>
                  <p:par>
                    <p:cTn id="42" fill="hold">
                      <p:stCondLst>
                        <p:cond delay="indefinite"/>
                      </p:stCondLst>
                      <p:childTnLst>
                        <p:par>
                          <p:cTn id="43" fill="hold">
                            <p:stCondLst>
                              <p:cond delay="0"/>
                            </p:stCondLst>
                            <p:childTnLst>
                              <p:par>
                                <p:cTn id="44" presetID="4" presetClass="entr" presetSubtype="32" fill="hold" nodeType="clickEffect">
                                  <p:stCondLst>
                                    <p:cond delay="0"/>
                                  </p:stCondLst>
                                  <p:childTnLst>
                                    <p:set>
                                      <p:cBhvr>
                                        <p:cTn id="45" dur="1" fill="hold">
                                          <p:stCondLst>
                                            <p:cond delay="0"/>
                                          </p:stCondLst>
                                        </p:cTn>
                                        <p:tgtEl>
                                          <p:spTgt spid="81954"/>
                                        </p:tgtEl>
                                        <p:attrNameLst>
                                          <p:attrName>style.visibility</p:attrName>
                                        </p:attrNameLst>
                                      </p:cBhvr>
                                      <p:to>
                                        <p:strVal val="visible"/>
                                      </p:to>
                                    </p:set>
                                    <p:animEffect transition="in" filter="box(out)">
                                      <p:cBhvr>
                                        <p:cTn id="46" dur="500"/>
                                        <p:tgtEl>
                                          <p:spTgt spid="81954"/>
                                        </p:tgtEl>
                                      </p:cBhvr>
                                    </p:animEffect>
                                  </p:childTnLst>
                                  <p:subTnLst>
                                    <p:audio>
                                      <p:cMediaNode>
                                        <p:cTn display="0" masterRel="sameClick">
                                          <p:stCondLst>
                                            <p:cond evt="begin" delay="0">
                                              <p:tn val="44"/>
                                            </p:cond>
                                          </p:stCondLst>
                                          <p:endCondLst>
                                            <p:cond evt="onStopAudio" delay="0">
                                              <p:tgtEl>
                                                <p:sldTgt/>
                                              </p:tgtEl>
                                            </p:cond>
                                          </p:endCondLst>
                                        </p:cTn>
                                        <p:tgtEl>
                                          <p:sndTgt r:embed="rId46" name="CAMERA.WAV"/>
                                        </p:tgtEl>
                                      </p:cMediaNode>
                                    </p:audio>
                                  </p:subTnLst>
                                </p:cTn>
                              </p:par>
                            </p:childTnLst>
                          </p:cTn>
                        </p:par>
                      </p:childTnLst>
                    </p:cTn>
                  </p:par>
                  <p:par>
                    <p:cTn id="47" fill="hold">
                      <p:stCondLst>
                        <p:cond delay="indefinite"/>
                      </p:stCondLst>
                      <p:childTnLst>
                        <p:par>
                          <p:cTn id="48" fill="hold">
                            <p:stCondLst>
                              <p:cond delay="0"/>
                            </p:stCondLst>
                            <p:childTnLst>
                              <p:par>
                                <p:cTn id="49" presetID="4" presetClass="entr" presetSubtype="32" fill="hold" nodeType="clickEffect">
                                  <p:stCondLst>
                                    <p:cond delay="0"/>
                                  </p:stCondLst>
                                  <p:childTnLst>
                                    <p:set>
                                      <p:cBhvr>
                                        <p:cTn id="50" dur="1" fill="hold">
                                          <p:stCondLst>
                                            <p:cond delay="0"/>
                                          </p:stCondLst>
                                        </p:cTn>
                                        <p:tgtEl>
                                          <p:spTgt spid="81957"/>
                                        </p:tgtEl>
                                        <p:attrNameLst>
                                          <p:attrName>style.visibility</p:attrName>
                                        </p:attrNameLst>
                                      </p:cBhvr>
                                      <p:to>
                                        <p:strVal val="visible"/>
                                      </p:to>
                                    </p:set>
                                    <p:animEffect transition="in" filter="box(out)">
                                      <p:cBhvr>
                                        <p:cTn id="51" dur="500"/>
                                        <p:tgtEl>
                                          <p:spTgt spid="81957"/>
                                        </p:tgtEl>
                                      </p:cBhvr>
                                    </p:animEffect>
                                  </p:childTnLst>
                                  <p:subTnLst>
                                    <p:audio>
                                      <p:cMediaNode>
                                        <p:cTn display="0" masterRel="sameClick">
                                          <p:stCondLst>
                                            <p:cond evt="begin" delay="0">
                                              <p:tn val="49"/>
                                            </p:cond>
                                          </p:stCondLst>
                                          <p:endCondLst>
                                            <p:cond evt="onStopAudio" delay="0">
                                              <p:tgtEl>
                                                <p:sldTgt/>
                                              </p:tgtEl>
                                            </p:cond>
                                          </p:endCondLst>
                                        </p:cTn>
                                        <p:tgtEl>
                                          <p:sndTgt r:embed="rId46" name="CAMERA.WAV"/>
                                        </p:tgtEl>
                                      </p:cMediaNode>
                                    </p:audio>
                                  </p:subTnLst>
                                </p:cTn>
                              </p:par>
                            </p:childTnLst>
                          </p:cTn>
                        </p:par>
                      </p:childTnLst>
                    </p:cTn>
                  </p:par>
                  <p:par>
                    <p:cTn id="52" fill="hold">
                      <p:stCondLst>
                        <p:cond delay="indefinite"/>
                      </p:stCondLst>
                      <p:childTnLst>
                        <p:par>
                          <p:cTn id="53" fill="hold">
                            <p:stCondLst>
                              <p:cond delay="0"/>
                            </p:stCondLst>
                            <p:childTnLst>
                              <p:par>
                                <p:cTn id="54" presetID="4" presetClass="entr" presetSubtype="32" fill="hold" grpId="0" nodeType="clickEffect">
                                  <p:stCondLst>
                                    <p:cond delay="0"/>
                                  </p:stCondLst>
                                  <p:childTnLst>
                                    <p:set>
                                      <p:cBhvr>
                                        <p:cTn id="55" dur="1" fill="hold">
                                          <p:stCondLst>
                                            <p:cond delay="0"/>
                                          </p:stCondLst>
                                        </p:cTn>
                                        <p:tgtEl>
                                          <p:spTgt spid="81959"/>
                                        </p:tgtEl>
                                        <p:attrNameLst>
                                          <p:attrName>style.visibility</p:attrName>
                                        </p:attrNameLst>
                                      </p:cBhvr>
                                      <p:to>
                                        <p:strVal val="visible"/>
                                      </p:to>
                                    </p:set>
                                    <p:animEffect transition="in" filter="box(out)">
                                      <p:cBhvr>
                                        <p:cTn id="56" dur="500"/>
                                        <p:tgtEl>
                                          <p:spTgt spid="81959"/>
                                        </p:tgtEl>
                                      </p:cBhvr>
                                    </p:animEffect>
                                  </p:childTnLst>
                                  <p:subTnLst>
                                    <p:audio>
                                      <p:cMediaNode>
                                        <p:cTn display="0" masterRel="sameClick">
                                          <p:stCondLst>
                                            <p:cond evt="begin" delay="0">
                                              <p:tn val="54"/>
                                            </p:cond>
                                          </p:stCondLst>
                                          <p:endCondLst>
                                            <p:cond evt="onStopAudio" delay="0">
                                              <p:tgtEl>
                                                <p:sldTgt/>
                                              </p:tgtEl>
                                            </p:cond>
                                          </p:endCondLst>
                                        </p:cTn>
                                        <p:tgtEl>
                                          <p:sndTgt r:embed="rId46" name="CAMERA.WAV"/>
                                        </p:tgtEl>
                                      </p:cMediaNode>
                                    </p:audio>
                                  </p:subTnLst>
                                </p:cTn>
                              </p:par>
                            </p:childTnLst>
                          </p:cTn>
                        </p:par>
                      </p:childTnLst>
                    </p:cTn>
                  </p:par>
                  <p:par>
                    <p:cTn id="57" fill="hold">
                      <p:stCondLst>
                        <p:cond delay="indefinite"/>
                      </p:stCondLst>
                      <p:childTnLst>
                        <p:par>
                          <p:cTn id="58" fill="hold">
                            <p:stCondLst>
                              <p:cond delay="0"/>
                            </p:stCondLst>
                            <p:childTnLst>
                              <p:par>
                                <p:cTn id="59" presetID="4" presetClass="entr" presetSubtype="32" fill="hold" grpId="0" nodeType="clickEffect">
                                  <p:stCondLst>
                                    <p:cond delay="0"/>
                                  </p:stCondLst>
                                  <p:childTnLst>
                                    <p:set>
                                      <p:cBhvr>
                                        <p:cTn id="60" dur="1" fill="hold">
                                          <p:stCondLst>
                                            <p:cond delay="0"/>
                                          </p:stCondLst>
                                        </p:cTn>
                                        <p:tgtEl>
                                          <p:spTgt spid="81960">
                                            <p:txEl>
                                              <p:pRg st="0" end="0"/>
                                            </p:txEl>
                                          </p:spTgt>
                                        </p:tgtEl>
                                        <p:attrNameLst>
                                          <p:attrName>style.visibility</p:attrName>
                                        </p:attrNameLst>
                                      </p:cBhvr>
                                      <p:to>
                                        <p:strVal val="visible"/>
                                      </p:to>
                                    </p:set>
                                    <p:animEffect transition="in" filter="box(out)">
                                      <p:cBhvr>
                                        <p:cTn id="61" dur="500"/>
                                        <p:tgtEl>
                                          <p:spTgt spid="81960">
                                            <p:txEl>
                                              <p:pRg st="0" end="0"/>
                                            </p:txEl>
                                          </p:spTgt>
                                        </p:tgtEl>
                                      </p:cBhvr>
                                    </p:animEffect>
                                  </p:childTnLst>
                                  <p:subTnLst>
                                    <p:audio>
                                      <p:cMediaNode>
                                        <p:cTn display="0" masterRel="sameClick">
                                          <p:stCondLst>
                                            <p:cond evt="begin" delay="0">
                                              <p:tn val="59"/>
                                            </p:cond>
                                          </p:stCondLst>
                                          <p:endCondLst>
                                            <p:cond evt="onStopAudio" delay="0">
                                              <p:tgtEl>
                                                <p:sldTgt/>
                                              </p:tgtEl>
                                            </p:cond>
                                          </p:endCondLst>
                                        </p:cTn>
                                        <p:tgtEl>
                                          <p:sndTgt r:embed="rId46" name="CAMERA.WAV"/>
                                        </p:tgtEl>
                                      </p:cMediaNode>
                                    </p:audio>
                                  </p:subTnLst>
                                </p:cTn>
                              </p:par>
                            </p:childTnLst>
                          </p:cTn>
                        </p:par>
                      </p:childTnLst>
                    </p:cTn>
                  </p:par>
                  <p:par>
                    <p:cTn id="62" fill="hold">
                      <p:stCondLst>
                        <p:cond delay="indefinite"/>
                      </p:stCondLst>
                      <p:childTnLst>
                        <p:par>
                          <p:cTn id="63" fill="hold">
                            <p:stCondLst>
                              <p:cond delay="0"/>
                            </p:stCondLst>
                            <p:childTnLst>
                              <p:par>
                                <p:cTn id="64" presetID="4" presetClass="entr" presetSubtype="32" fill="hold" nodeType="clickEffect">
                                  <p:stCondLst>
                                    <p:cond delay="0"/>
                                  </p:stCondLst>
                                  <p:childTnLst>
                                    <p:set>
                                      <p:cBhvr>
                                        <p:cTn id="65" dur="1" fill="hold">
                                          <p:stCondLst>
                                            <p:cond delay="0"/>
                                          </p:stCondLst>
                                        </p:cTn>
                                        <p:tgtEl>
                                          <p:spTgt spid="81961"/>
                                        </p:tgtEl>
                                        <p:attrNameLst>
                                          <p:attrName>style.visibility</p:attrName>
                                        </p:attrNameLst>
                                      </p:cBhvr>
                                      <p:to>
                                        <p:strVal val="visible"/>
                                      </p:to>
                                    </p:set>
                                    <p:animEffect transition="in" filter="box(out)">
                                      <p:cBhvr>
                                        <p:cTn id="66" dur="500"/>
                                        <p:tgtEl>
                                          <p:spTgt spid="81961"/>
                                        </p:tgtEl>
                                      </p:cBhvr>
                                    </p:animEffect>
                                  </p:childTnLst>
                                  <p:subTnLst>
                                    <p:audio>
                                      <p:cMediaNode>
                                        <p:cTn display="0" masterRel="sameClick">
                                          <p:stCondLst>
                                            <p:cond evt="begin" delay="0">
                                              <p:tn val="64"/>
                                            </p:cond>
                                          </p:stCondLst>
                                          <p:endCondLst>
                                            <p:cond evt="onStopAudio" delay="0">
                                              <p:tgtEl>
                                                <p:sldTgt/>
                                              </p:tgtEl>
                                            </p:cond>
                                          </p:endCondLst>
                                        </p:cTn>
                                        <p:tgtEl>
                                          <p:sndTgt r:embed="rId46" name="CAMERA.WAV"/>
                                        </p:tgtEl>
                                      </p:cMediaNode>
                                    </p:audio>
                                  </p:subTnLst>
                                </p:cTn>
                              </p:par>
                            </p:childTnLst>
                          </p:cTn>
                        </p:par>
                      </p:childTnLst>
                    </p:cTn>
                  </p:par>
                  <p:par>
                    <p:cTn id="67" fill="hold">
                      <p:stCondLst>
                        <p:cond delay="indefinite"/>
                      </p:stCondLst>
                      <p:childTnLst>
                        <p:par>
                          <p:cTn id="68" fill="hold">
                            <p:stCondLst>
                              <p:cond delay="0"/>
                            </p:stCondLst>
                            <p:childTnLst>
                              <p:par>
                                <p:cTn id="69" presetID="4" presetClass="entr" presetSubtype="32" fill="hold" grpId="0" nodeType="clickEffect">
                                  <p:stCondLst>
                                    <p:cond delay="0"/>
                                  </p:stCondLst>
                                  <p:childTnLst>
                                    <p:set>
                                      <p:cBhvr>
                                        <p:cTn id="70" dur="1" fill="hold">
                                          <p:stCondLst>
                                            <p:cond delay="0"/>
                                          </p:stCondLst>
                                        </p:cTn>
                                        <p:tgtEl>
                                          <p:spTgt spid="81962"/>
                                        </p:tgtEl>
                                        <p:attrNameLst>
                                          <p:attrName>style.visibility</p:attrName>
                                        </p:attrNameLst>
                                      </p:cBhvr>
                                      <p:to>
                                        <p:strVal val="visible"/>
                                      </p:to>
                                    </p:set>
                                    <p:animEffect transition="in" filter="box(out)">
                                      <p:cBhvr>
                                        <p:cTn id="71" dur="500"/>
                                        <p:tgtEl>
                                          <p:spTgt spid="81962"/>
                                        </p:tgtEl>
                                      </p:cBhvr>
                                    </p:animEffect>
                                  </p:childTnLst>
                                  <p:subTnLst>
                                    <p:audio>
                                      <p:cMediaNode>
                                        <p:cTn display="0" masterRel="sameClick">
                                          <p:stCondLst>
                                            <p:cond evt="begin" delay="0">
                                              <p:tn val="69"/>
                                            </p:cond>
                                          </p:stCondLst>
                                          <p:endCondLst>
                                            <p:cond evt="onStopAudio" delay="0">
                                              <p:tgtEl>
                                                <p:sldTgt/>
                                              </p:tgtEl>
                                            </p:cond>
                                          </p:endCondLst>
                                        </p:cTn>
                                        <p:tgtEl>
                                          <p:sndTgt r:embed="rId46" name="CAMERA.WAV"/>
                                        </p:tgtEl>
                                      </p:cMediaNode>
                                    </p:audio>
                                  </p:subTnLst>
                                </p:cTn>
                              </p:par>
                            </p:childTnLst>
                          </p:cTn>
                        </p:par>
                      </p:childTnLst>
                    </p:cTn>
                  </p:par>
                  <p:par>
                    <p:cTn id="72" fill="hold">
                      <p:stCondLst>
                        <p:cond delay="indefinite"/>
                      </p:stCondLst>
                      <p:childTnLst>
                        <p:par>
                          <p:cTn id="73" fill="hold">
                            <p:stCondLst>
                              <p:cond delay="0"/>
                            </p:stCondLst>
                            <p:childTnLst>
                              <p:par>
                                <p:cTn id="74" presetID="22" presetClass="entr" presetSubtype="4" fill="hold" grpId="0" nodeType="clickEffect">
                                  <p:stCondLst>
                                    <p:cond delay="0"/>
                                  </p:stCondLst>
                                  <p:childTnLst>
                                    <p:set>
                                      <p:cBhvr>
                                        <p:cTn id="75" dur="1" fill="hold">
                                          <p:stCondLst>
                                            <p:cond delay="0"/>
                                          </p:stCondLst>
                                        </p:cTn>
                                        <p:tgtEl>
                                          <p:spTgt spid="81963"/>
                                        </p:tgtEl>
                                        <p:attrNameLst>
                                          <p:attrName>style.visibility</p:attrName>
                                        </p:attrNameLst>
                                      </p:cBhvr>
                                      <p:to>
                                        <p:strVal val="visible"/>
                                      </p:to>
                                    </p:set>
                                    <p:animEffect transition="in" filter="wipe(down)">
                                      <p:cBhvr>
                                        <p:cTn id="76" dur="500"/>
                                        <p:tgtEl>
                                          <p:spTgt spid="81963"/>
                                        </p:tgtEl>
                                      </p:cBhvr>
                                    </p:animEffect>
                                  </p:childTnLst>
                                  <p:subTnLst>
                                    <p:audio>
                                      <p:cMediaNode>
                                        <p:cTn display="0" masterRel="sameClick">
                                          <p:stCondLst>
                                            <p:cond evt="begin" delay="0">
                                              <p:tn val="74"/>
                                            </p:cond>
                                          </p:stCondLst>
                                          <p:endCondLst>
                                            <p:cond evt="onStopAudio" delay="0">
                                              <p:tgtEl>
                                                <p:sldTgt/>
                                              </p:tgtEl>
                                            </p:cond>
                                          </p:endCondLst>
                                        </p:cTn>
                                        <p:tgtEl>
                                          <p:sndTgt r:embed="rId46" name="CAMERA.WAV"/>
                                        </p:tgtEl>
                                      </p:cMediaNode>
                                    </p:audio>
                                  </p:subTnLst>
                                </p:cTn>
                              </p:par>
                            </p:childTnLst>
                          </p:cTn>
                        </p:par>
                      </p:childTnLst>
                    </p:cTn>
                  </p:par>
                  <p:par>
                    <p:cTn id="77" fill="hold">
                      <p:stCondLst>
                        <p:cond delay="indefinite"/>
                      </p:stCondLst>
                      <p:childTnLst>
                        <p:par>
                          <p:cTn id="78" fill="hold">
                            <p:stCondLst>
                              <p:cond delay="0"/>
                            </p:stCondLst>
                            <p:childTnLst>
                              <p:par>
                                <p:cTn id="79" presetID="22" presetClass="entr" presetSubtype="8" fill="hold" grpId="0" nodeType="clickEffect">
                                  <p:stCondLst>
                                    <p:cond delay="0"/>
                                  </p:stCondLst>
                                  <p:iterate type="wd">
                                    <p:tmPct val="100000"/>
                                  </p:iterate>
                                  <p:childTnLst>
                                    <p:set>
                                      <p:cBhvr>
                                        <p:cTn id="80" dur="1" fill="hold">
                                          <p:stCondLst>
                                            <p:cond delay="0"/>
                                          </p:stCondLst>
                                        </p:cTn>
                                        <p:tgtEl>
                                          <p:spTgt spid="81958"/>
                                        </p:tgtEl>
                                        <p:attrNameLst>
                                          <p:attrName>style.visibility</p:attrName>
                                        </p:attrNameLst>
                                      </p:cBhvr>
                                      <p:to>
                                        <p:strVal val="visible"/>
                                      </p:to>
                                    </p:set>
                                    <p:animEffect transition="in" filter="wipe(left)">
                                      <p:cBhvr>
                                        <p:cTn id="81" dur="300"/>
                                        <p:tgtEl>
                                          <p:spTgt spid="81958"/>
                                        </p:tgtEl>
                                      </p:cBhvr>
                                    </p:animEffect>
                                  </p:childTnLst>
                                  <p:subTnLst>
                                    <p:audio>
                                      <p:cMediaNode>
                                        <p:cTn display="0" masterRel="sameClick">
                                          <p:stCondLst>
                                            <p:cond evt="begin" delay="0">
                                              <p:tn val="79"/>
                                            </p:cond>
                                          </p:stCondLst>
                                          <p:endCondLst>
                                            <p:cond evt="onStopAudio" delay="0">
                                              <p:tgtEl>
                                                <p:sldTgt/>
                                              </p:tgtEl>
                                            </p:cond>
                                          </p:endCondLst>
                                        </p:cTn>
                                        <p:tgtEl>
                                          <p:sndTgt r:embed="rId46" name="CAMERA.WAV"/>
                                        </p:tgtEl>
                                      </p:cMediaNode>
                                    </p:audio>
                                  </p:subTnLst>
                                </p:cTn>
                              </p:par>
                            </p:childTnLst>
                          </p:cTn>
                        </p:par>
                      </p:childTnLst>
                    </p:cTn>
                  </p:par>
                  <p:par>
                    <p:cTn id="82" fill="hold">
                      <p:stCondLst>
                        <p:cond delay="indefinite"/>
                      </p:stCondLst>
                      <p:childTnLst>
                        <p:par>
                          <p:cTn id="83" fill="hold">
                            <p:stCondLst>
                              <p:cond delay="0"/>
                            </p:stCondLst>
                            <p:childTnLst>
                              <p:par>
                                <p:cTn id="84" presetID="4" presetClass="entr" presetSubtype="32" fill="hold" grpId="0" nodeType="clickEffect">
                                  <p:stCondLst>
                                    <p:cond delay="0"/>
                                  </p:stCondLst>
                                  <p:childTnLst>
                                    <p:set>
                                      <p:cBhvr>
                                        <p:cTn id="85" dur="1" fill="hold">
                                          <p:stCondLst>
                                            <p:cond delay="0"/>
                                          </p:stCondLst>
                                        </p:cTn>
                                        <p:tgtEl>
                                          <p:spTgt spid="45">
                                            <p:txEl>
                                              <p:pRg st="0" end="0"/>
                                            </p:txEl>
                                          </p:spTgt>
                                        </p:tgtEl>
                                        <p:attrNameLst>
                                          <p:attrName>style.visibility</p:attrName>
                                        </p:attrNameLst>
                                      </p:cBhvr>
                                      <p:to>
                                        <p:strVal val="visible"/>
                                      </p:to>
                                    </p:set>
                                    <p:animEffect transition="in" filter="box(out)">
                                      <p:cBhvr>
                                        <p:cTn id="86" dur="500"/>
                                        <p:tgtEl>
                                          <p:spTgt spid="45">
                                            <p:txEl>
                                              <p:pRg st="0" end="0"/>
                                            </p:txEl>
                                          </p:spTgt>
                                        </p:tgtEl>
                                      </p:cBhvr>
                                    </p:animEffect>
                                  </p:childTnLst>
                                  <p:subTnLst>
                                    <p:audio>
                                      <p:cMediaNode>
                                        <p:cTn display="0" masterRel="sameClick">
                                          <p:stCondLst>
                                            <p:cond evt="begin" delay="0">
                                              <p:tn val="84"/>
                                            </p:cond>
                                          </p:stCondLst>
                                          <p:endCondLst>
                                            <p:cond evt="onStopAudio" delay="0">
                                              <p:tgtEl>
                                                <p:sldTgt/>
                                              </p:tgtEl>
                                            </p:cond>
                                          </p:endCondLst>
                                        </p:cTn>
                                        <p:tgtEl>
                                          <p:sndTgt r:embed="rId46"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2" grpId="0" bldLvl="0" animBg="1"/>
      <p:bldP spid="81923" grpId="0"/>
      <p:bldP spid="81958" grpId="0" bldLvl="0" animBg="1"/>
      <p:bldP spid="81959" grpId="0" bldLvl="0" animBg="1"/>
      <p:bldP spid="81960" grpId="0" build="p"/>
      <p:bldP spid="81962" grpId="0" bldLvl="0" animBg="1"/>
      <p:bldP spid="81963" grpId="0" bldLvl="0" animBg="1"/>
      <p:bldP spid="45"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60" action="ppaction://hlinksldjump"/>
          </p:cNvPr>
          <p:cNvSpPr>
            <a:spLocks noChangeArrowheads="1"/>
          </p:cNvSpPr>
          <p:nvPr>
            <p:custDataLst>
              <p:tags r:id="rId2"/>
            </p:custDataLst>
          </p:nvPr>
        </p:nvSpPr>
        <p:spPr bwMode="auto">
          <a:xfrm>
            <a:off x="2295525" y="495935"/>
            <a:ext cx="5128895" cy="783141"/>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4000" noProof="0">
                <a:ln>
                  <a:noFill/>
                </a:ln>
                <a:solidFill>
                  <a:schemeClr val="bg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sym typeface="+mn-ea"/>
              </a:rPr>
              <a:t>1.4</a:t>
            </a:r>
            <a:r>
              <a:rPr kumimoji="1" lang="en-US" altLang="zh-CN" sz="4000" noProof="0">
                <a:ln>
                  <a:noFill/>
                </a:ln>
                <a:solidFill>
                  <a:schemeClr val="bg1"/>
                </a:solidFill>
                <a:effectLst>
                  <a:outerShdw blurRad="38100" dist="38100" dir="2700000" algn="tl">
                    <a:srgbClr val="000000"/>
                  </a:outerShdw>
                </a:effectLst>
                <a:uLnTx/>
                <a:uFillTx/>
                <a:latin typeface="宋体" panose="02010600030101010101" pitchFamily="2" charset="-122"/>
                <a:ea typeface="宋体" panose="02010600030101010101" pitchFamily="2" charset="-122"/>
                <a:sym typeface="+mn-ea"/>
              </a:rPr>
              <a:t> </a:t>
            </a:r>
            <a:r>
              <a:rPr kumimoji="1" lang="zh-CN" altLang="en-US" sz="4000" noProof="0">
                <a:ln>
                  <a:noFill/>
                </a:ln>
                <a:solidFill>
                  <a:schemeClr val="bg1"/>
                </a:solidFill>
                <a:effectLst>
                  <a:outerShdw blurRad="38100" dist="38100" dir="2700000" algn="tl">
                    <a:srgbClr val="000000"/>
                  </a:outerShdw>
                </a:effectLst>
                <a:uLnTx/>
                <a:uFillTx/>
                <a:latin typeface="宋体" panose="02010600030101010101" pitchFamily="2" charset="-122"/>
                <a:ea typeface="宋体" panose="02010600030101010101" pitchFamily="2" charset="-122"/>
                <a:sym typeface="+mn-ea"/>
              </a:rPr>
              <a:t>基尔霍夫定律</a:t>
            </a:r>
            <a:endParaRPr kumimoji="1" lang="zh-CN" altLang="en-US" sz="40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endParaRPr>
          </a:p>
        </p:txBody>
      </p:sp>
      <p:sp>
        <p:nvSpPr>
          <p:cNvPr id="82946" name="Rectangle 2"/>
          <p:cNvSpPr/>
          <p:nvPr>
            <p:custDataLst>
              <p:tags r:id="rId3"/>
            </p:custDataLst>
          </p:nvPr>
        </p:nvSpPr>
        <p:spPr>
          <a:xfrm>
            <a:off x="2032000" y="1739900"/>
            <a:ext cx="492125" cy="457200"/>
          </a:xfrm>
          <a:prstGeom prst="rect">
            <a:avLst/>
          </a:prstGeom>
          <a:noFill/>
          <a:ln w="9525">
            <a:noFill/>
          </a:ln>
        </p:spPr>
        <p:txBody>
          <a:bodyPr wrap="none">
            <a:spAutoFit/>
          </a:bodyPr>
          <a:lstStyle/>
          <a:p>
            <a:pPr eaLnBrk="0" hangingPunct="0"/>
            <a:r>
              <a:rPr lang="zh-CN" altLang="en-US" b="1" dirty="0">
                <a:solidFill>
                  <a:srgbClr val="D60093"/>
                </a:solidFill>
                <a:latin typeface="Times New Roman" panose="02020603050405020304" pitchFamily="18" charset="0"/>
              </a:rPr>
              <a:t>①</a:t>
            </a:r>
          </a:p>
        </p:txBody>
      </p:sp>
      <p:sp>
        <p:nvSpPr>
          <p:cNvPr id="82947" name="Rectangle 3"/>
          <p:cNvSpPr/>
          <p:nvPr>
            <p:custDataLst>
              <p:tags r:id="rId4"/>
            </p:custDataLst>
          </p:nvPr>
        </p:nvSpPr>
        <p:spPr>
          <a:xfrm>
            <a:off x="3622675" y="1752600"/>
            <a:ext cx="492125" cy="457200"/>
          </a:xfrm>
          <a:prstGeom prst="rect">
            <a:avLst/>
          </a:prstGeom>
          <a:noFill/>
          <a:ln w="9525">
            <a:noFill/>
          </a:ln>
        </p:spPr>
        <p:txBody>
          <a:bodyPr wrap="none">
            <a:spAutoFit/>
          </a:bodyPr>
          <a:lstStyle/>
          <a:p>
            <a:pPr eaLnBrk="0" hangingPunct="0"/>
            <a:r>
              <a:rPr lang="zh-CN" altLang="en-US" b="1" dirty="0">
                <a:solidFill>
                  <a:srgbClr val="D60093"/>
                </a:solidFill>
                <a:latin typeface="Times New Roman" panose="02020603050405020304" pitchFamily="18" charset="0"/>
              </a:rPr>
              <a:t>②</a:t>
            </a:r>
          </a:p>
        </p:txBody>
      </p:sp>
      <p:sp>
        <p:nvSpPr>
          <p:cNvPr id="82948" name="Rectangle 4"/>
          <p:cNvSpPr/>
          <p:nvPr>
            <p:custDataLst>
              <p:tags r:id="rId5"/>
            </p:custDataLst>
          </p:nvPr>
        </p:nvSpPr>
        <p:spPr>
          <a:xfrm>
            <a:off x="2089150" y="4092575"/>
            <a:ext cx="492125" cy="457200"/>
          </a:xfrm>
          <a:prstGeom prst="rect">
            <a:avLst/>
          </a:prstGeom>
          <a:noFill/>
          <a:ln w="9525">
            <a:noFill/>
          </a:ln>
        </p:spPr>
        <p:txBody>
          <a:bodyPr wrap="none">
            <a:spAutoFit/>
          </a:bodyPr>
          <a:lstStyle/>
          <a:p>
            <a:pPr eaLnBrk="0" hangingPunct="0"/>
            <a:r>
              <a:rPr lang="zh-CN" altLang="en-US" b="1" dirty="0">
                <a:solidFill>
                  <a:srgbClr val="D60093"/>
                </a:solidFill>
                <a:latin typeface="Times New Roman" panose="02020603050405020304" pitchFamily="18" charset="0"/>
              </a:rPr>
              <a:t>③</a:t>
            </a:r>
          </a:p>
        </p:txBody>
      </p:sp>
      <p:sp>
        <p:nvSpPr>
          <p:cNvPr id="82949" name="Text Box 5"/>
          <p:cNvSpPr txBox="1"/>
          <p:nvPr>
            <p:custDataLst>
              <p:tags r:id="rId6"/>
            </p:custDataLst>
          </p:nvPr>
        </p:nvSpPr>
        <p:spPr>
          <a:xfrm>
            <a:off x="468313" y="1293813"/>
            <a:ext cx="1065212" cy="457200"/>
          </a:xfrm>
          <a:prstGeom prst="rect">
            <a:avLst/>
          </a:prstGeom>
          <a:noFill/>
          <a:ln w="9525">
            <a:noFill/>
          </a:ln>
        </p:spPr>
        <p:txBody>
          <a:bodyPr>
            <a:spAutoFit/>
          </a:bodyPr>
          <a:lstStyle/>
          <a:p>
            <a:pPr algn="ctr" eaLnBrk="0" hangingPunct="0">
              <a:spcBef>
                <a:spcPct val="50000"/>
              </a:spcBef>
            </a:pPr>
            <a:r>
              <a:rPr lang="zh-CN" altLang="en-US" b="1" dirty="0">
                <a:solidFill>
                  <a:srgbClr val="FF0066"/>
                </a:solidFill>
                <a:latin typeface="Times New Roman" panose="02020603050405020304" pitchFamily="18" charset="0"/>
              </a:rPr>
              <a:t>例 </a:t>
            </a:r>
            <a:r>
              <a:rPr lang="en-US" altLang="zh-CN" b="1" dirty="0">
                <a:solidFill>
                  <a:srgbClr val="FF0066"/>
                </a:solidFill>
                <a:latin typeface="Times New Roman" panose="02020603050405020304" pitchFamily="18" charset="0"/>
              </a:rPr>
              <a:t>:</a:t>
            </a:r>
            <a:endParaRPr lang="zh-CN" altLang="en-US" b="1" dirty="0">
              <a:solidFill>
                <a:srgbClr val="FF0066"/>
              </a:solidFill>
              <a:latin typeface="Times New Roman" panose="02020603050405020304" pitchFamily="18" charset="0"/>
            </a:endParaRPr>
          </a:p>
        </p:txBody>
      </p:sp>
      <p:sp>
        <p:nvSpPr>
          <p:cNvPr id="82950" name="Oval 6"/>
          <p:cNvSpPr/>
          <p:nvPr>
            <p:custDataLst>
              <p:tags r:id="rId7"/>
            </p:custDataLst>
          </p:nvPr>
        </p:nvSpPr>
        <p:spPr>
          <a:xfrm>
            <a:off x="2190750" y="2166938"/>
            <a:ext cx="179388" cy="158750"/>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nchorCtr="0">
            <a:spAutoFit/>
          </a:bodyPr>
          <a:lstStyle/>
          <a:p>
            <a:endParaRPr lang="zh-CN" altLang="en-US" dirty="0">
              <a:latin typeface="Times New Roman" panose="02020603050405020304" pitchFamily="18" charset="0"/>
            </a:endParaRPr>
          </a:p>
        </p:txBody>
      </p:sp>
      <p:sp>
        <p:nvSpPr>
          <p:cNvPr id="82951" name="Oval 7"/>
          <p:cNvSpPr/>
          <p:nvPr>
            <p:custDataLst>
              <p:tags r:id="rId8"/>
            </p:custDataLst>
          </p:nvPr>
        </p:nvSpPr>
        <p:spPr>
          <a:xfrm>
            <a:off x="3595688" y="2163763"/>
            <a:ext cx="179387" cy="158750"/>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nchorCtr="0">
            <a:spAutoFit/>
          </a:bodyPr>
          <a:lstStyle/>
          <a:p>
            <a:endParaRPr lang="zh-CN" altLang="en-US" dirty="0">
              <a:latin typeface="Times New Roman" panose="02020603050405020304" pitchFamily="18" charset="0"/>
            </a:endParaRPr>
          </a:p>
        </p:txBody>
      </p:sp>
      <p:sp>
        <p:nvSpPr>
          <p:cNvPr id="82952" name="Oval 8"/>
          <p:cNvSpPr/>
          <p:nvPr>
            <p:custDataLst>
              <p:tags r:id="rId9"/>
            </p:custDataLst>
          </p:nvPr>
        </p:nvSpPr>
        <p:spPr>
          <a:xfrm>
            <a:off x="2219325" y="3959225"/>
            <a:ext cx="179388" cy="158750"/>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nchorCtr="0">
            <a:spAutoFit/>
          </a:bodyPr>
          <a:lstStyle/>
          <a:p>
            <a:endParaRPr lang="zh-CN" altLang="en-US" dirty="0">
              <a:latin typeface="Times New Roman" panose="02020603050405020304" pitchFamily="18" charset="0"/>
            </a:endParaRPr>
          </a:p>
        </p:txBody>
      </p:sp>
      <p:sp>
        <p:nvSpPr>
          <p:cNvPr id="82953" name="Text Box 9"/>
          <p:cNvSpPr txBox="1"/>
          <p:nvPr>
            <p:custDataLst>
              <p:tags r:id="rId10"/>
            </p:custDataLst>
          </p:nvPr>
        </p:nvSpPr>
        <p:spPr>
          <a:xfrm>
            <a:off x="5178425" y="2114550"/>
            <a:ext cx="3076575" cy="519113"/>
          </a:xfrm>
          <a:prstGeom prst="rect">
            <a:avLst/>
          </a:prstGeom>
          <a:noFill/>
          <a:ln w="9525">
            <a:noFill/>
          </a:ln>
        </p:spPr>
        <p:txBody>
          <a:bodyPr>
            <a:spAutoFit/>
          </a:bodyPr>
          <a:lstStyle/>
          <a:p>
            <a:pPr eaLnBrk="0" hangingPunct="0">
              <a:spcBef>
                <a:spcPct val="50000"/>
              </a:spcBef>
            </a:pPr>
            <a:r>
              <a:rPr lang="zh-CN" altLang="en-US" sz="2800" b="1" dirty="0">
                <a:latin typeface="Times New Roman" panose="02020603050405020304" pitchFamily="18" charset="0"/>
              </a:rPr>
              <a:t>对节点</a:t>
            </a:r>
            <a:r>
              <a:rPr lang="zh-CN" altLang="en-US" b="1" dirty="0">
                <a:solidFill>
                  <a:srgbClr val="D60093"/>
                </a:solidFill>
                <a:latin typeface="Times New Roman" panose="02020603050405020304" pitchFamily="18" charset="0"/>
              </a:rPr>
              <a:t>①</a:t>
            </a:r>
            <a:r>
              <a:rPr lang="zh-CN" altLang="en-US" sz="2800" b="1" dirty="0">
                <a:latin typeface="Times New Roman" panose="02020603050405020304" pitchFamily="18" charset="0"/>
              </a:rPr>
              <a:t>列方程</a:t>
            </a:r>
          </a:p>
        </p:txBody>
      </p:sp>
      <p:sp>
        <p:nvSpPr>
          <p:cNvPr id="82954" name="Text Box 10"/>
          <p:cNvSpPr txBox="1"/>
          <p:nvPr>
            <p:custDataLst>
              <p:tags r:id="rId11"/>
            </p:custDataLst>
          </p:nvPr>
        </p:nvSpPr>
        <p:spPr>
          <a:xfrm>
            <a:off x="5476875" y="2746375"/>
            <a:ext cx="3271838" cy="519113"/>
          </a:xfrm>
          <a:prstGeom prst="rect">
            <a:avLst/>
          </a:prstGeom>
          <a:noFill/>
          <a:ln w="9525">
            <a:noFill/>
          </a:ln>
        </p:spPr>
        <p:txBody>
          <a:bodyPr>
            <a:spAutoFit/>
          </a:bodyPr>
          <a:lstStyle/>
          <a:p>
            <a:pPr algn="ctr" eaLnBrk="0" hangingPunct="0">
              <a:spcBef>
                <a:spcPct val="50000"/>
              </a:spcBef>
            </a:pPr>
            <a:r>
              <a:rPr lang="en-US" altLang="zh-CN" sz="2800" b="1" i="1" dirty="0">
                <a:solidFill>
                  <a:schemeClr val="accent2"/>
                </a:solidFill>
                <a:latin typeface="Times New Roman" panose="02020603050405020304" pitchFamily="18" charset="0"/>
              </a:rPr>
              <a:t>i</a:t>
            </a:r>
            <a:r>
              <a:rPr lang="en-US" altLang="zh-CN" sz="2800" b="1" baseline="-25000" dirty="0">
                <a:solidFill>
                  <a:schemeClr val="accent2"/>
                </a:solidFill>
                <a:latin typeface="Times New Roman" panose="02020603050405020304" pitchFamily="18" charset="0"/>
              </a:rPr>
              <a:t>1 </a:t>
            </a:r>
            <a:r>
              <a:rPr lang="en-US" altLang="zh-CN" sz="2800" b="1" dirty="0">
                <a:solidFill>
                  <a:schemeClr val="accent2"/>
                </a:solidFill>
                <a:latin typeface="Times New Roman" panose="02020603050405020304" pitchFamily="18" charset="0"/>
              </a:rPr>
              <a:t>+ </a:t>
            </a:r>
            <a:r>
              <a:rPr lang="en-US" altLang="zh-CN" sz="2800" b="1" i="1" dirty="0">
                <a:solidFill>
                  <a:schemeClr val="accent2"/>
                </a:solidFill>
                <a:latin typeface="Times New Roman" panose="02020603050405020304" pitchFamily="18" charset="0"/>
              </a:rPr>
              <a:t>i</a:t>
            </a:r>
            <a:r>
              <a:rPr lang="en-US" altLang="zh-CN" sz="2800" b="1" baseline="-25000" dirty="0">
                <a:solidFill>
                  <a:schemeClr val="accent2"/>
                </a:solidFill>
                <a:latin typeface="Times New Roman" panose="02020603050405020304" pitchFamily="18" charset="0"/>
              </a:rPr>
              <a:t>3 </a:t>
            </a:r>
            <a:r>
              <a:rPr lang="en-US" altLang="zh-CN" sz="2800" b="1" dirty="0">
                <a:solidFill>
                  <a:schemeClr val="accent2"/>
                </a:solidFill>
                <a:latin typeface="Times New Roman" panose="02020603050405020304" pitchFamily="18" charset="0"/>
              </a:rPr>
              <a:t>- </a:t>
            </a:r>
            <a:r>
              <a:rPr lang="en-US" altLang="zh-CN" sz="2800" b="1" i="1" dirty="0">
                <a:solidFill>
                  <a:schemeClr val="accent2"/>
                </a:solidFill>
                <a:latin typeface="Times New Roman" panose="02020603050405020304" pitchFamily="18" charset="0"/>
              </a:rPr>
              <a:t>i</a:t>
            </a:r>
            <a:r>
              <a:rPr lang="en-US" altLang="zh-CN" sz="2800" b="1" baseline="-25000" dirty="0">
                <a:solidFill>
                  <a:schemeClr val="accent2"/>
                </a:solidFill>
                <a:latin typeface="Times New Roman" panose="02020603050405020304" pitchFamily="18" charset="0"/>
              </a:rPr>
              <a:t>4 </a:t>
            </a:r>
            <a:r>
              <a:rPr lang="en-US" altLang="zh-CN" sz="2800" b="1" dirty="0">
                <a:solidFill>
                  <a:schemeClr val="accent2"/>
                </a:solidFill>
                <a:latin typeface="Times New Roman" panose="02020603050405020304" pitchFamily="18" charset="0"/>
              </a:rPr>
              <a:t>=0</a:t>
            </a:r>
          </a:p>
        </p:txBody>
      </p:sp>
      <p:sp>
        <p:nvSpPr>
          <p:cNvPr id="82955" name="Text Box 11"/>
          <p:cNvSpPr txBox="1"/>
          <p:nvPr>
            <p:custDataLst>
              <p:tags r:id="rId12"/>
            </p:custDataLst>
          </p:nvPr>
        </p:nvSpPr>
        <p:spPr>
          <a:xfrm>
            <a:off x="5178425" y="3444875"/>
            <a:ext cx="3357563" cy="519113"/>
          </a:xfrm>
          <a:prstGeom prst="rect">
            <a:avLst/>
          </a:prstGeom>
          <a:noFill/>
          <a:ln w="9525">
            <a:noFill/>
          </a:ln>
        </p:spPr>
        <p:txBody>
          <a:bodyPr>
            <a:spAutoFit/>
          </a:bodyPr>
          <a:lstStyle/>
          <a:p>
            <a:pPr eaLnBrk="0" hangingPunct="0">
              <a:spcBef>
                <a:spcPct val="50000"/>
              </a:spcBef>
            </a:pPr>
            <a:r>
              <a:rPr lang="zh-CN" altLang="en-US" sz="2800" b="1" dirty="0">
                <a:latin typeface="Times New Roman" panose="02020603050405020304" pitchFamily="18" charset="0"/>
              </a:rPr>
              <a:t>对节点</a:t>
            </a:r>
            <a:r>
              <a:rPr lang="zh-CN" altLang="en-US" b="1" dirty="0">
                <a:solidFill>
                  <a:srgbClr val="D60093"/>
                </a:solidFill>
                <a:latin typeface="Times New Roman" panose="02020603050405020304" pitchFamily="18" charset="0"/>
              </a:rPr>
              <a:t>②</a:t>
            </a:r>
            <a:r>
              <a:rPr lang="zh-CN" altLang="en-US" sz="2800" b="1" dirty="0">
                <a:latin typeface="Times New Roman" panose="02020603050405020304" pitchFamily="18" charset="0"/>
              </a:rPr>
              <a:t> 列方程</a:t>
            </a:r>
          </a:p>
        </p:txBody>
      </p:sp>
      <p:sp>
        <p:nvSpPr>
          <p:cNvPr id="82956" name="Text Box 12"/>
          <p:cNvSpPr txBox="1"/>
          <p:nvPr>
            <p:custDataLst>
              <p:tags r:id="rId13"/>
            </p:custDataLst>
          </p:nvPr>
        </p:nvSpPr>
        <p:spPr>
          <a:xfrm>
            <a:off x="5513388" y="4038600"/>
            <a:ext cx="3235325" cy="519113"/>
          </a:xfrm>
          <a:prstGeom prst="rect">
            <a:avLst/>
          </a:prstGeom>
          <a:noFill/>
          <a:ln w="9525">
            <a:noFill/>
          </a:ln>
        </p:spPr>
        <p:txBody>
          <a:bodyPr>
            <a:spAutoFit/>
          </a:bodyPr>
          <a:lstStyle/>
          <a:p>
            <a:pPr algn="ctr" eaLnBrk="0" hangingPunct="0">
              <a:spcBef>
                <a:spcPct val="50000"/>
              </a:spcBef>
            </a:pPr>
            <a:r>
              <a:rPr lang="en-US" altLang="zh-CN" sz="2800" b="1" i="1" dirty="0">
                <a:solidFill>
                  <a:schemeClr val="accent2"/>
                </a:solidFill>
                <a:latin typeface="Times New Roman" panose="02020603050405020304" pitchFamily="18" charset="0"/>
              </a:rPr>
              <a:t>i</a:t>
            </a:r>
            <a:r>
              <a:rPr lang="en-US" altLang="zh-CN" sz="2800" b="1" baseline="-25000" dirty="0">
                <a:solidFill>
                  <a:schemeClr val="accent2"/>
                </a:solidFill>
                <a:latin typeface="Times New Roman" panose="02020603050405020304" pitchFamily="18" charset="0"/>
              </a:rPr>
              <a:t>2</a:t>
            </a:r>
            <a:r>
              <a:rPr lang="en-US" altLang="zh-CN" sz="2800" b="1" dirty="0">
                <a:solidFill>
                  <a:schemeClr val="accent2"/>
                </a:solidFill>
                <a:latin typeface="Times New Roman" panose="02020603050405020304" pitchFamily="18" charset="0"/>
              </a:rPr>
              <a:t> +</a:t>
            </a:r>
            <a:r>
              <a:rPr lang="en-US" altLang="zh-CN" sz="2800" b="1" i="1" dirty="0">
                <a:solidFill>
                  <a:schemeClr val="accent2"/>
                </a:solidFill>
                <a:latin typeface="Times New Roman" panose="02020603050405020304" pitchFamily="18" charset="0"/>
              </a:rPr>
              <a:t>i</a:t>
            </a:r>
            <a:r>
              <a:rPr lang="en-US" altLang="zh-CN" sz="2800" b="1" baseline="-25000" dirty="0">
                <a:solidFill>
                  <a:schemeClr val="accent2"/>
                </a:solidFill>
                <a:latin typeface="Times New Roman" panose="02020603050405020304" pitchFamily="18" charset="0"/>
              </a:rPr>
              <a:t>4 </a:t>
            </a:r>
            <a:r>
              <a:rPr lang="en-US" altLang="zh-CN" sz="2800" b="1" dirty="0">
                <a:solidFill>
                  <a:schemeClr val="accent2"/>
                </a:solidFill>
                <a:latin typeface="Times New Roman" panose="02020603050405020304" pitchFamily="18" charset="0"/>
              </a:rPr>
              <a:t>+ </a:t>
            </a:r>
            <a:r>
              <a:rPr lang="en-US" altLang="zh-CN" sz="2800" b="1" i="1" dirty="0">
                <a:solidFill>
                  <a:schemeClr val="accent2"/>
                </a:solidFill>
                <a:latin typeface="Times New Roman" panose="02020603050405020304" pitchFamily="18" charset="0"/>
              </a:rPr>
              <a:t>i</a:t>
            </a:r>
            <a:r>
              <a:rPr lang="en-US" altLang="zh-CN" sz="2800" b="1" baseline="-25000" dirty="0">
                <a:solidFill>
                  <a:schemeClr val="accent2"/>
                </a:solidFill>
                <a:latin typeface="Times New Roman" panose="02020603050405020304" pitchFamily="18" charset="0"/>
              </a:rPr>
              <a:t>s </a:t>
            </a:r>
            <a:r>
              <a:rPr lang="en-US" altLang="zh-CN" sz="2800" b="1" dirty="0">
                <a:solidFill>
                  <a:schemeClr val="accent2"/>
                </a:solidFill>
                <a:latin typeface="Times New Roman" panose="02020603050405020304" pitchFamily="18" charset="0"/>
              </a:rPr>
              <a:t>=0</a:t>
            </a:r>
          </a:p>
        </p:txBody>
      </p:sp>
      <p:sp>
        <p:nvSpPr>
          <p:cNvPr id="82957" name="Text Box 13"/>
          <p:cNvSpPr txBox="1"/>
          <p:nvPr>
            <p:custDataLst>
              <p:tags r:id="rId14"/>
            </p:custDataLst>
          </p:nvPr>
        </p:nvSpPr>
        <p:spPr>
          <a:xfrm>
            <a:off x="5178425" y="4619625"/>
            <a:ext cx="3059113" cy="519113"/>
          </a:xfrm>
          <a:prstGeom prst="rect">
            <a:avLst/>
          </a:prstGeom>
          <a:noFill/>
          <a:ln w="9525">
            <a:noFill/>
          </a:ln>
        </p:spPr>
        <p:txBody>
          <a:bodyPr>
            <a:spAutoFit/>
          </a:bodyPr>
          <a:lstStyle/>
          <a:p>
            <a:pPr eaLnBrk="0" hangingPunct="0">
              <a:spcBef>
                <a:spcPct val="50000"/>
              </a:spcBef>
            </a:pPr>
            <a:r>
              <a:rPr lang="zh-CN" altLang="en-US" sz="2800" b="1" dirty="0">
                <a:latin typeface="Times New Roman" panose="02020603050405020304" pitchFamily="18" charset="0"/>
              </a:rPr>
              <a:t>对节点</a:t>
            </a:r>
            <a:r>
              <a:rPr lang="zh-CN" altLang="en-US" b="1" dirty="0">
                <a:solidFill>
                  <a:srgbClr val="D60093"/>
                </a:solidFill>
                <a:latin typeface="Times New Roman" panose="02020603050405020304" pitchFamily="18" charset="0"/>
              </a:rPr>
              <a:t>③</a:t>
            </a:r>
            <a:r>
              <a:rPr lang="zh-CN" altLang="en-US" sz="2800" b="1" dirty="0">
                <a:latin typeface="Times New Roman" panose="02020603050405020304" pitchFamily="18" charset="0"/>
              </a:rPr>
              <a:t>列方程</a:t>
            </a:r>
          </a:p>
        </p:txBody>
      </p:sp>
      <p:sp>
        <p:nvSpPr>
          <p:cNvPr id="82958" name="Text Box 14"/>
          <p:cNvSpPr txBox="1"/>
          <p:nvPr>
            <p:custDataLst>
              <p:tags r:id="rId15"/>
            </p:custDataLst>
          </p:nvPr>
        </p:nvSpPr>
        <p:spPr>
          <a:xfrm>
            <a:off x="5513388" y="5145088"/>
            <a:ext cx="3235325" cy="519112"/>
          </a:xfrm>
          <a:prstGeom prst="rect">
            <a:avLst/>
          </a:prstGeom>
          <a:noFill/>
          <a:ln w="9525">
            <a:noFill/>
          </a:ln>
        </p:spPr>
        <p:txBody>
          <a:bodyPr>
            <a:spAutoFit/>
          </a:bodyPr>
          <a:lstStyle/>
          <a:p>
            <a:pPr algn="ctr" eaLnBrk="0" hangingPunct="0">
              <a:spcBef>
                <a:spcPct val="50000"/>
              </a:spcBef>
            </a:pPr>
            <a:r>
              <a:rPr lang="en-US" altLang="zh-CN" sz="2800" b="1" i="1" dirty="0">
                <a:solidFill>
                  <a:schemeClr val="accent2"/>
                </a:solidFill>
                <a:latin typeface="Times New Roman" panose="02020603050405020304" pitchFamily="18" charset="0"/>
              </a:rPr>
              <a:t>-i</a:t>
            </a:r>
            <a:r>
              <a:rPr lang="en-US" altLang="zh-CN" sz="2800" b="1" baseline="-25000" dirty="0">
                <a:solidFill>
                  <a:schemeClr val="accent2"/>
                </a:solidFill>
                <a:latin typeface="Times New Roman" panose="02020603050405020304" pitchFamily="18" charset="0"/>
              </a:rPr>
              <a:t>1 </a:t>
            </a:r>
            <a:r>
              <a:rPr lang="en-US" altLang="zh-CN" sz="2800" b="1" dirty="0">
                <a:solidFill>
                  <a:schemeClr val="accent2"/>
                </a:solidFill>
                <a:latin typeface="Times New Roman" panose="02020603050405020304" pitchFamily="18" charset="0"/>
              </a:rPr>
              <a:t>-</a:t>
            </a:r>
            <a:r>
              <a:rPr lang="en-US" altLang="zh-CN" sz="2800" b="1" i="1" dirty="0">
                <a:solidFill>
                  <a:schemeClr val="accent2"/>
                </a:solidFill>
                <a:latin typeface="Times New Roman" panose="02020603050405020304" pitchFamily="18" charset="0"/>
              </a:rPr>
              <a:t>i</a:t>
            </a:r>
            <a:r>
              <a:rPr lang="en-US" altLang="zh-CN" sz="2800" b="1" baseline="-25000" dirty="0">
                <a:solidFill>
                  <a:schemeClr val="accent2"/>
                </a:solidFill>
                <a:latin typeface="Times New Roman" panose="02020603050405020304" pitchFamily="18" charset="0"/>
              </a:rPr>
              <a:t>2 </a:t>
            </a:r>
            <a:r>
              <a:rPr lang="en-US" altLang="zh-CN" sz="2800" b="1" dirty="0">
                <a:solidFill>
                  <a:schemeClr val="accent2"/>
                </a:solidFill>
                <a:latin typeface="Times New Roman" panose="02020603050405020304" pitchFamily="18" charset="0"/>
              </a:rPr>
              <a:t>- </a:t>
            </a:r>
            <a:r>
              <a:rPr lang="en-US" altLang="zh-CN" sz="2800" b="1" i="1" dirty="0">
                <a:solidFill>
                  <a:schemeClr val="accent2"/>
                </a:solidFill>
                <a:latin typeface="Times New Roman" panose="02020603050405020304" pitchFamily="18" charset="0"/>
              </a:rPr>
              <a:t>i</a:t>
            </a:r>
            <a:r>
              <a:rPr lang="en-US" altLang="zh-CN" sz="2800" b="1" baseline="-25000" dirty="0">
                <a:solidFill>
                  <a:schemeClr val="accent2"/>
                </a:solidFill>
                <a:latin typeface="Times New Roman" panose="02020603050405020304" pitchFamily="18" charset="0"/>
              </a:rPr>
              <a:t>3</a:t>
            </a:r>
            <a:r>
              <a:rPr lang="en-US" altLang="zh-CN" sz="2800" b="1" dirty="0">
                <a:solidFill>
                  <a:schemeClr val="accent2"/>
                </a:solidFill>
                <a:latin typeface="Times New Roman" panose="02020603050405020304" pitchFamily="18" charset="0"/>
              </a:rPr>
              <a:t>- </a:t>
            </a:r>
            <a:r>
              <a:rPr lang="en-US" altLang="zh-CN" sz="2800" b="1" i="1" dirty="0">
                <a:solidFill>
                  <a:schemeClr val="accent2"/>
                </a:solidFill>
                <a:latin typeface="Times New Roman" panose="02020603050405020304" pitchFamily="18" charset="0"/>
              </a:rPr>
              <a:t>i</a:t>
            </a:r>
            <a:r>
              <a:rPr lang="en-US" altLang="zh-CN" sz="2800" b="1" baseline="-25000" dirty="0">
                <a:solidFill>
                  <a:schemeClr val="accent2"/>
                </a:solidFill>
                <a:latin typeface="Times New Roman" panose="02020603050405020304" pitchFamily="18" charset="0"/>
              </a:rPr>
              <a:t>s </a:t>
            </a:r>
            <a:r>
              <a:rPr lang="en-US" altLang="zh-CN" sz="2800" b="1" dirty="0">
                <a:solidFill>
                  <a:schemeClr val="accent2"/>
                </a:solidFill>
                <a:latin typeface="Times New Roman" panose="02020603050405020304" pitchFamily="18" charset="0"/>
              </a:rPr>
              <a:t>=0</a:t>
            </a:r>
          </a:p>
        </p:txBody>
      </p:sp>
      <p:sp>
        <p:nvSpPr>
          <p:cNvPr id="82959" name="Oval 15"/>
          <p:cNvSpPr/>
          <p:nvPr>
            <p:custDataLst>
              <p:tags r:id="rId16"/>
            </p:custDataLst>
          </p:nvPr>
        </p:nvSpPr>
        <p:spPr>
          <a:xfrm>
            <a:off x="1243013" y="1503363"/>
            <a:ext cx="3032125" cy="1903412"/>
          </a:xfrm>
          <a:prstGeom prst="ellipse">
            <a:avLst/>
          </a:prstGeom>
          <a:solidFill>
            <a:srgbClr val="E1FFEF">
              <a:alpha val="50195"/>
            </a:srgbClr>
          </a:solidFill>
          <a:ln w="28575" cap="flat" cmpd="sng">
            <a:solidFill>
              <a:srgbClr val="993366"/>
            </a:solidFill>
            <a:prstDash val="dash"/>
            <a:headEnd type="none" w="med" len="med"/>
            <a:tailEnd type="none" w="med" len="med"/>
          </a:ln>
        </p:spPr>
        <p:txBody>
          <a:bodyPr anchor="ctr" anchorCtr="0">
            <a:spAutoFit/>
          </a:bodyPr>
          <a:lstStyle/>
          <a:p>
            <a:endParaRPr lang="zh-CN" altLang="en-US" dirty="0">
              <a:latin typeface="Times New Roman" panose="02020603050405020304" pitchFamily="18" charset="0"/>
            </a:endParaRPr>
          </a:p>
        </p:txBody>
      </p:sp>
      <p:sp>
        <p:nvSpPr>
          <p:cNvPr id="82960" name="Text Box 16"/>
          <p:cNvSpPr txBox="1"/>
          <p:nvPr>
            <p:custDataLst>
              <p:tags r:id="rId17"/>
            </p:custDataLst>
          </p:nvPr>
        </p:nvSpPr>
        <p:spPr>
          <a:xfrm>
            <a:off x="2849563" y="1168400"/>
            <a:ext cx="1001712" cy="457200"/>
          </a:xfrm>
          <a:prstGeom prst="rect">
            <a:avLst/>
          </a:prstGeom>
          <a:noFill/>
          <a:ln w="9525">
            <a:noFill/>
          </a:ln>
        </p:spPr>
        <p:txBody>
          <a:bodyPr>
            <a:spAutoFit/>
          </a:bodyPr>
          <a:lstStyle/>
          <a:p>
            <a:pPr algn="ctr" eaLnBrk="0" hangingPunct="0">
              <a:spcBef>
                <a:spcPct val="50000"/>
              </a:spcBef>
            </a:pPr>
            <a:r>
              <a:rPr lang="zh-CN" altLang="en-US" b="1" dirty="0">
                <a:solidFill>
                  <a:srgbClr val="D60093"/>
                </a:solidFill>
                <a:latin typeface="Times New Roman" panose="02020603050405020304" pitchFamily="18" charset="0"/>
              </a:rPr>
              <a:t>④</a:t>
            </a:r>
          </a:p>
        </p:txBody>
      </p:sp>
      <p:sp>
        <p:nvSpPr>
          <p:cNvPr id="82961" name="Text Box 17"/>
          <p:cNvSpPr txBox="1"/>
          <p:nvPr>
            <p:custDataLst>
              <p:tags r:id="rId18"/>
            </p:custDataLst>
          </p:nvPr>
        </p:nvSpPr>
        <p:spPr>
          <a:xfrm>
            <a:off x="1290638" y="5151438"/>
            <a:ext cx="3495675" cy="519112"/>
          </a:xfrm>
          <a:prstGeom prst="rect">
            <a:avLst/>
          </a:prstGeom>
          <a:noFill/>
          <a:ln w="9525">
            <a:noFill/>
          </a:ln>
        </p:spPr>
        <p:txBody>
          <a:bodyPr>
            <a:spAutoFit/>
          </a:bodyPr>
          <a:lstStyle/>
          <a:p>
            <a:pPr eaLnBrk="0" hangingPunct="0">
              <a:spcBef>
                <a:spcPct val="50000"/>
              </a:spcBef>
            </a:pPr>
            <a:r>
              <a:rPr lang="zh-CN" altLang="en-US" sz="2800" b="1" dirty="0">
                <a:latin typeface="Times New Roman" panose="02020603050405020304" pitchFamily="18" charset="0"/>
              </a:rPr>
              <a:t>对封闭面 </a:t>
            </a:r>
            <a:r>
              <a:rPr lang="zh-CN" altLang="en-US" b="1" dirty="0">
                <a:solidFill>
                  <a:srgbClr val="D60093"/>
                </a:solidFill>
                <a:latin typeface="Times New Roman" panose="02020603050405020304" pitchFamily="18" charset="0"/>
              </a:rPr>
              <a:t>④   </a:t>
            </a:r>
            <a:r>
              <a:rPr lang="zh-CN" altLang="en-US" sz="2800" b="1" dirty="0">
                <a:latin typeface="Times New Roman" panose="02020603050405020304" pitchFamily="18" charset="0"/>
              </a:rPr>
              <a:t>列方程</a:t>
            </a:r>
          </a:p>
        </p:txBody>
      </p:sp>
      <p:sp>
        <p:nvSpPr>
          <p:cNvPr id="82962" name="Text Box 18"/>
          <p:cNvSpPr txBox="1"/>
          <p:nvPr>
            <p:custDataLst>
              <p:tags r:id="rId19"/>
            </p:custDataLst>
          </p:nvPr>
        </p:nvSpPr>
        <p:spPr>
          <a:xfrm>
            <a:off x="1441450" y="5802313"/>
            <a:ext cx="3235325" cy="519112"/>
          </a:xfrm>
          <a:prstGeom prst="rect">
            <a:avLst/>
          </a:prstGeom>
          <a:noFill/>
          <a:ln w="9525">
            <a:noFill/>
          </a:ln>
        </p:spPr>
        <p:txBody>
          <a:bodyPr>
            <a:spAutoFit/>
          </a:bodyPr>
          <a:lstStyle/>
          <a:p>
            <a:pPr algn="ctr" eaLnBrk="0" hangingPunct="0">
              <a:spcBef>
                <a:spcPct val="50000"/>
              </a:spcBef>
            </a:pPr>
            <a:r>
              <a:rPr lang="en-US" altLang="zh-CN" sz="2800" b="1" i="1" dirty="0">
                <a:solidFill>
                  <a:schemeClr val="accent2"/>
                </a:solidFill>
                <a:latin typeface="Times New Roman" panose="02020603050405020304" pitchFamily="18" charset="0"/>
              </a:rPr>
              <a:t>i</a:t>
            </a:r>
            <a:r>
              <a:rPr lang="en-US" altLang="zh-CN" sz="2800" b="1" baseline="-25000" dirty="0">
                <a:solidFill>
                  <a:schemeClr val="accent2"/>
                </a:solidFill>
                <a:latin typeface="Times New Roman" panose="02020603050405020304" pitchFamily="18" charset="0"/>
              </a:rPr>
              <a:t>1 </a:t>
            </a:r>
            <a:r>
              <a:rPr lang="en-US" altLang="zh-CN" sz="2800" b="1" dirty="0">
                <a:solidFill>
                  <a:schemeClr val="accent2"/>
                </a:solidFill>
                <a:latin typeface="Times New Roman" panose="02020603050405020304" pitchFamily="18" charset="0"/>
              </a:rPr>
              <a:t>+ </a:t>
            </a:r>
            <a:r>
              <a:rPr lang="en-US" altLang="zh-CN" sz="2800" b="1" i="1" dirty="0">
                <a:solidFill>
                  <a:schemeClr val="accent2"/>
                </a:solidFill>
                <a:latin typeface="Times New Roman" panose="02020603050405020304" pitchFamily="18" charset="0"/>
              </a:rPr>
              <a:t>i</a:t>
            </a:r>
            <a:r>
              <a:rPr lang="en-US" altLang="zh-CN" sz="2800" b="1" baseline="-25000" dirty="0">
                <a:solidFill>
                  <a:schemeClr val="accent2"/>
                </a:solidFill>
                <a:latin typeface="Times New Roman" panose="02020603050405020304" pitchFamily="18" charset="0"/>
              </a:rPr>
              <a:t>2 </a:t>
            </a:r>
            <a:r>
              <a:rPr lang="en-US" altLang="zh-CN" sz="2800" b="1" dirty="0">
                <a:solidFill>
                  <a:schemeClr val="accent2"/>
                </a:solidFill>
                <a:latin typeface="Times New Roman" panose="02020603050405020304" pitchFamily="18" charset="0"/>
              </a:rPr>
              <a:t>+ </a:t>
            </a:r>
            <a:r>
              <a:rPr lang="en-US" altLang="zh-CN" sz="2800" b="1" i="1" dirty="0">
                <a:solidFill>
                  <a:schemeClr val="accent2"/>
                </a:solidFill>
                <a:latin typeface="Times New Roman" panose="02020603050405020304" pitchFamily="18" charset="0"/>
              </a:rPr>
              <a:t>i</a:t>
            </a:r>
            <a:r>
              <a:rPr lang="en-US" altLang="zh-CN" sz="2800" b="1" baseline="-25000" dirty="0">
                <a:solidFill>
                  <a:schemeClr val="accent2"/>
                </a:solidFill>
                <a:latin typeface="Times New Roman" panose="02020603050405020304" pitchFamily="18" charset="0"/>
              </a:rPr>
              <a:t>3</a:t>
            </a:r>
            <a:r>
              <a:rPr lang="en-US" altLang="zh-CN" sz="2800" b="1" dirty="0">
                <a:solidFill>
                  <a:schemeClr val="accent2"/>
                </a:solidFill>
                <a:latin typeface="Times New Roman" panose="02020603050405020304" pitchFamily="18" charset="0"/>
              </a:rPr>
              <a:t>+ </a:t>
            </a:r>
            <a:r>
              <a:rPr lang="en-US" altLang="zh-CN" sz="2800" b="1" i="1" dirty="0">
                <a:solidFill>
                  <a:schemeClr val="accent2"/>
                </a:solidFill>
                <a:latin typeface="Times New Roman" panose="02020603050405020304" pitchFamily="18" charset="0"/>
              </a:rPr>
              <a:t>i</a:t>
            </a:r>
            <a:r>
              <a:rPr lang="en-US" altLang="zh-CN" sz="2800" b="1" baseline="-25000" dirty="0">
                <a:solidFill>
                  <a:schemeClr val="accent2"/>
                </a:solidFill>
                <a:latin typeface="Times New Roman" panose="02020603050405020304" pitchFamily="18" charset="0"/>
              </a:rPr>
              <a:t>s </a:t>
            </a:r>
            <a:r>
              <a:rPr lang="en-US" altLang="zh-CN" sz="2800" b="1" dirty="0">
                <a:solidFill>
                  <a:schemeClr val="accent2"/>
                </a:solidFill>
                <a:latin typeface="Times New Roman" panose="02020603050405020304" pitchFamily="18" charset="0"/>
              </a:rPr>
              <a:t>=0</a:t>
            </a:r>
          </a:p>
        </p:txBody>
      </p:sp>
      <p:grpSp>
        <p:nvGrpSpPr>
          <p:cNvPr id="2" name="Group 19"/>
          <p:cNvGrpSpPr/>
          <p:nvPr/>
        </p:nvGrpSpPr>
        <p:grpSpPr>
          <a:xfrm>
            <a:off x="219075" y="1757998"/>
            <a:ext cx="4905375" cy="2490787"/>
            <a:chOff x="0" y="2447"/>
            <a:chExt cx="3090" cy="1569"/>
          </a:xfrm>
        </p:grpSpPr>
        <p:sp>
          <p:nvSpPr>
            <p:cNvPr id="104468" name="Line 20"/>
            <p:cNvSpPr/>
            <p:nvPr>
              <p:custDataLst>
                <p:tags r:id="rId20"/>
              </p:custDataLst>
            </p:nvPr>
          </p:nvSpPr>
          <p:spPr>
            <a:xfrm>
              <a:off x="1309" y="2858"/>
              <a:ext cx="0" cy="1152"/>
            </a:xfrm>
            <a:prstGeom prst="line">
              <a:avLst/>
            </a:prstGeom>
            <a:ln w="28575" cap="flat" cmpd="sng">
              <a:solidFill>
                <a:schemeClr val="accent2"/>
              </a:solidFill>
              <a:prstDash val="solid"/>
              <a:headEnd type="none" w="med" len="med"/>
              <a:tailEnd type="none" w="med" len="med"/>
            </a:ln>
          </p:spPr>
        </p:sp>
        <p:sp>
          <p:nvSpPr>
            <p:cNvPr id="104469" name="Text Box 21"/>
            <p:cNvSpPr txBox="1"/>
            <p:nvPr>
              <p:custDataLst>
                <p:tags r:id="rId21"/>
              </p:custDataLst>
            </p:nvPr>
          </p:nvSpPr>
          <p:spPr>
            <a:xfrm>
              <a:off x="781" y="3098"/>
              <a:ext cx="495" cy="327"/>
            </a:xfrm>
            <a:prstGeom prst="rect">
              <a:avLst/>
            </a:prstGeom>
            <a:noFill/>
            <a:ln w="9525">
              <a:noFill/>
            </a:ln>
          </p:spPr>
          <p:txBody>
            <a:bodyPr>
              <a:spAutoFit/>
            </a:bodyPr>
            <a:lstStyle/>
            <a:p>
              <a:pPr eaLnBrk="0" hangingPunct="0"/>
              <a:r>
                <a:rPr lang="en-US" altLang="zh-CN" sz="2800" b="1" i="1" dirty="0">
                  <a:solidFill>
                    <a:schemeClr val="accent2"/>
                  </a:solidFill>
                  <a:latin typeface="Times New Roman" panose="02020603050405020304" pitchFamily="18" charset="0"/>
                </a:rPr>
                <a:t>U</a:t>
              </a:r>
              <a:r>
                <a:rPr lang="en-US" altLang="zh-CN" sz="2800" baseline="-25000" dirty="0">
                  <a:solidFill>
                    <a:schemeClr val="accent2"/>
                  </a:solidFill>
                  <a:latin typeface="Times New Roman" panose="02020603050405020304" pitchFamily="18" charset="0"/>
                </a:rPr>
                <a:t>s1</a:t>
              </a:r>
              <a:endParaRPr lang="en-US" altLang="zh-CN" sz="2800" dirty="0">
                <a:solidFill>
                  <a:schemeClr val="accent2"/>
                </a:solidFill>
                <a:latin typeface="Times New Roman" panose="02020603050405020304" pitchFamily="18" charset="0"/>
                <a:ea typeface="楷体_GB2312" pitchFamily="49" charset="-122"/>
              </a:endParaRPr>
            </a:p>
          </p:txBody>
        </p:sp>
        <p:sp>
          <p:nvSpPr>
            <p:cNvPr id="104470" name="Oval 22"/>
            <p:cNvSpPr/>
            <p:nvPr>
              <p:custDataLst>
                <p:tags r:id="rId22"/>
              </p:custDataLst>
            </p:nvPr>
          </p:nvSpPr>
          <p:spPr>
            <a:xfrm flipH="1">
              <a:off x="1225" y="3192"/>
              <a:ext cx="189" cy="179"/>
            </a:xfrm>
            <a:prstGeom prst="ellipse">
              <a:avLst/>
            </a:prstGeom>
            <a:no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4471" name="Text Box 23"/>
            <p:cNvSpPr txBox="1"/>
            <p:nvPr>
              <p:custDataLst>
                <p:tags r:id="rId23"/>
              </p:custDataLst>
            </p:nvPr>
          </p:nvSpPr>
          <p:spPr>
            <a:xfrm>
              <a:off x="1143" y="2954"/>
              <a:ext cx="224"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104472" name="Text Box 24"/>
            <p:cNvSpPr txBox="1"/>
            <p:nvPr>
              <p:custDataLst>
                <p:tags r:id="rId24"/>
              </p:custDataLst>
            </p:nvPr>
          </p:nvSpPr>
          <p:spPr>
            <a:xfrm>
              <a:off x="1179" y="3278"/>
              <a:ext cx="180"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104473" name="Text Box 25"/>
            <p:cNvSpPr txBox="1"/>
            <p:nvPr>
              <p:custDataLst>
                <p:tags r:id="rId25"/>
              </p:custDataLst>
            </p:nvPr>
          </p:nvSpPr>
          <p:spPr>
            <a:xfrm>
              <a:off x="829" y="3482"/>
              <a:ext cx="384" cy="288"/>
            </a:xfrm>
            <a:prstGeom prst="rect">
              <a:avLst/>
            </a:prstGeom>
            <a:noFill/>
            <a:ln w="9525">
              <a:noFill/>
            </a:ln>
          </p:spPr>
          <p:txBody>
            <a:bodyPr>
              <a:spAutoFit/>
            </a:bodyPr>
            <a:lstStyle/>
            <a:p>
              <a:r>
                <a:rPr lang="en-US" altLang="zh-CN" b="1" i="1" dirty="0">
                  <a:solidFill>
                    <a:srgbClr val="0033CC"/>
                  </a:solidFill>
                  <a:latin typeface="Times New Roman" panose="02020603050405020304" pitchFamily="18" charset="0"/>
                </a:rPr>
                <a:t>R</a:t>
              </a:r>
              <a:r>
                <a:rPr lang="en-US" altLang="zh-CN" sz="2000" b="1" baseline="-25000" dirty="0">
                  <a:solidFill>
                    <a:srgbClr val="0033CC"/>
                  </a:solidFill>
                  <a:latin typeface="Times New Roman" panose="02020603050405020304" pitchFamily="18" charset="0"/>
                </a:rPr>
                <a:t>1</a:t>
              </a:r>
            </a:p>
          </p:txBody>
        </p:sp>
        <p:sp>
          <p:nvSpPr>
            <p:cNvPr id="104474" name="Line 26"/>
            <p:cNvSpPr/>
            <p:nvPr>
              <p:custDataLst>
                <p:tags r:id="rId26"/>
              </p:custDataLst>
            </p:nvPr>
          </p:nvSpPr>
          <p:spPr>
            <a:xfrm>
              <a:off x="2173" y="2858"/>
              <a:ext cx="0" cy="1152"/>
            </a:xfrm>
            <a:prstGeom prst="line">
              <a:avLst/>
            </a:prstGeom>
            <a:ln w="28575" cap="flat" cmpd="sng">
              <a:solidFill>
                <a:schemeClr val="accent2"/>
              </a:solidFill>
              <a:prstDash val="solid"/>
              <a:headEnd type="none" w="med" len="med"/>
              <a:tailEnd type="none" w="med" len="med"/>
            </a:ln>
          </p:spPr>
        </p:sp>
        <p:sp>
          <p:nvSpPr>
            <p:cNvPr id="104475" name="Text Box 27"/>
            <p:cNvSpPr txBox="1"/>
            <p:nvPr>
              <p:custDataLst>
                <p:tags r:id="rId27"/>
              </p:custDataLst>
            </p:nvPr>
          </p:nvSpPr>
          <p:spPr>
            <a:xfrm>
              <a:off x="1645" y="3098"/>
              <a:ext cx="495" cy="327"/>
            </a:xfrm>
            <a:prstGeom prst="rect">
              <a:avLst/>
            </a:prstGeom>
            <a:noFill/>
            <a:ln w="9525">
              <a:noFill/>
            </a:ln>
          </p:spPr>
          <p:txBody>
            <a:bodyPr>
              <a:spAutoFit/>
            </a:bodyPr>
            <a:lstStyle/>
            <a:p>
              <a:pPr eaLnBrk="0" hangingPunct="0"/>
              <a:r>
                <a:rPr lang="en-US" altLang="zh-CN" sz="2800" b="1" i="1" dirty="0">
                  <a:solidFill>
                    <a:schemeClr val="accent2"/>
                  </a:solidFill>
                  <a:latin typeface="Times New Roman" panose="02020603050405020304" pitchFamily="18" charset="0"/>
                </a:rPr>
                <a:t>U</a:t>
              </a:r>
              <a:r>
                <a:rPr lang="en-US" altLang="zh-CN" sz="2800" baseline="-25000" dirty="0">
                  <a:solidFill>
                    <a:schemeClr val="accent2"/>
                  </a:solidFill>
                  <a:latin typeface="Times New Roman" panose="02020603050405020304" pitchFamily="18" charset="0"/>
                </a:rPr>
                <a:t>s2</a:t>
              </a:r>
              <a:endParaRPr lang="en-US" altLang="zh-CN" sz="2800" dirty="0">
                <a:solidFill>
                  <a:schemeClr val="accent2"/>
                </a:solidFill>
                <a:latin typeface="Times New Roman" panose="02020603050405020304" pitchFamily="18" charset="0"/>
                <a:ea typeface="楷体_GB2312" pitchFamily="49" charset="-122"/>
              </a:endParaRPr>
            </a:p>
          </p:txBody>
        </p:sp>
        <p:sp>
          <p:nvSpPr>
            <p:cNvPr id="104476" name="Oval 28"/>
            <p:cNvSpPr/>
            <p:nvPr>
              <p:custDataLst>
                <p:tags r:id="rId28"/>
              </p:custDataLst>
            </p:nvPr>
          </p:nvSpPr>
          <p:spPr>
            <a:xfrm flipH="1">
              <a:off x="2089" y="3192"/>
              <a:ext cx="189" cy="179"/>
            </a:xfrm>
            <a:prstGeom prst="ellipse">
              <a:avLst/>
            </a:prstGeom>
            <a:no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4477" name="Text Box 29"/>
            <p:cNvSpPr txBox="1"/>
            <p:nvPr>
              <p:custDataLst>
                <p:tags r:id="rId29"/>
              </p:custDataLst>
            </p:nvPr>
          </p:nvSpPr>
          <p:spPr>
            <a:xfrm>
              <a:off x="2007" y="2954"/>
              <a:ext cx="224"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104478" name="Text Box 30"/>
            <p:cNvSpPr txBox="1"/>
            <p:nvPr>
              <p:custDataLst>
                <p:tags r:id="rId30"/>
              </p:custDataLst>
            </p:nvPr>
          </p:nvSpPr>
          <p:spPr>
            <a:xfrm>
              <a:off x="2043" y="3278"/>
              <a:ext cx="180"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104479" name="Rectangle 31"/>
            <p:cNvSpPr/>
            <p:nvPr>
              <p:custDataLst>
                <p:tags r:id="rId31"/>
              </p:custDataLst>
            </p:nvPr>
          </p:nvSpPr>
          <p:spPr>
            <a:xfrm>
              <a:off x="2125" y="3552"/>
              <a:ext cx="96" cy="216"/>
            </a:xfrm>
            <a:prstGeom prst="rect">
              <a:avLst/>
            </a:prstGeom>
            <a:gradFill rotWithShape="0">
              <a:gsLst>
                <a:gs pos="0">
                  <a:srgbClr val="FEE6BE"/>
                </a:gs>
                <a:gs pos="100000">
                  <a:srgbClr val="FFFFFF"/>
                </a:gs>
              </a:gsLst>
              <a:lin ang="5400000" scaled="1"/>
              <a:tileRect/>
            </a:gra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4480" name="Text Box 32"/>
            <p:cNvSpPr txBox="1"/>
            <p:nvPr>
              <p:custDataLst>
                <p:tags r:id="rId32"/>
              </p:custDataLst>
            </p:nvPr>
          </p:nvSpPr>
          <p:spPr>
            <a:xfrm>
              <a:off x="1693" y="3482"/>
              <a:ext cx="384" cy="288"/>
            </a:xfrm>
            <a:prstGeom prst="rect">
              <a:avLst/>
            </a:prstGeom>
            <a:noFill/>
            <a:ln w="9525">
              <a:noFill/>
            </a:ln>
          </p:spPr>
          <p:txBody>
            <a:bodyPr>
              <a:spAutoFit/>
            </a:bodyPr>
            <a:lstStyle/>
            <a:p>
              <a:r>
                <a:rPr lang="en-US" altLang="zh-CN" b="1" i="1" dirty="0">
                  <a:solidFill>
                    <a:srgbClr val="0033CC"/>
                  </a:solidFill>
                  <a:latin typeface="Times New Roman" panose="02020603050405020304" pitchFamily="18" charset="0"/>
                </a:rPr>
                <a:t>R</a:t>
              </a:r>
              <a:r>
                <a:rPr lang="en-US" altLang="zh-CN" b="1" baseline="-25000" dirty="0">
                  <a:solidFill>
                    <a:srgbClr val="0033CC"/>
                  </a:solidFill>
                  <a:latin typeface="Times New Roman" panose="02020603050405020304" pitchFamily="18" charset="0"/>
                </a:rPr>
                <a:t>2</a:t>
              </a:r>
              <a:endParaRPr lang="en-US" altLang="zh-CN" sz="2000" b="1" baseline="-25000" dirty="0">
                <a:solidFill>
                  <a:srgbClr val="0033CC"/>
                </a:solidFill>
                <a:latin typeface="Times New Roman" panose="02020603050405020304" pitchFamily="18" charset="0"/>
              </a:endParaRPr>
            </a:p>
          </p:txBody>
        </p:sp>
        <p:sp>
          <p:nvSpPr>
            <p:cNvPr id="104481" name="Line 33"/>
            <p:cNvSpPr/>
            <p:nvPr>
              <p:custDataLst>
                <p:tags r:id="rId33"/>
              </p:custDataLst>
            </p:nvPr>
          </p:nvSpPr>
          <p:spPr>
            <a:xfrm>
              <a:off x="523" y="2858"/>
              <a:ext cx="2466" cy="0"/>
            </a:xfrm>
            <a:prstGeom prst="line">
              <a:avLst/>
            </a:prstGeom>
            <a:ln w="28575" cap="flat" cmpd="sng">
              <a:solidFill>
                <a:schemeClr val="accent2"/>
              </a:solidFill>
              <a:prstDash val="solid"/>
              <a:headEnd type="none" w="med" len="med"/>
              <a:tailEnd type="none" w="med" len="med"/>
            </a:ln>
          </p:spPr>
        </p:sp>
        <p:sp>
          <p:nvSpPr>
            <p:cNvPr id="104482" name="Line 34"/>
            <p:cNvSpPr/>
            <p:nvPr>
              <p:custDataLst>
                <p:tags r:id="rId34"/>
              </p:custDataLst>
            </p:nvPr>
          </p:nvSpPr>
          <p:spPr>
            <a:xfrm>
              <a:off x="523" y="4010"/>
              <a:ext cx="2478" cy="0"/>
            </a:xfrm>
            <a:prstGeom prst="line">
              <a:avLst/>
            </a:prstGeom>
            <a:ln w="28575" cap="flat" cmpd="sng">
              <a:solidFill>
                <a:schemeClr val="accent2"/>
              </a:solidFill>
              <a:prstDash val="solid"/>
              <a:headEnd type="none" w="med" len="med"/>
              <a:tailEnd type="none" w="med" len="med"/>
            </a:ln>
          </p:spPr>
        </p:sp>
        <p:sp>
          <p:nvSpPr>
            <p:cNvPr id="104483" name="Line 35"/>
            <p:cNvSpPr/>
            <p:nvPr>
              <p:custDataLst>
                <p:tags r:id="rId35"/>
              </p:custDataLst>
            </p:nvPr>
          </p:nvSpPr>
          <p:spPr>
            <a:xfrm>
              <a:off x="2989" y="2858"/>
              <a:ext cx="0" cy="1152"/>
            </a:xfrm>
            <a:prstGeom prst="line">
              <a:avLst/>
            </a:prstGeom>
            <a:ln w="28575" cap="flat" cmpd="sng">
              <a:solidFill>
                <a:schemeClr val="accent2"/>
              </a:solidFill>
              <a:prstDash val="solid"/>
              <a:headEnd type="none" w="med" len="med"/>
              <a:tailEnd type="none" w="med" len="med"/>
            </a:ln>
          </p:spPr>
        </p:sp>
        <p:sp>
          <p:nvSpPr>
            <p:cNvPr id="104484" name="Oval 36"/>
            <p:cNvSpPr/>
            <p:nvPr>
              <p:custDataLst>
                <p:tags r:id="rId36"/>
              </p:custDataLst>
            </p:nvPr>
          </p:nvSpPr>
          <p:spPr>
            <a:xfrm>
              <a:off x="2892" y="3376"/>
              <a:ext cx="198" cy="195"/>
            </a:xfrm>
            <a:prstGeom prst="ellipse">
              <a:avLst/>
            </a:prstGeom>
            <a:solidFill>
              <a:schemeClr val="bg1"/>
            </a:solid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4485" name="Line 37"/>
            <p:cNvSpPr/>
            <p:nvPr>
              <p:custDataLst>
                <p:tags r:id="rId37"/>
              </p:custDataLst>
            </p:nvPr>
          </p:nvSpPr>
          <p:spPr>
            <a:xfrm>
              <a:off x="2883" y="3469"/>
              <a:ext cx="199" cy="1"/>
            </a:xfrm>
            <a:prstGeom prst="line">
              <a:avLst/>
            </a:prstGeom>
            <a:ln w="28575" cap="flat" cmpd="sng">
              <a:solidFill>
                <a:srgbClr val="0033CC"/>
              </a:solidFill>
              <a:prstDash val="solid"/>
              <a:headEnd type="none" w="med" len="med"/>
              <a:tailEnd type="none" w="med" len="med"/>
            </a:ln>
          </p:spPr>
        </p:sp>
        <p:sp>
          <p:nvSpPr>
            <p:cNvPr id="104486" name="Line 38"/>
            <p:cNvSpPr/>
            <p:nvPr>
              <p:custDataLst>
                <p:tags r:id="rId38"/>
              </p:custDataLst>
            </p:nvPr>
          </p:nvSpPr>
          <p:spPr>
            <a:xfrm flipV="1">
              <a:off x="2988" y="3137"/>
              <a:ext cx="0" cy="169"/>
            </a:xfrm>
            <a:prstGeom prst="line">
              <a:avLst/>
            </a:prstGeom>
            <a:ln w="28575" cap="flat" cmpd="sng">
              <a:solidFill>
                <a:srgbClr val="FF0066"/>
              </a:solidFill>
              <a:prstDash val="solid"/>
              <a:headEnd type="none" w="med" len="med"/>
              <a:tailEnd type="stealth" w="med" len="med"/>
            </a:ln>
          </p:spPr>
        </p:sp>
        <p:sp>
          <p:nvSpPr>
            <p:cNvPr id="104487" name="Text Box 39"/>
            <p:cNvSpPr txBox="1"/>
            <p:nvPr>
              <p:custDataLst>
                <p:tags r:id="rId39"/>
              </p:custDataLst>
            </p:nvPr>
          </p:nvSpPr>
          <p:spPr>
            <a:xfrm>
              <a:off x="2653" y="3195"/>
              <a:ext cx="265" cy="327"/>
            </a:xfrm>
            <a:prstGeom prst="rect">
              <a:avLst/>
            </a:prstGeom>
            <a:noFill/>
            <a:ln w="9525">
              <a:noFill/>
            </a:ln>
          </p:spPr>
          <p:txBody>
            <a:bodyPr>
              <a:spAutoFit/>
            </a:bodyPr>
            <a:lstStyle/>
            <a:p>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s</a:t>
              </a:r>
            </a:p>
          </p:txBody>
        </p:sp>
        <p:sp>
          <p:nvSpPr>
            <p:cNvPr id="104488" name="Line 40"/>
            <p:cNvSpPr/>
            <p:nvPr>
              <p:custDataLst>
                <p:tags r:id="rId40"/>
              </p:custDataLst>
            </p:nvPr>
          </p:nvSpPr>
          <p:spPr>
            <a:xfrm>
              <a:off x="515" y="2864"/>
              <a:ext cx="0" cy="1152"/>
            </a:xfrm>
            <a:prstGeom prst="line">
              <a:avLst/>
            </a:prstGeom>
            <a:ln w="28575" cap="flat" cmpd="sng">
              <a:solidFill>
                <a:schemeClr val="accent2"/>
              </a:solidFill>
              <a:prstDash val="solid"/>
              <a:headEnd type="none" w="med" len="med"/>
              <a:tailEnd type="none" w="med" len="med"/>
            </a:ln>
          </p:spPr>
        </p:sp>
        <p:sp>
          <p:nvSpPr>
            <p:cNvPr id="104489" name="Text Box 41"/>
            <p:cNvSpPr txBox="1"/>
            <p:nvPr>
              <p:custDataLst>
                <p:tags r:id="rId41"/>
              </p:custDataLst>
            </p:nvPr>
          </p:nvSpPr>
          <p:spPr>
            <a:xfrm>
              <a:off x="0" y="3208"/>
              <a:ext cx="495" cy="327"/>
            </a:xfrm>
            <a:prstGeom prst="rect">
              <a:avLst/>
            </a:prstGeom>
            <a:noFill/>
            <a:ln w="9525">
              <a:noFill/>
            </a:ln>
          </p:spPr>
          <p:txBody>
            <a:bodyPr>
              <a:spAutoFit/>
            </a:bodyPr>
            <a:lstStyle/>
            <a:p>
              <a:pPr eaLnBrk="0" hangingPunct="0"/>
              <a:r>
                <a:rPr lang="en-US" altLang="zh-CN" sz="2800" b="1" i="1" dirty="0">
                  <a:solidFill>
                    <a:schemeClr val="accent2"/>
                  </a:solidFill>
                  <a:latin typeface="Times New Roman" panose="02020603050405020304" pitchFamily="18" charset="0"/>
                </a:rPr>
                <a:t>U</a:t>
              </a:r>
              <a:r>
                <a:rPr lang="en-US" altLang="zh-CN" sz="2800" baseline="-25000" dirty="0">
                  <a:solidFill>
                    <a:schemeClr val="accent2"/>
                  </a:solidFill>
                  <a:latin typeface="Times New Roman" panose="02020603050405020304" pitchFamily="18" charset="0"/>
                </a:rPr>
                <a:t>s3</a:t>
              </a:r>
              <a:endParaRPr lang="en-US" altLang="zh-CN" sz="2800" dirty="0">
                <a:solidFill>
                  <a:schemeClr val="accent2"/>
                </a:solidFill>
                <a:latin typeface="Times New Roman" panose="02020603050405020304" pitchFamily="18" charset="0"/>
                <a:ea typeface="楷体_GB2312" pitchFamily="49" charset="-122"/>
              </a:endParaRPr>
            </a:p>
          </p:txBody>
        </p:sp>
        <p:sp>
          <p:nvSpPr>
            <p:cNvPr id="104490" name="Oval 42"/>
            <p:cNvSpPr/>
            <p:nvPr>
              <p:custDataLst>
                <p:tags r:id="rId42"/>
              </p:custDataLst>
            </p:nvPr>
          </p:nvSpPr>
          <p:spPr>
            <a:xfrm flipH="1">
              <a:off x="431" y="3302"/>
              <a:ext cx="189" cy="179"/>
            </a:xfrm>
            <a:prstGeom prst="ellipse">
              <a:avLst/>
            </a:prstGeom>
            <a:no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4491" name="Text Box 43"/>
            <p:cNvSpPr txBox="1"/>
            <p:nvPr>
              <p:custDataLst>
                <p:tags r:id="rId43"/>
              </p:custDataLst>
            </p:nvPr>
          </p:nvSpPr>
          <p:spPr>
            <a:xfrm>
              <a:off x="362" y="3064"/>
              <a:ext cx="224"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104492" name="Text Box 44"/>
            <p:cNvSpPr txBox="1"/>
            <p:nvPr>
              <p:custDataLst>
                <p:tags r:id="rId44"/>
              </p:custDataLst>
            </p:nvPr>
          </p:nvSpPr>
          <p:spPr>
            <a:xfrm>
              <a:off x="398" y="3388"/>
              <a:ext cx="180"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104493" name="Rectangle 45"/>
            <p:cNvSpPr/>
            <p:nvPr>
              <p:custDataLst>
                <p:tags r:id="rId45"/>
              </p:custDataLst>
            </p:nvPr>
          </p:nvSpPr>
          <p:spPr>
            <a:xfrm>
              <a:off x="1266" y="3532"/>
              <a:ext cx="96" cy="216"/>
            </a:xfrm>
            <a:prstGeom prst="rect">
              <a:avLst/>
            </a:prstGeom>
            <a:gradFill rotWithShape="0">
              <a:gsLst>
                <a:gs pos="0">
                  <a:srgbClr val="FEE6BE"/>
                </a:gs>
                <a:gs pos="100000">
                  <a:srgbClr val="FFFFFF"/>
                </a:gs>
              </a:gsLst>
              <a:lin ang="5400000" scaled="1"/>
              <a:tileRect/>
            </a:gra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4494" name="Text Box 46"/>
            <p:cNvSpPr txBox="1"/>
            <p:nvPr>
              <p:custDataLst>
                <p:tags r:id="rId46"/>
              </p:custDataLst>
            </p:nvPr>
          </p:nvSpPr>
          <p:spPr>
            <a:xfrm>
              <a:off x="663" y="2480"/>
              <a:ext cx="384" cy="288"/>
            </a:xfrm>
            <a:prstGeom prst="rect">
              <a:avLst/>
            </a:prstGeom>
            <a:noFill/>
            <a:ln w="9525">
              <a:noFill/>
            </a:ln>
          </p:spPr>
          <p:txBody>
            <a:bodyPr>
              <a:spAutoFit/>
            </a:bodyPr>
            <a:lstStyle/>
            <a:p>
              <a:r>
                <a:rPr lang="en-US" altLang="zh-CN" b="1" i="1" dirty="0">
                  <a:solidFill>
                    <a:srgbClr val="0033CC"/>
                  </a:solidFill>
                  <a:latin typeface="Times New Roman" panose="02020603050405020304" pitchFamily="18" charset="0"/>
                </a:rPr>
                <a:t>R</a:t>
              </a:r>
              <a:r>
                <a:rPr lang="en-US" altLang="zh-CN" b="1" baseline="-25000" dirty="0">
                  <a:solidFill>
                    <a:srgbClr val="0033CC"/>
                  </a:solidFill>
                  <a:latin typeface="Times New Roman" panose="02020603050405020304" pitchFamily="18" charset="0"/>
                </a:rPr>
                <a:t>3</a:t>
              </a:r>
              <a:endParaRPr lang="en-US" altLang="zh-CN" sz="2000" b="1" baseline="-25000" dirty="0">
                <a:solidFill>
                  <a:srgbClr val="0033CC"/>
                </a:solidFill>
                <a:latin typeface="Times New Roman" panose="02020603050405020304" pitchFamily="18" charset="0"/>
              </a:endParaRPr>
            </a:p>
          </p:txBody>
        </p:sp>
        <p:sp>
          <p:nvSpPr>
            <p:cNvPr id="104495" name="Rectangle 47"/>
            <p:cNvSpPr/>
            <p:nvPr>
              <p:custDataLst>
                <p:tags r:id="rId47"/>
              </p:custDataLst>
            </p:nvPr>
          </p:nvSpPr>
          <p:spPr>
            <a:xfrm rot="5400000">
              <a:off x="1689" y="2750"/>
              <a:ext cx="96" cy="216"/>
            </a:xfrm>
            <a:prstGeom prst="rect">
              <a:avLst/>
            </a:prstGeom>
            <a:gradFill rotWithShape="0">
              <a:gsLst>
                <a:gs pos="0">
                  <a:srgbClr val="FEE6BE"/>
                </a:gs>
                <a:gs pos="100000">
                  <a:srgbClr val="FFFFFF"/>
                </a:gs>
              </a:gsLst>
              <a:lin ang="5400000" scaled="1"/>
              <a:tileRect/>
            </a:gra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4496" name="Rectangle 48"/>
            <p:cNvSpPr/>
            <p:nvPr>
              <p:custDataLst>
                <p:tags r:id="rId48"/>
              </p:custDataLst>
            </p:nvPr>
          </p:nvSpPr>
          <p:spPr>
            <a:xfrm rot="5400000">
              <a:off x="803" y="2755"/>
              <a:ext cx="96" cy="216"/>
            </a:xfrm>
            <a:prstGeom prst="rect">
              <a:avLst/>
            </a:prstGeom>
            <a:gradFill rotWithShape="0">
              <a:gsLst>
                <a:gs pos="0">
                  <a:srgbClr val="FEE6BE"/>
                </a:gs>
                <a:gs pos="100000">
                  <a:srgbClr val="FFFFFF"/>
                </a:gs>
              </a:gsLst>
              <a:lin ang="5400000" scaled="1"/>
              <a:tileRect/>
            </a:gra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4497" name="Text Box 49"/>
            <p:cNvSpPr txBox="1"/>
            <p:nvPr>
              <p:custDataLst>
                <p:tags r:id="rId49"/>
              </p:custDataLst>
            </p:nvPr>
          </p:nvSpPr>
          <p:spPr>
            <a:xfrm>
              <a:off x="1584" y="2458"/>
              <a:ext cx="384" cy="288"/>
            </a:xfrm>
            <a:prstGeom prst="rect">
              <a:avLst/>
            </a:prstGeom>
            <a:noFill/>
            <a:ln w="9525">
              <a:noFill/>
            </a:ln>
          </p:spPr>
          <p:txBody>
            <a:bodyPr>
              <a:spAutoFit/>
            </a:bodyPr>
            <a:lstStyle/>
            <a:p>
              <a:r>
                <a:rPr lang="en-US" altLang="zh-CN" b="1" i="1" dirty="0">
                  <a:solidFill>
                    <a:srgbClr val="0033CC"/>
                  </a:solidFill>
                  <a:latin typeface="Times New Roman" panose="02020603050405020304" pitchFamily="18" charset="0"/>
                </a:rPr>
                <a:t>R</a:t>
              </a:r>
              <a:r>
                <a:rPr lang="en-US" altLang="zh-CN" b="1" baseline="-25000" dirty="0">
                  <a:solidFill>
                    <a:srgbClr val="0033CC"/>
                  </a:solidFill>
                  <a:latin typeface="Times New Roman" panose="02020603050405020304" pitchFamily="18" charset="0"/>
                </a:rPr>
                <a:t>4</a:t>
              </a:r>
              <a:endParaRPr lang="en-US" altLang="zh-CN" sz="2000" b="1" baseline="-25000" dirty="0">
                <a:solidFill>
                  <a:srgbClr val="0033CC"/>
                </a:solidFill>
                <a:latin typeface="Times New Roman" panose="02020603050405020304" pitchFamily="18" charset="0"/>
              </a:endParaRPr>
            </a:p>
          </p:txBody>
        </p:sp>
        <p:sp>
          <p:nvSpPr>
            <p:cNvPr id="104498" name="Line 50"/>
            <p:cNvSpPr/>
            <p:nvPr>
              <p:custDataLst>
                <p:tags r:id="rId50"/>
              </p:custDataLst>
            </p:nvPr>
          </p:nvSpPr>
          <p:spPr>
            <a:xfrm rot="5400000" flipH="1" flipV="1">
              <a:off x="1988" y="2763"/>
              <a:ext cx="0" cy="169"/>
            </a:xfrm>
            <a:prstGeom prst="line">
              <a:avLst/>
            </a:prstGeom>
            <a:ln w="28575" cap="flat" cmpd="sng">
              <a:solidFill>
                <a:srgbClr val="FF0066"/>
              </a:solidFill>
              <a:prstDash val="solid"/>
              <a:headEnd type="none" w="med" len="med"/>
              <a:tailEnd type="stealth" w="med" len="med"/>
            </a:ln>
          </p:spPr>
        </p:sp>
        <p:sp>
          <p:nvSpPr>
            <p:cNvPr id="104499" name="Line 51"/>
            <p:cNvSpPr/>
            <p:nvPr>
              <p:custDataLst>
                <p:tags r:id="rId51"/>
              </p:custDataLst>
            </p:nvPr>
          </p:nvSpPr>
          <p:spPr>
            <a:xfrm flipV="1">
              <a:off x="514" y="3671"/>
              <a:ext cx="0" cy="169"/>
            </a:xfrm>
            <a:prstGeom prst="line">
              <a:avLst/>
            </a:prstGeom>
            <a:ln w="28575" cap="flat" cmpd="sng">
              <a:solidFill>
                <a:srgbClr val="FF0066"/>
              </a:solidFill>
              <a:prstDash val="solid"/>
              <a:headEnd type="none" w="med" len="med"/>
              <a:tailEnd type="stealth" w="med" len="med"/>
            </a:ln>
          </p:spPr>
        </p:sp>
        <p:sp>
          <p:nvSpPr>
            <p:cNvPr id="104500" name="Line 52"/>
            <p:cNvSpPr/>
            <p:nvPr>
              <p:custDataLst>
                <p:tags r:id="rId52"/>
              </p:custDataLst>
            </p:nvPr>
          </p:nvSpPr>
          <p:spPr>
            <a:xfrm flipV="1">
              <a:off x="1312" y="3789"/>
              <a:ext cx="0" cy="169"/>
            </a:xfrm>
            <a:prstGeom prst="line">
              <a:avLst/>
            </a:prstGeom>
            <a:ln w="28575" cap="flat" cmpd="sng">
              <a:solidFill>
                <a:srgbClr val="FF0066"/>
              </a:solidFill>
              <a:prstDash val="solid"/>
              <a:headEnd type="none" w="med" len="med"/>
              <a:tailEnd type="stealth" w="med" len="med"/>
            </a:ln>
          </p:spPr>
        </p:sp>
        <p:sp>
          <p:nvSpPr>
            <p:cNvPr id="104501" name="Line 53"/>
            <p:cNvSpPr/>
            <p:nvPr>
              <p:custDataLst>
                <p:tags r:id="rId53"/>
              </p:custDataLst>
            </p:nvPr>
          </p:nvSpPr>
          <p:spPr>
            <a:xfrm flipV="1">
              <a:off x="2176" y="3802"/>
              <a:ext cx="0" cy="169"/>
            </a:xfrm>
            <a:prstGeom prst="line">
              <a:avLst/>
            </a:prstGeom>
            <a:ln w="28575" cap="flat" cmpd="sng">
              <a:solidFill>
                <a:srgbClr val="FF0066"/>
              </a:solidFill>
              <a:prstDash val="solid"/>
              <a:headEnd type="none" w="med" len="med"/>
              <a:tailEnd type="stealth" w="med" len="med"/>
            </a:ln>
          </p:spPr>
        </p:sp>
        <p:sp>
          <p:nvSpPr>
            <p:cNvPr id="104502" name="Rectangle 54"/>
            <p:cNvSpPr/>
            <p:nvPr>
              <p:custDataLst>
                <p:tags r:id="rId54"/>
              </p:custDataLst>
            </p:nvPr>
          </p:nvSpPr>
          <p:spPr>
            <a:xfrm>
              <a:off x="1392" y="3673"/>
              <a:ext cx="254" cy="327"/>
            </a:xfrm>
            <a:prstGeom prst="rect">
              <a:avLst/>
            </a:prstGeom>
            <a:noFill/>
            <a:ln w="9525">
              <a:noFill/>
            </a:ln>
          </p:spPr>
          <p:txBody>
            <a:bodyPr wrap="none">
              <a:spAutoFit/>
            </a:bodyPr>
            <a:lstStyle/>
            <a:p>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1</a:t>
              </a:r>
            </a:p>
          </p:txBody>
        </p:sp>
        <p:sp>
          <p:nvSpPr>
            <p:cNvPr id="104503" name="Rectangle 55"/>
            <p:cNvSpPr/>
            <p:nvPr>
              <p:custDataLst>
                <p:tags r:id="rId55"/>
              </p:custDataLst>
            </p:nvPr>
          </p:nvSpPr>
          <p:spPr>
            <a:xfrm>
              <a:off x="2273" y="3638"/>
              <a:ext cx="254" cy="327"/>
            </a:xfrm>
            <a:prstGeom prst="rect">
              <a:avLst/>
            </a:prstGeom>
            <a:noFill/>
            <a:ln w="9525">
              <a:noFill/>
            </a:ln>
          </p:spPr>
          <p:txBody>
            <a:bodyPr wrap="none">
              <a:spAutoFit/>
            </a:bodyPr>
            <a:lstStyle/>
            <a:p>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2</a:t>
              </a:r>
            </a:p>
          </p:txBody>
        </p:sp>
        <p:sp>
          <p:nvSpPr>
            <p:cNvPr id="104504" name="Rectangle 56"/>
            <p:cNvSpPr/>
            <p:nvPr>
              <p:custDataLst>
                <p:tags r:id="rId56"/>
              </p:custDataLst>
            </p:nvPr>
          </p:nvSpPr>
          <p:spPr>
            <a:xfrm>
              <a:off x="572" y="3664"/>
              <a:ext cx="254" cy="327"/>
            </a:xfrm>
            <a:prstGeom prst="rect">
              <a:avLst/>
            </a:prstGeom>
            <a:noFill/>
            <a:ln w="9525">
              <a:noFill/>
            </a:ln>
          </p:spPr>
          <p:txBody>
            <a:bodyPr wrap="none">
              <a:spAutoFit/>
            </a:bodyPr>
            <a:lstStyle/>
            <a:p>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3</a:t>
              </a:r>
            </a:p>
          </p:txBody>
        </p:sp>
        <p:sp>
          <p:nvSpPr>
            <p:cNvPr id="104505" name="Rectangle 57"/>
            <p:cNvSpPr/>
            <p:nvPr>
              <p:custDataLst>
                <p:tags r:id="rId57"/>
              </p:custDataLst>
            </p:nvPr>
          </p:nvSpPr>
          <p:spPr>
            <a:xfrm>
              <a:off x="1893" y="2447"/>
              <a:ext cx="254" cy="327"/>
            </a:xfrm>
            <a:prstGeom prst="rect">
              <a:avLst/>
            </a:prstGeom>
            <a:noFill/>
            <a:ln w="9525">
              <a:noFill/>
            </a:ln>
          </p:spPr>
          <p:txBody>
            <a:bodyPr wrap="none">
              <a:spAutoFit/>
            </a:bodyPr>
            <a:lstStyle/>
            <a:p>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4</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29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32"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ox(out)">
                                      <p:cBhvr>
                                        <p:cTn id="11" dur="500"/>
                                        <p:tgtEl>
                                          <p:spTgt spid="2"/>
                                        </p:tgtEl>
                                      </p:cBhvr>
                                    </p:animEffect>
                                  </p:childTnLst>
                                  <p:subTnLst>
                                    <p:audio>
                                      <p:cMediaNode>
                                        <p:cTn display="0" masterRel="sameClick">
                                          <p:stCondLst>
                                            <p:cond evt="begin" delay="0">
                                              <p:tn val="9"/>
                                            </p:cond>
                                          </p:stCondLst>
                                          <p:endCondLst>
                                            <p:cond evt="onStopAudio" delay="0">
                                              <p:tgtEl>
                                                <p:sldTgt/>
                                              </p:tgtEl>
                                            </p:cond>
                                          </p:endCondLst>
                                        </p:cTn>
                                        <p:tgtEl>
                                          <p:sndTgt r:embed="rId59" name="CAMERA.WAV"/>
                                        </p:tgtEl>
                                      </p:cMediaNode>
                                    </p:audio>
                                  </p:subTnLst>
                                </p:cTn>
                              </p:par>
                            </p:childTnLst>
                          </p:cTn>
                        </p:par>
                      </p:childTnLst>
                    </p:cTn>
                  </p:par>
                  <p:par>
                    <p:cTn id="12" fill="hold">
                      <p:stCondLst>
                        <p:cond delay="indefinite"/>
                      </p:stCondLst>
                      <p:childTnLst>
                        <p:par>
                          <p:cTn id="13" fill="hold">
                            <p:stCondLst>
                              <p:cond delay="0"/>
                            </p:stCondLst>
                            <p:childTnLst>
                              <p:par>
                                <p:cTn id="14" presetID="11" presetClass="entr" presetSubtype="0" fill="hold" grpId="0" nodeType="clickEffect">
                                  <p:stCondLst>
                                    <p:cond delay="0"/>
                                  </p:stCondLst>
                                  <p:childTnLst>
                                    <p:set>
                                      <p:cBhvr>
                                        <p:cTn id="15" dur="1000">
                                          <p:stCondLst>
                                            <p:cond delay="0"/>
                                          </p:stCondLst>
                                        </p:cTn>
                                        <p:tgtEl>
                                          <p:spTgt spid="82950"/>
                                        </p:tgtEl>
                                        <p:attrNameLst>
                                          <p:attrName>style.visibility</p:attrName>
                                        </p:attrNameLst>
                                      </p:cBhvr>
                                      <p:to>
                                        <p:strVal val="visible"/>
                                      </p:to>
                                    </p:set>
                                  </p:childTnLst>
                                </p:cTn>
                              </p:par>
                            </p:childTnLst>
                          </p:cTn>
                        </p:par>
                        <p:par>
                          <p:cTn id="16" fill="hold">
                            <p:stCondLst>
                              <p:cond delay="1000"/>
                            </p:stCondLst>
                            <p:childTnLst>
                              <p:par>
                                <p:cTn id="17" presetID="1" presetClass="entr" presetSubtype="0" fill="hold" grpId="0" nodeType="afterEffect">
                                  <p:stCondLst>
                                    <p:cond delay="0"/>
                                  </p:stCondLst>
                                  <p:childTnLst>
                                    <p:set>
                                      <p:cBhvr>
                                        <p:cTn id="18" dur="1" fill="hold">
                                          <p:stCondLst>
                                            <p:cond delay="499"/>
                                          </p:stCondLst>
                                        </p:cTn>
                                        <p:tgtEl>
                                          <p:spTgt spid="82946"/>
                                        </p:tgtEl>
                                        <p:attrNameLst>
                                          <p:attrName>style.visibility</p:attrName>
                                        </p:attrNameLst>
                                      </p:cBhvr>
                                      <p:to>
                                        <p:strVal val="visible"/>
                                      </p:to>
                                    </p:set>
                                  </p:childTnLst>
                                  <p:subTnLst>
                                    <p:audio>
                                      <p:cMediaNode>
                                        <p:cTn display="0" masterRel="sameClick">
                                          <p:stCondLst>
                                            <p:cond evt="begin" delay="0">
                                              <p:tn val="17"/>
                                            </p:cond>
                                          </p:stCondLst>
                                          <p:endCondLst>
                                            <p:cond evt="onStopAudio" delay="0">
                                              <p:tgtEl>
                                                <p:sldTgt/>
                                              </p:tgtEl>
                                            </p:cond>
                                          </p:endCondLst>
                                        </p:cTn>
                                        <p:tgtEl>
                                          <p:sndTgt r:embed="rId59" name="CAMERA.WAV"/>
                                        </p:tgtEl>
                                      </p:cMediaNode>
                                    </p:audio>
                                  </p:sub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2953"/>
                                        </p:tgtEl>
                                        <p:attrNameLst>
                                          <p:attrName>style.visibility</p:attrName>
                                        </p:attrNameLst>
                                      </p:cBhvr>
                                      <p:to>
                                        <p:strVal val="visible"/>
                                      </p:to>
                                    </p:set>
                                    <p:animEffect transition="in" filter="wipe(left)">
                                      <p:cBhvr>
                                        <p:cTn id="23" dur="500"/>
                                        <p:tgtEl>
                                          <p:spTgt spid="82953"/>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82954"/>
                                        </p:tgtEl>
                                        <p:attrNameLst>
                                          <p:attrName>style.visibility</p:attrName>
                                        </p:attrNameLst>
                                      </p:cBhvr>
                                      <p:to>
                                        <p:strVal val="visible"/>
                                      </p:to>
                                    </p:set>
                                    <p:animEffect transition="in" filter="dissolve">
                                      <p:cBhvr>
                                        <p:cTn id="28" dur="500"/>
                                        <p:tgtEl>
                                          <p:spTgt spid="82954"/>
                                        </p:tgtEl>
                                      </p:cBhvr>
                                    </p:animEffect>
                                  </p:childTnLst>
                                </p:cTn>
                              </p:par>
                            </p:childTnLst>
                          </p:cTn>
                        </p:par>
                      </p:childTnLst>
                    </p:cTn>
                  </p:par>
                  <p:par>
                    <p:cTn id="29" fill="hold">
                      <p:stCondLst>
                        <p:cond delay="indefinite"/>
                      </p:stCondLst>
                      <p:childTnLst>
                        <p:par>
                          <p:cTn id="30" fill="hold">
                            <p:stCondLst>
                              <p:cond delay="0"/>
                            </p:stCondLst>
                            <p:childTnLst>
                              <p:par>
                                <p:cTn id="31" presetID="11" presetClass="entr" presetSubtype="0" fill="hold" grpId="0" nodeType="clickEffect">
                                  <p:stCondLst>
                                    <p:cond delay="0"/>
                                  </p:stCondLst>
                                  <p:childTnLst>
                                    <p:set>
                                      <p:cBhvr>
                                        <p:cTn id="32" dur="1000">
                                          <p:stCondLst>
                                            <p:cond delay="0"/>
                                          </p:stCondLst>
                                        </p:cTn>
                                        <p:tgtEl>
                                          <p:spTgt spid="82951"/>
                                        </p:tgtEl>
                                        <p:attrNameLst>
                                          <p:attrName>style.visibility</p:attrName>
                                        </p:attrNameLst>
                                      </p:cBhvr>
                                      <p:to>
                                        <p:strVal val="visible"/>
                                      </p:to>
                                    </p:set>
                                  </p:childTnLst>
                                </p:cTn>
                              </p:par>
                            </p:childTnLst>
                          </p:cTn>
                        </p:par>
                        <p:par>
                          <p:cTn id="33" fill="hold">
                            <p:stCondLst>
                              <p:cond delay="1000"/>
                            </p:stCondLst>
                            <p:childTnLst>
                              <p:par>
                                <p:cTn id="34" presetID="1" presetClass="entr" presetSubtype="0" fill="hold" grpId="0" nodeType="afterEffect">
                                  <p:stCondLst>
                                    <p:cond delay="0"/>
                                  </p:stCondLst>
                                  <p:childTnLst>
                                    <p:set>
                                      <p:cBhvr>
                                        <p:cTn id="35" dur="1" fill="hold">
                                          <p:stCondLst>
                                            <p:cond delay="499"/>
                                          </p:stCondLst>
                                        </p:cTn>
                                        <p:tgtEl>
                                          <p:spTgt spid="82947"/>
                                        </p:tgtEl>
                                        <p:attrNameLst>
                                          <p:attrName>style.visibility</p:attrName>
                                        </p:attrNameLst>
                                      </p:cBhvr>
                                      <p:to>
                                        <p:strVal val="visible"/>
                                      </p:to>
                                    </p:set>
                                  </p:childTnLst>
                                  <p:subTnLst>
                                    <p:audio>
                                      <p:cMediaNode>
                                        <p:cTn display="0" masterRel="sameClick">
                                          <p:stCondLst>
                                            <p:cond evt="begin" delay="0">
                                              <p:tn val="34"/>
                                            </p:cond>
                                          </p:stCondLst>
                                          <p:endCondLst>
                                            <p:cond evt="onStopAudio" delay="0">
                                              <p:tgtEl>
                                                <p:sldTgt/>
                                              </p:tgtEl>
                                            </p:cond>
                                          </p:endCondLst>
                                        </p:cTn>
                                        <p:tgtEl>
                                          <p:sndTgt r:embed="rId59" name="CAMERA.WAV"/>
                                        </p:tgtEl>
                                      </p:cMediaNode>
                                    </p:audio>
                                  </p:sub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82955"/>
                                        </p:tgtEl>
                                        <p:attrNameLst>
                                          <p:attrName>style.visibility</p:attrName>
                                        </p:attrNameLst>
                                      </p:cBhvr>
                                      <p:to>
                                        <p:strVal val="visible"/>
                                      </p:to>
                                    </p:set>
                                    <p:animEffect transition="in" filter="wipe(left)">
                                      <p:cBhvr>
                                        <p:cTn id="40" dur="500"/>
                                        <p:tgtEl>
                                          <p:spTgt spid="82955"/>
                                        </p:tgtEl>
                                      </p:cBhvr>
                                    </p:animEffect>
                                  </p:childTnLst>
                                </p:cTn>
                              </p:par>
                            </p:childTnLst>
                          </p:cTn>
                        </p:par>
                      </p:childTnLst>
                    </p:cTn>
                  </p:par>
                  <p:par>
                    <p:cTn id="41" fill="hold">
                      <p:stCondLst>
                        <p:cond delay="indefinite"/>
                      </p:stCondLst>
                      <p:childTnLst>
                        <p:par>
                          <p:cTn id="42" fill="hold">
                            <p:stCondLst>
                              <p:cond delay="0"/>
                            </p:stCondLst>
                            <p:childTnLst>
                              <p:par>
                                <p:cTn id="43" presetID="9" presetClass="entr" presetSubtype="0" fill="hold" grpId="0" nodeType="clickEffect">
                                  <p:stCondLst>
                                    <p:cond delay="0"/>
                                  </p:stCondLst>
                                  <p:childTnLst>
                                    <p:set>
                                      <p:cBhvr>
                                        <p:cTn id="44" dur="1" fill="hold">
                                          <p:stCondLst>
                                            <p:cond delay="0"/>
                                          </p:stCondLst>
                                        </p:cTn>
                                        <p:tgtEl>
                                          <p:spTgt spid="82956"/>
                                        </p:tgtEl>
                                        <p:attrNameLst>
                                          <p:attrName>style.visibility</p:attrName>
                                        </p:attrNameLst>
                                      </p:cBhvr>
                                      <p:to>
                                        <p:strVal val="visible"/>
                                      </p:to>
                                    </p:set>
                                    <p:animEffect transition="in" filter="dissolve">
                                      <p:cBhvr>
                                        <p:cTn id="45" dur="500"/>
                                        <p:tgtEl>
                                          <p:spTgt spid="82956"/>
                                        </p:tgtEl>
                                      </p:cBhvr>
                                    </p:animEffect>
                                  </p:childTnLst>
                                </p:cTn>
                              </p:par>
                            </p:childTnLst>
                          </p:cTn>
                        </p:par>
                      </p:childTnLst>
                    </p:cTn>
                  </p:par>
                  <p:par>
                    <p:cTn id="46" fill="hold">
                      <p:stCondLst>
                        <p:cond delay="indefinite"/>
                      </p:stCondLst>
                      <p:childTnLst>
                        <p:par>
                          <p:cTn id="47" fill="hold">
                            <p:stCondLst>
                              <p:cond delay="0"/>
                            </p:stCondLst>
                            <p:childTnLst>
                              <p:par>
                                <p:cTn id="48" presetID="11" presetClass="entr" presetSubtype="0" fill="hold" grpId="0" nodeType="clickEffect">
                                  <p:stCondLst>
                                    <p:cond delay="0"/>
                                  </p:stCondLst>
                                  <p:childTnLst>
                                    <p:set>
                                      <p:cBhvr>
                                        <p:cTn id="49" dur="1000">
                                          <p:stCondLst>
                                            <p:cond delay="0"/>
                                          </p:stCondLst>
                                        </p:cTn>
                                        <p:tgtEl>
                                          <p:spTgt spid="82952"/>
                                        </p:tgtEl>
                                        <p:attrNameLst>
                                          <p:attrName>style.visibility</p:attrName>
                                        </p:attrNameLst>
                                      </p:cBhvr>
                                      <p:to>
                                        <p:strVal val="visible"/>
                                      </p:to>
                                    </p:set>
                                  </p:childTnLst>
                                </p:cTn>
                              </p:par>
                            </p:childTnLst>
                          </p:cTn>
                        </p:par>
                        <p:par>
                          <p:cTn id="50" fill="hold">
                            <p:stCondLst>
                              <p:cond delay="1000"/>
                            </p:stCondLst>
                            <p:childTnLst>
                              <p:par>
                                <p:cTn id="51" presetID="1" presetClass="entr" presetSubtype="0" fill="hold" grpId="0" nodeType="afterEffect">
                                  <p:stCondLst>
                                    <p:cond delay="0"/>
                                  </p:stCondLst>
                                  <p:childTnLst>
                                    <p:set>
                                      <p:cBhvr>
                                        <p:cTn id="52" dur="1" fill="hold">
                                          <p:stCondLst>
                                            <p:cond delay="499"/>
                                          </p:stCondLst>
                                        </p:cTn>
                                        <p:tgtEl>
                                          <p:spTgt spid="82948"/>
                                        </p:tgtEl>
                                        <p:attrNameLst>
                                          <p:attrName>style.visibility</p:attrName>
                                        </p:attrNameLst>
                                      </p:cBhvr>
                                      <p:to>
                                        <p:strVal val="visible"/>
                                      </p:to>
                                    </p:set>
                                  </p:childTnLst>
                                  <p:subTnLst>
                                    <p:audio>
                                      <p:cMediaNode>
                                        <p:cTn display="0" masterRel="sameClick">
                                          <p:stCondLst>
                                            <p:cond evt="begin" delay="0">
                                              <p:tn val="51"/>
                                            </p:cond>
                                          </p:stCondLst>
                                          <p:endCondLst>
                                            <p:cond evt="onStopAudio" delay="0">
                                              <p:tgtEl>
                                                <p:sldTgt/>
                                              </p:tgtEl>
                                            </p:cond>
                                          </p:endCondLst>
                                        </p:cTn>
                                        <p:tgtEl>
                                          <p:sndTgt r:embed="rId59" name="CAMERA.WAV"/>
                                        </p:tgtEl>
                                      </p:cMediaNode>
                                    </p:audio>
                                  </p:sub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82957"/>
                                        </p:tgtEl>
                                        <p:attrNameLst>
                                          <p:attrName>style.visibility</p:attrName>
                                        </p:attrNameLst>
                                      </p:cBhvr>
                                      <p:to>
                                        <p:strVal val="visible"/>
                                      </p:to>
                                    </p:set>
                                    <p:animEffect transition="in" filter="wipe(left)">
                                      <p:cBhvr>
                                        <p:cTn id="57" dur="500"/>
                                        <p:tgtEl>
                                          <p:spTgt spid="82957"/>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82958"/>
                                        </p:tgtEl>
                                        <p:attrNameLst>
                                          <p:attrName>style.visibility</p:attrName>
                                        </p:attrNameLst>
                                      </p:cBhvr>
                                      <p:to>
                                        <p:strVal val="visible"/>
                                      </p:to>
                                    </p:set>
                                    <p:animEffect transition="in" filter="dissolve">
                                      <p:cBhvr>
                                        <p:cTn id="62" dur="500"/>
                                        <p:tgtEl>
                                          <p:spTgt spid="82958"/>
                                        </p:tgtEl>
                                      </p:cBhvr>
                                    </p:animEffect>
                                  </p:childTnLst>
                                </p:cTn>
                              </p:par>
                            </p:childTnLst>
                          </p:cTn>
                        </p:par>
                      </p:childTnLst>
                    </p:cTn>
                  </p:par>
                  <p:par>
                    <p:cTn id="63" fill="hold">
                      <p:stCondLst>
                        <p:cond delay="indefinite"/>
                      </p:stCondLst>
                      <p:childTnLst>
                        <p:par>
                          <p:cTn id="64" fill="hold">
                            <p:stCondLst>
                              <p:cond delay="0"/>
                            </p:stCondLst>
                            <p:childTnLst>
                              <p:par>
                                <p:cTn id="65" presetID="23" presetClass="entr" presetSubtype="16" fill="hold" grpId="0" nodeType="clickEffect">
                                  <p:stCondLst>
                                    <p:cond delay="0"/>
                                  </p:stCondLst>
                                  <p:childTnLst>
                                    <p:set>
                                      <p:cBhvr>
                                        <p:cTn id="66" dur="1" fill="hold">
                                          <p:stCondLst>
                                            <p:cond delay="0"/>
                                          </p:stCondLst>
                                        </p:cTn>
                                        <p:tgtEl>
                                          <p:spTgt spid="82959"/>
                                        </p:tgtEl>
                                        <p:attrNameLst>
                                          <p:attrName>style.visibility</p:attrName>
                                        </p:attrNameLst>
                                      </p:cBhvr>
                                      <p:to>
                                        <p:strVal val="visible"/>
                                      </p:to>
                                    </p:set>
                                    <p:anim calcmode="lin" valueType="num">
                                      <p:cBhvr>
                                        <p:cTn id="67" dur="500" fill="hold"/>
                                        <p:tgtEl>
                                          <p:spTgt spid="82959"/>
                                        </p:tgtEl>
                                        <p:attrNameLst>
                                          <p:attrName>ppt_w</p:attrName>
                                        </p:attrNameLst>
                                      </p:cBhvr>
                                      <p:tavLst>
                                        <p:tav tm="0">
                                          <p:val>
                                            <p:fltVal val="0"/>
                                          </p:val>
                                        </p:tav>
                                        <p:tav tm="100000">
                                          <p:val>
                                            <p:strVal val="#ppt_w"/>
                                          </p:val>
                                        </p:tav>
                                      </p:tavLst>
                                    </p:anim>
                                    <p:anim calcmode="lin" valueType="num">
                                      <p:cBhvr>
                                        <p:cTn id="68" dur="500" fill="hold"/>
                                        <p:tgtEl>
                                          <p:spTgt spid="82959"/>
                                        </p:tgtEl>
                                        <p:attrNameLst>
                                          <p:attrName>ppt_h</p:attrName>
                                        </p:attrNameLst>
                                      </p:cBhvr>
                                      <p:tavLst>
                                        <p:tav tm="0">
                                          <p:val>
                                            <p:fltVal val="0"/>
                                          </p:val>
                                        </p:tav>
                                        <p:tav tm="100000">
                                          <p:val>
                                            <p:strVal val="#ppt_h"/>
                                          </p:val>
                                        </p:tav>
                                      </p:tavLst>
                                    </p:anim>
                                  </p:childTnLst>
                                </p:cTn>
                              </p:par>
                            </p:childTnLst>
                          </p:cTn>
                        </p:par>
                        <p:par>
                          <p:cTn id="69" fill="hold">
                            <p:stCondLst>
                              <p:cond delay="500"/>
                            </p:stCondLst>
                            <p:childTnLst>
                              <p:par>
                                <p:cTn id="70" presetID="1" presetClass="entr" presetSubtype="0" fill="hold" grpId="0" nodeType="afterEffect">
                                  <p:stCondLst>
                                    <p:cond delay="0"/>
                                  </p:stCondLst>
                                  <p:childTnLst>
                                    <p:set>
                                      <p:cBhvr>
                                        <p:cTn id="71" dur="1" fill="hold">
                                          <p:stCondLst>
                                            <p:cond delay="499"/>
                                          </p:stCondLst>
                                        </p:cTn>
                                        <p:tgtEl>
                                          <p:spTgt spid="82960"/>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82961"/>
                                        </p:tgtEl>
                                        <p:attrNameLst>
                                          <p:attrName>style.visibility</p:attrName>
                                        </p:attrNameLst>
                                      </p:cBhvr>
                                      <p:to>
                                        <p:strVal val="visible"/>
                                      </p:to>
                                    </p:set>
                                    <p:animEffect transition="in" filter="wipe(left)">
                                      <p:cBhvr>
                                        <p:cTn id="76" dur="500"/>
                                        <p:tgtEl>
                                          <p:spTgt spid="82961"/>
                                        </p:tgtEl>
                                      </p:cBhvr>
                                    </p:animEffect>
                                  </p:childTnLst>
                                </p:cTn>
                              </p:par>
                            </p:childTnLst>
                          </p:cTn>
                        </p:par>
                      </p:childTnLst>
                    </p:cTn>
                  </p:par>
                  <p:par>
                    <p:cTn id="77" fill="hold">
                      <p:stCondLst>
                        <p:cond delay="indefinite"/>
                      </p:stCondLst>
                      <p:childTnLst>
                        <p:par>
                          <p:cTn id="78" fill="hold">
                            <p:stCondLst>
                              <p:cond delay="0"/>
                            </p:stCondLst>
                            <p:childTnLst>
                              <p:par>
                                <p:cTn id="79" presetID="9" presetClass="entr" presetSubtype="0" fill="hold" grpId="0" nodeType="clickEffect">
                                  <p:stCondLst>
                                    <p:cond delay="0"/>
                                  </p:stCondLst>
                                  <p:childTnLst>
                                    <p:set>
                                      <p:cBhvr>
                                        <p:cTn id="80" dur="1" fill="hold">
                                          <p:stCondLst>
                                            <p:cond delay="0"/>
                                          </p:stCondLst>
                                        </p:cTn>
                                        <p:tgtEl>
                                          <p:spTgt spid="82962"/>
                                        </p:tgtEl>
                                        <p:attrNameLst>
                                          <p:attrName>style.visibility</p:attrName>
                                        </p:attrNameLst>
                                      </p:cBhvr>
                                      <p:to>
                                        <p:strVal val="visible"/>
                                      </p:to>
                                    </p:set>
                                    <p:animEffect transition="in" filter="dissolve">
                                      <p:cBhvr>
                                        <p:cTn id="81" dur="500"/>
                                        <p:tgtEl>
                                          <p:spTgt spid="829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6" grpId="0"/>
      <p:bldP spid="82947" grpId="0"/>
      <p:bldP spid="82948" grpId="0"/>
      <p:bldP spid="82949" grpId="0"/>
      <p:bldP spid="82950" grpId="0" bldLvl="0" animBg="1"/>
      <p:bldP spid="82951" grpId="0" bldLvl="0" animBg="1"/>
      <p:bldP spid="82952" grpId="0" bldLvl="0" animBg="1"/>
      <p:bldP spid="82953" grpId="0"/>
      <p:bldP spid="82954" grpId="0"/>
      <p:bldP spid="82955" grpId="0"/>
      <p:bldP spid="82956" grpId="0"/>
      <p:bldP spid="82957" grpId="0"/>
      <p:bldP spid="82958" grpId="0"/>
      <p:bldP spid="82959" grpId="0" bldLvl="0" animBg="1"/>
      <p:bldP spid="82960" grpId="0"/>
      <p:bldP spid="82961" grpId="0"/>
      <p:bldP spid="8296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83970" name="Text Box 2"/>
          <p:cNvSpPr txBox="1"/>
          <p:nvPr>
            <p:custDataLst>
              <p:tags r:id="rId3"/>
            </p:custDataLst>
          </p:nvPr>
        </p:nvSpPr>
        <p:spPr>
          <a:xfrm>
            <a:off x="5292725" y="3081338"/>
            <a:ext cx="2765425" cy="2227262"/>
          </a:xfrm>
          <a:prstGeom prst="rect">
            <a:avLst/>
          </a:prstGeom>
          <a:noFill/>
          <a:ln w="9525">
            <a:noFill/>
          </a:ln>
        </p:spPr>
        <p:txBody>
          <a:bodyPr>
            <a:spAutoFit/>
          </a:bodyPr>
          <a:lstStyle/>
          <a:p>
            <a:pPr eaLnBrk="0" hangingPunct="0">
              <a:spcBef>
                <a:spcPct val="50000"/>
              </a:spcBef>
            </a:pPr>
            <a:r>
              <a:rPr lang="zh-CN" altLang="en-US" sz="2800" b="1" dirty="0">
                <a:solidFill>
                  <a:srgbClr val="990099"/>
                </a:solidFill>
                <a:latin typeface="Times New Roman" panose="02020603050405020304" pitchFamily="18" charset="0"/>
              </a:rPr>
              <a:t>选定回路的绕行方向，电压参考方向与回路绕行方向一致时为正，相反时为负。</a:t>
            </a:r>
          </a:p>
        </p:txBody>
      </p:sp>
      <p:graphicFrame>
        <p:nvGraphicFramePr>
          <p:cNvPr id="83971" name="Object 3"/>
          <p:cNvGraphicFramePr/>
          <p:nvPr>
            <p:custDataLst>
              <p:tags r:id="rId4"/>
            </p:custDataLst>
          </p:nvPr>
        </p:nvGraphicFramePr>
        <p:xfrm>
          <a:off x="1622425" y="3627438"/>
          <a:ext cx="1209675" cy="906462"/>
        </p:xfrm>
        <a:graphic>
          <a:graphicData uri="http://schemas.openxmlformats.org/presentationml/2006/ole">
            <mc:AlternateContent xmlns:mc="http://schemas.openxmlformats.org/markup-compatibility/2006">
              <mc:Choice xmlns:v="urn:schemas-microsoft-com:vml" Requires="v">
                <p:oleObj spid="_x0000_s31779" r:id="rId59" imgW="638175" imgH="1181100" progId="Paint.Picture">
                  <p:embed/>
                </p:oleObj>
              </mc:Choice>
              <mc:Fallback>
                <p:oleObj r:id="rId59" imgW="638175" imgH="1181100" progId="Paint.Picture">
                  <p:embed/>
                  <p:pic>
                    <p:nvPicPr>
                      <p:cNvPr id="0" name="图片 3166"/>
                      <p:cNvPicPr/>
                      <p:nvPr/>
                    </p:nvPicPr>
                    <p:blipFill>
                      <a:blip r:embed="rId60"/>
                      <a:stretch>
                        <a:fillRect/>
                      </a:stretch>
                    </p:blipFill>
                    <p:spPr>
                      <a:xfrm>
                        <a:off x="1622425" y="3627438"/>
                        <a:ext cx="1209675" cy="906462"/>
                      </a:xfrm>
                      <a:prstGeom prst="rect">
                        <a:avLst/>
                      </a:prstGeom>
                      <a:noFill/>
                      <a:ln w="38100">
                        <a:noFill/>
                        <a:miter/>
                      </a:ln>
                    </p:spPr>
                  </p:pic>
                </p:oleObj>
              </mc:Fallback>
            </mc:AlternateContent>
          </a:graphicData>
        </a:graphic>
      </p:graphicFrame>
      <p:graphicFrame>
        <p:nvGraphicFramePr>
          <p:cNvPr id="83972" name="Object 4"/>
          <p:cNvGraphicFramePr/>
          <p:nvPr>
            <p:custDataLst>
              <p:tags r:id="rId5"/>
            </p:custDataLst>
          </p:nvPr>
        </p:nvGraphicFramePr>
        <p:xfrm>
          <a:off x="5556409" y="2233136"/>
          <a:ext cx="883285" cy="418465"/>
        </p:xfrm>
        <a:graphic>
          <a:graphicData uri="http://schemas.openxmlformats.org/presentationml/2006/ole">
            <mc:AlternateContent xmlns:mc="http://schemas.openxmlformats.org/markup-compatibility/2006">
              <mc:Choice xmlns:v="urn:schemas-microsoft-com:vml" Requires="v">
                <p:oleObj spid="_x0000_s31780" r:id="rId61" imgW="533400" imgH="254000" progId="Equation.3">
                  <p:embed/>
                </p:oleObj>
              </mc:Choice>
              <mc:Fallback>
                <p:oleObj r:id="rId61" imgW="533400" imgH="254000" progId="Equation.3">
                  <p:embed/>
                  <p:pic>
                    <p:nvPicPr>
                      <p:cNvPr id="0" name="图片 3167"/>
                      <p:cNvPicPr/>
                      <p:nvPr/>
                    </p:nvPicPr>
                    <p:blipFill>
                      <a:blip r:embed="rId62">
                        <a:clrChange>
                          <a:clrFrom>
                            <a:srgbClr val="000000"/>
                          </a:clrFrom>
                          <a:clrTo>
                            <a:srgbClr val="FF0066"/>
                          </a:clrTo>
                        </a:clrChange>
                      </a:blip>
                      <a:stretch>
                        <a:fillRect/>
                      </a:stretch>
                    </p:blipFill>
                    <p:spPr>
                      <a:xfrm>
                        <a:off x="5556409" y="2233136"/>
                        <a:ext cx="883285" cy="418465"/>
                      </a:xfrm>
                      <a:prstGeom prst="rect">
                        <a:avLst/>
                      </a:prstGeom>
                      <a:noFill/>
                      <a:ln w="38100">
                        <a:noFill/>
                        <a:miter/>
                      </a:ln>
                    </p:spPr>
                  </p:pic>
                </p:oleObj>
              </mc:Fallback>
            </mc:AlternateContent>
          </a:graphicData>
        </a:graphic>
      </p:graphicFrame>
      <p:sp>
        <p:nvSpPr>
          <p:cNvPr id="83973" name="Rectangle 5"/>
          <p:cNvSpPr>
            <a:spLocks noChangeArrowheads="1"/>
          </p:cNvSpPr>
          <p:nvPr>
            <p:custDataLst>
              <p:tags r:id="rId6"/>
            </p:custDataLst>
          </p:nvPr>
        </p:nvSpPr>
        <p:spPr bwMode="auto">
          <a:xfrm>
            <a:off x="323850" y="541655"/>
            <a:ext cx="6882130" cy="645160"/>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1.4.2</a:t>
            </a:r>
            <a:r>
              <a:rPr kumimoji="1"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en-US" altLang="zh-CN" sz="3200" b="1" i="0" u="none" strike="noStrike" kern="1200" cap="none" spc="0" normalizeH="0" baseline="0" noProof="0" dirty="0" smtClean="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3600" b="1" i="0" u="none" strike="noStrike" kern="1200" cap="none" spc="0" normalizeH="0" baseline="0" noProof="0" dirty="0" smtClean="0">
                <a:ln>
                  <a:noFill/>
                </a:ln>
                <a:solidFill>
                  <a:schemeClr val="bg1"/>
                </a:solidFill>
                <a:effectLst>
                  <a:outerShdw blurRad="38100" dist="38100" dir="2700000" algn="tl">
                    <a:srgbClr val="C0C0C0"/>
                  </a:outerShdw>
                </a:effectLst>
                <a:uLnTx/>
                <a:uFillTx/>
                <a:latin typeface="宋体" panose="02010600030101010101" pitchFamily="2" charset="-122"/>
                <a:ea typeface="楷体_GB2312" pitchFamily="49" charset="-122"/>
                <a:cs typeface="+mn-cs"/>
              </a:rPr>
              <a:t>基尔霍夫</a:t>
            </a:r>
            <a:r>
              <a:rPr kumimoji="1" lang="zh-CN" altLang="en-US" sz="36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电压</a:t>
            </a:r>
            <a:r>
              <a:rPr kumimoji="1" lang="zh-CN" altLang="en-US" sz="36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宋体" panose="02010600030101010101" pitchFamily="2" charset="-122"/>
                <a:ea typeface="楷体_GB2312" pitchFamily="49" charset="-122"/>
                <a:cs typeface="+mn-cs"/>
              </a:rPr>
              <a:t>定律（</a:t>
            </a:r>
            <a:r>
              <a:rPr kumimoji="1" lang="en-US" altLang="zh-CN" sz="36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Times New Roman" panose="02020603050405020304" pitchFamily="18" charset="0"/>
                <a:ea typeface="Yu Gothic" panose="020B0400000000000000" charset="-128"/>
                <a:cs typeface="Times New Roman" panose="02020603050405020304" pitchFamily="18" charset="0"/>
              </a:rPr>
              <a:t>KVL</a:t>
            </a:r>
            <a:r>
              <a:rPr kumimoji="1" lang="zh-CN" altLang="en-US" sz="36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宋体" panose="02010600030101010101" pitchFamily="2" charset="-122"/>
                <a:ea typeface="楷体_GB2312" pitchFamily="49" charset="-122"/>
                <a:cs typeface="+mn-cs"/>
              </a:rPr>
              <a:t>）</a:t>
            </a:r>
          </a:p>
        </p:txBody>
      </p:sp>
      <p:sp>
        <p:nvSpPr>
          <p:cNvPr id="83974" name="Rectangle 6"/>
          <p:cNvSpPr/>
          <p:nvPr>
            <p:custDataLst>
              <p:tags r:id="rId7"/>
            </p:custDataLst>
          </p:nvPr>
        </p:nvSpPr>
        <p:spPr>
          <a:xfrm>
            <a:off x="2114550" y="1186498"/>
            <a:ext cx="4500563" cy="519112"/>
          </a:xfrm>
          <a:prstGeom prst="rect">
            <a:avLst/>
          </a:prstGeom>
          <a:noFill/>
          <a:ln w="9525">
            <a:noFill/>
          </a:ln>
        </p:spPr>
        <p:txBody>
          <a:bodyPr wrap="none">
            <a:spAutoFit/>
          </a:bodyPr>
          <a:lstStyle/>
          <a:p>
            <a:pPr eaLnBrk="0" hangingPunct="0">
              <a:spcBef>
                <a:spcPct val="50000"/>
              </a:spcBef>
            </a:pPr>
            <a:r>
              <a:rPr lang="en-US" altLang="zh-CN" sz="2800" b="1" dirty="0">
                <a:solidFill>
                  <a:schemeClr val="accent2"/>
                </a:solidFill>
                <a:latin typeface="Times New Roman" panose="02020603050405020304" pitchFamily="18" charset="0"/>
              </a:rPr>
              <a:t>( </a:t>
            </a:r>
            <a:r>
              <a:rPr lang="en-US" altLang="zh-CN" sz="2800" b="1" i="1" dirty="0">
                <a:solidFill>
                  <a:schemeClr val="accent2"/>
                </a:solidFill>
                <a:latin typeface="Times New Roman" panose="02020603050405020304" pitchFamily="18" charset="0"/>
              </a:rPr>
              <a:t>Kirchhoff’s  Voltage  Law</a:t>
            </a:r>
            <a:r>
              <a:rPr lang="en-US" altLang="zh-CN" sz="2800" i="1" dirty="0">
                <a:solidFill>
                  <a:schemeClr val="accent2"/>
                </a:solidFill>
                <a:latin typeface="Times New Roman" panose="02020603050405020304" pitchFamily="18" charset="0"/>
              </a:rPr>
              <a:t> </a:t>
            </a:r>
            <a:r>
              <a:rPr lang="en-US" altLang="zh-CN" sz="2800" b="1" dirty="0">
                <a:solidFill>
                  <a:schemeClr val="accent2"/>
                </a:solidFill>
                <a:latin typeface="Times New Roman" panose="02020603050405020304" pitchFamily="18" charset="0"/>
              </a:rPr>
              <a:t>) </a:t>
            </a:r>
          </a:p>
        </p:txBody>
      </p:sp>
      <p:sp>
        <p:nvSpPr>
          <p:cNvPr id="83975" name="Rectangle 7"/>
          <p:cNvSpPr/>
          <p:nvPr>
            <p:custDataLst>
              <p:tags r:id="rId8"/>
            </p:custDataLst>
          </p:nvPr>
        </p:nvSpPr>
        <p:spPr>
          <a:xfrm>
            <a:off x="539750" y="1705610"/>
            <a:ext cx="7689850" cy="946150"/>
          </a:xfrm>
          <a:prstGeom prst="rect">
            <a:avLst/>
          </a:prstGeom>
          <a:noFill/>
          <a:ln w="9525">
            <a:noFill/>
          </a:ln>
        </p:spPr>
        <p:txBody>
          <a:bodyPr>
            <a:spAutoFit/>
          </a:bodyPr>
          <a:lstStyle/>
          <a:p>
            <a:pPr>
              <a:spcBef>
                <a:spcPct val="50000"/>
              </a:spcBef>
            </a:pPr>
            <a:r>
              <a:rPr lang="zh-CN" altLang="en-US" sz="2800" b="1" dirty="0">
                <a:solidFill>
                  <a:schemeClr val="tx2"/>
                </a:solidFill>
                <a:latin typeface="Times New Roman" panose="02020603050405020304" pitchFamily="18" charset="0"/>
              </a:rPr>
              <a:t>        在任一瞬间，沿任一回路绕行方向，回路中各段电压的代数和恒等于零。</a:t>
            </a:r>
          </a:p>
        </p:txBody>
      </p:sp>
      <p:sp>
        <p:nvSpPr>
          <p:cNvPr id="83976" name="Text Box 8"/>
          <p:cNvSpPr txBox="1"/>
          <p:nvPr>
            <p:custDataLst>
              <p:tags r:id="rId9"/>
            </p:custDataLst>
          </p:nvPr>
        </p:nvSpPr>
        <p:spPr>
          <a:xfrm>
            <a:off x="4143375" y="5532438"/>
            <a:ext cx="3762375" cy="519112"/>
          </a:xfrm>
          <a:prstGeom prst="rect">
            <a:avLst/>
          </a:prstGeom>
          <a:noFill/>
          <a:ln w="9525">
            <a:noFill/>
          </a:ln>
        </p:spPr>
        <p:txBody>
          <a:bodyPr>
            <a:spAutoFit/>
          </a:bodyPr>
          <a:lstStyle/>
          <a:p>
            <a:pPr eaLnBrk="0" hangingPunct="0">
              <a:spcBef>
                <a:spcPct val="50000"/>
              </a:spcBef>
            </a:pPr>
            <a:r>
              <a:rPr lang="en-US" altLang="zh-CN" sz="2800" b="1" dirty="0">
                <a:latin typeface="Times New Roman" panose="02020603050405020304" pitchFamily="18" charset="0"/>
              </a:rPr>
              <a:t>-</a:t>
            </a:r>
            <a:r>
              <a:rPr lang="en-US" altLang="zh-CN" sz="2800" b="1" i="1" dirty="0">
                <a:latin typeface="Times New Roman" panose="02020603050405020304" pitchFamily="18" charset="0"/>
              </a:rPr>
              <a:t>U</a:t>
            </a:r>
            <a:r>
              <a:rPr lang="en-US" altLang="zh-CN" sz="2800" b="1" baseline="-25000" dirty="0">
                <a:latin typeface="Times New Roman" panose="02020603050405020304" pitchFamily="18" charset="0"/>
              </a:rPr>
              <a:t>3 </a:t>
            </a:r>
            <a:r>
              <a:rPr lang="en-US" altLang="zh-CN" sz="2800" b="1" dirty="0">
                <a:latin typeface="Times New Roman" panose="02020603050405020304" pitchFamily="18" charset="0"/>
              </a:rPr>
              <a:t>–</a:t>
            </a:r>
            <a:r>
              <a:rPr lang="en-US" altLang="zh-CN" sz="2800" b="1" baseline="-25000" dirty="0">
                <a:latin typeface="Times New Roman" panose="02020603050405020304" pitchFamily="18" charset="0"/>
              </a:rPr>
              <a:t> </a:t>
            </a:r>
            <a:r>
              <a:rPr lang="en-US" altLang="zh-CN" sz="2800" b="1" i="1" dirty="0">
                <a:latin typeface="Times New Roman" panose="02020603050405020304" pitchFamily="18" charset="0"/>
              </a:rPr>
              <a:t>U</a:t>
            </a:r>
            <a:r>
              <a:rPr lang="en-US" altLang="zh-CN" sz="2800" b="1" baseline="-25000" dirty="0">
                <a:latin typeface="Times New Roman" panose="02020603050405020304" pitchFamily="18" charset="0"/>
              </a:rPr>
              <a:t>4 </a:t>
            </a:r>
            <a:r>
              <a:rPr lang="en-US" altLang="zh-CN" sz="2800" b="1" dirty="0">
                <a:latin typeface="Times New Roman" panose="02020603050405020304" pitchFamily="18" charset="0"/>
              </a:rPr>
              <a:t>+ </a:t>
            </a:r>
            <a:r>
              <a:rPr lang="en-US" altLang="zh-CN" sz="2800" b="1" i="1" dirty="0">
                <a:latin typeface="Times New Roman" panose="02020603050405020304" pitchFamily="18" charset="0"/>
              </a:rPr>
              <a:t>U</a:t>
            </a:r>
            <a:r>
              <a:rPr lang="en-US" altLang="zh-CN" sz="2800" b="1" baseline="-25000" dirty="0">
                <a:latin typeface="Times New Roman" panose="02020603050405020304" pitchFamily="18" charset="0"/>
              </a:rPr>
              <a:t>1</a:t>
            </a:r>
            <a:r>
              <a:rPr lang="en-US" altLang="zh-CN" sz="2800" b="1" dirty="0">
                <a:latin typeface="Times New Roman" panose="02020603050405020304" pitchFamily="18" charset="0"/>
              </a:rPr>
              <a:t>-</a:t>
            </a:r>
            <a:r>
              <a:rPr lang="en-US" altLang="zh-CN" sz="2800" b="1" i="1" dirty="0">
                <a:latin typeface="Times New Roman" panose="02020603050405020304" pitchFamily="18" charset="0"/>
              </a:rPr>
              <a:t>U</a:t>
            </a:r>
            <a:r>
              <a:rPr lang="en-US" altLang="zh-CN" sz="2800" b="1" baseline="-25000" dirty="0">
                <a:latin typeface="Times New Roman" panose="02020603050405020304" pitchFamily="18" charset="0"/>
              </a:rPr>
              <a:t>2 </a:t>
            </a:r>
            <a:r>
              <a:rPr lang="en-US" altLang="zh-CN" sz="2800" b="1" dirty="0">
                <a:latin typeface="Times New Roman" panose="02020603050405020304" pitchFamily="18" charset="0"/>
              </a:rPr>
              <a:t>=0</a:t>
            </a:r>
          </a:p>
        </p:txBody>
      </p:sp>
      <p:grpSp>
        <p:nvGrpSpPr>
          <p:cNvPr id="2" name="Group 9"/>
          <p:cNvGrpSpPr/>
          <p:nvPr/>
        </p:nvGrpSpPr>
        <p:grpSpPr>
          <a:xfrm>
            <a:off x="290513" y="3162300"/>
            <a:ext cx="3967162" cy="2000250"/>
            <a:chOff x="171" y="1956"/>
            <a:chExt cx="2499" cy="1260"/>
          </a:xfrm>
        </p:grpSpPr>
        <p:sp>
          <p:nvSpPr>
            <p:cNvPr id="28713" name="Rectangle 10"/>
            <p:cNvSpPr/>
            <p:nvPr>
              <p:custDataLst>
                <p:tags r:id="rId40"/>
              </p:custDataLst>
            </p:nvPr>
          </p:nvSpPr>
          <p:spPr>
            <a:xfrm>
              <a:off x="744" y="2088"/>
              <a:ext cx="1308" cy="972"/>
            </a:xfrm>
            <a:prstGeom prst="rect">
              <a:avLst/>
            </a:prstGeom>
            <a:noFill/>
            <a:ln w="28575" cap="flat" cmpd="sng">
              <a:solidFill>
                <a:schemeClr val="accent2"/>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8714" name="Line 11"/>
            <p:cNvSpPr/>
            <p:nvPr>
              <p:custDataLst>
                <p:tags r:id="rId41"/>
              </p:custDataLst>
            </p:nvPr>
          </p:nvSpPr>
          <p:spPr>
            <a:xfrm flipH="1">
              <a:off x="600" y="3072"/>
              <a:ext cx="144" cy="144"/>
            </a:xfrm>
            <a:prstGeom prst="line">
              <a:avLst/>
            </a:prstGeom>
            <a:ln w="28575" cap="flat" cmpd="sng">
              <a:solidFill>
                <a:schemeClr val="accent2"/>
              </a:solidFill>
              <a:prstDash val="solid"/>
              <a:headEnd type="none" w="med" len="med"/>
              <a:tailEnd type="none" w="med" len="med"/>
            </a:ln>
          </p:spPr>
        </p:sp>
        <p:sp>
          <p:nvSpPr>
            <p:cNvPr id="28715" name="Line 12"/>
            <p:cNvSpPr/>
            <p:nvPr>
              <p:custDataLst>
                <p:tags r:id="rId42"/>
              </p:custDataLst>
            </p:nvPr>
          </p:nvSpPr>
          <p:spPr>
            <a:xfrm>
              <a:off x="2052" y="3060"/>
              <a:ext cx="156" cy="132"/>
            </a:xfrm>
            <a:prstGeom prst="line">
              <a:avLst/>
            </a:prstGeom>
            <a:ln w="28575" cap="flat" cmpd="sng">
              <a:solidFill>
                <a:schemeClr val="accent2"/>
              </a:solidFill>
              <a:prstDash val="solid"/>
              <a:headEnd type="none" w="med" len="med"/>
              <a:tailEnd type="none" w="med" len="med"/>
            </a:ln>
          </p:spPr>
        </p:sp>
        <p:sp>
          <p:nvSpPr>
            <p:cNvPr id="28716" name="Line 13"/>
            <p:cNvSpPr/>
            <p:nvPr>
              <p:custDataLst>
                <p:tags r:id="rId43"/>
              </p:custDataLst>
            </p:nvPr>
          </p:nvSpPr>
          <p:spPr>
            <a:xfrm flipV="1">
              <a:off x="2052" y="1956"/>
              <a:ext cx="132" cy="132"/>
            </a:xfrm>
            <a:prstGeom prst="line">
              <a:avLst/>
            </a:prstGeom>
            <a:ln w="28575" cap="flat" cmpd="sng">
              <a:solidFill>
                <a:schemeClr val="accent2"/>
              </a:solidFill>
              <a:prstDash val="solid"/>
              <a:headEnd type="none" w="med" len="med"/>
              <a:tailEnd type="none" w="med" len="med"/>
            </a:ln>
          </p:spPr>
        </p:sp>
        <p:sp>
          <p:nvSpPr>
            <p:cNvPr id="28717" name="Line 14"/>
            <p:cNvSpPr/>
            <p:nvPr>
              <p:custDataLst>
                <p:tags r:id="rId44"/>
              </p:custDataLst>
            </p:nvPr>
          </p:nvSpPr>
          <p:spPr>
            <a:xfrm flipH="1" flipV="1">
              <a:off x="636" y="1980"/>
              <a:ext cx="108" cy="108"/>
            </a:xfrm>
            <a:prstGeom prst="line">
              <a:avLst/>
            </a:prstGeom>
            <a:ln w="28575" cap="flat" cmpd="sng">
              <a:solidFill>
                <a:schemeClr val="accent2"/>
              </a:solidFill>
              <a:prstDash val="solid"/>
              <a:headEnd type="none" w="med" len="med"/>
              <a:tailEnd type="none" w="med" len="med"/>
            </a:ln>
          </p:spPr>
        </p:sp>
        <p:sp>
          <p:nvSpPr>
            <p:cNvPr id="28718" name="Rectangle 15"/>
            <p:cNvSpPr/>
            <p:nvPr>
              <p:custDataLst>
                <p:tags r:id="rId45"/>
              </p:custDataLst>
            </p:nvPr>
          </p:nvSpPr>
          <p:spPr>
            <a:xfrm>
              <a:off x="1259" y="1963"/>
              <a:ext cx="228" cy="264"/>
            </a:xfrm>
            <a:prstGeom prst="rect">
              <a:avLst/>
            </a:prstGeom>
            <a:gradFill rotWithShape="0">
              <a:gsLst>
                <a:gs pos="0">
                  <a:srgbClr val="FEE6BE"/>
                </a:gs>
                <a:gs pos="100000">
                  <a:srgbClr val="FFFFFF"/>
                </a:gs>
              </a:gsLst>
              <a:lin ang="5400000" scaled="1"/>
              <a:tileRect/>
            </a:gra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8719" name="Rectangle 16"/>
            <p:cNvSpPr/>
            <p:nvPr>
              <p:custDataLst>
                <p:tags r:id="rId46"/>
              </p:custDataLst>
            </p:nvPr>
          </p:nvSpPr>
          <p:spPr>
            <a:xfrm>
              <a:off x="635" y="2395"/>
              <a:ext cx="228" cy="264"/>
            </a:xfrm>
            <a:prstGeom prst="rect">
              <a:avLst/>
            </a:prstGeom>
            <a:gradFill rotWithShape="0">
              <a:gsLst>
                <a:gs pos="0">
                  <a:srgbClr val="FEE6BE"/>
                </a:gs>
                <a:gs pos="100000">
                  <a:srgbClr val="FFFFFF"/>
                </a:gs>
              </a:gsLst>
              <a:lin ang="5400000" scaled="1"/>
              <a:tileRect/>
            </a:gra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8720" name="Rectangle 17"/>
            <p:cNvSpPr/>
            <p:nvPr>
              <p:custDataLst>
                <p:tags r:id="rId47"/>
              </p:custDataLst>
            </p:nvPr>
          </p:nvSpPr>
          <p:spPr>
            <a:xfrm>
              <a:off x="1259" y="2899"/>
              <a:ext cx="228" cy="264"/>
            </a:xfrm>
            <a:prstGeom prst="rect">
              <a:avLst/>
            </a:prstGeom>
            <a:gradFill rotWithShape="0">
              <a:gsLst>
                <a:gs pos="0">
                  <a:srgbClr val="FEE6BE"/>
                </a:gs>
                <a:gs pos="100000">
                  <a:srgbClr val="FFFFFF"/>
                </a:gs>
              </a:gsLst>
              <a:lin ang="5400000" scaled="1"/>
              <a:tileRect/>
            </a:gra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8721" name="Rectangle 18"/>
            <p:cNvSpPr/>
            <p:nvPr>
              <p:custDataLst>
                <p:tags r:id="rId48"/>
              </p:custDataLst>
            </p:nvPr>
          </p:nvSpPr>
          <p:spPr>
            <a:xfrm>
              <a:off x="1931" y="2395"/>
              <a:ext cx="228" cy="264"/>
            </a:xfrm>
            <a:prstGeom prst="rect">
              <a:avLst/>
            </a:prstGeom>
            <a:gradFill rotWithShape="0">
              <a:gsLst>
                <a:gs pos="0">
                  <a:srgbClr val="FEE6BE"/>
                </a:gs>
                <a:gs pos="100000">
                  <a:srgbClr val="FFFFFF"/>
                </a:gs>
              </a:gsLst>
              <a:lin ang="5400000" scaled="1"/>
              <a:tileRect/>
            </a:gra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8722" name="Line 19"/>
            <p:cNvSpPr/>
            <p:nvPr>
              <p:custDataLst>
                <p:tags r:id="rId49"/>
              </p:custDataLst>
            </p:nvPr>
          </p:nvSpPr>
          <p:spPr>
            <a:xfrm flipV="1">
              <a:off x="534" y="2366"/>
              <a:ext cx="0" cy="333"/>
            </a:xfrm>
            <a:prstGeom prst="line">
              <a:avLst/>
            </a:prstGeom>
            <a:ln w="28575" cap="flat" cmpd="sng">
              <a:solidFill>
                <a:schemeClr val="tx2"/>
              </a:solidFill>
              <a:prstDash val="solid"/>
              <a:headEnd type="none" w="med" len="med"/>
              <a:tailEnd type="stealth" w="med" len="med"/>
            </a:ln>
          </p:spPr>
        </p:sp>
        <p:sp>
          <p:nvSpPr>
            <p:cNvPr id="28723" name="Text Box 20"/>
            <p:cNvSpPr txBox="1"/>
            <p:nvPr>
              <p:custDataLst>
                <p:tags r:id="rId50"/>
              </p:custDataLst>
            </p:nvPr>
          </p:nvSpPr>
          <p:spPr>
            <a:xfrm>
              <a:off x="171" y="2367"/>
              <a:ext cx="399" cy="327"/>
            </a:xfrm>
            <a:prstGeom prst="rect">
              <a:avLst/>
            </a:prstGeom>
            <a:noFill/>
            <a:ln w="9525">
              <a:noFill/>
            </a:ln>
          </p:spPr>
          <p:txBody>
            <a:bodyPr>
              <a:spAutoFit/>
            </a:bodyPr>
            <a:lstStyle/>
            <a:p>
              <a:pPr eaLnBrk="0" hangingPunct="0"/>
              <a:r>
                <a:rPr lang="en-US" altLang="zh-CN" sz="2800" b="1" i="1" dirty="0">
                  <a:solidFill>
                    <a:schemeClr val="tx2"/>
                  </a:solidFill>
                  <a:latin typeface="Times New Roman" panose="02020603050405020304" pitchFamily="18" charset="0"/>
                </a:rPr>
                <a:t>U</a:t>
              </a:r>
              <a:r>
                <a:rPr lang="en-US" altLang="zh-CN" sz="2800" b="1" baseline="-25000" dirty="0">
                  <a:solidFill>
                    <a:schemeClr val="tx2"/>
                  </a:solidFill>
                  <a:latin typeface="Times New Roman" panose="02020603050405020304" pitchFamily="18" charset="0"/>
                </a:rPr>
                <a:t>1</a:t>
              </a:r>
              <a:endParaRPr lang="en-US" altLang="zh-CN" sz="2800" dirty="0">
                <a:solidFill>
                  <a:schemeClr val="tx2"/>
                </a:solidFill>
                <a:latin typeface="Times New Roman" panose="02020603050405020304" pitchFamily="18" charset="0"/>
                <a:ea typeface="楷体_GB2312" pitchFamily="49" charset="-122"/>
              </a:endParaRPr>
            </a:p>
          </p:txBody>
        </p:sp>
        <p:sp>
          <p:nvSpPr>
            <p:cNvPr id="28724" name="Text Box 21"/>
            <p:cNvSpPr txBox="1"/>
            <p:nvPr>
              <p:custDataLst>
                <p:tags r:id="rId51"/>
              </p:custDataLst>
            </p:nvPr>
          </p:nvSpPr>
          <p:spPr>
            <a:xfrm>
              <a:off x="2271" y="2397"/>
              <a:ext cx="399" cy="327"/>
            </a:xfrm>
            <a:prstGeom prst="rect">
              <a:avLst/>
            </a:prstGeom>
            <a:noFill/>
            <a:ln w="9525">
              <a:noFill/>
            </a:ln>
          </p:spPr>
          <p:txBody>
            <a:bodyPr>
              <a:spAutoFit/>
            </a:bodyPr>
            <a:lstStyle/>
            <a:p>
              <a:pPr eaLnBrk="0" hangingPunct="0"/>
              <a:r>
                <a:rPr lang="en-US" altLang="zh-CN" sz="2800" b="1" i="1" dirty="0">
                  <a:solidFill>
                    <a:schemeClr val="tx2"/>
                  </a:solidFill>
                  <a:latin typeface="Times New Roman" panose="02020603050405020304" pitchFamily="18" charset="0"/>
                </a:rPr>
                <a:t>U</a:t>
              </a:r>
              <a:r>
                <a:rPr lang="en-US" altLang="zh-CN" sz="2800" b="1" baseline="-25000" dirty="0">
                  <a:solidFill>
                    <a:schemeClr val="tx2"/>
                  </a:solidFill>
                  <a:latin typeface="Times New Roman" panose="02020603050405020304" pitchFamily="18" charset="0"/>
                </a:rPr>
                <a:t>2</a:t>
              </a:r>
              <a:endParaRPr lang="en-US" altLang="zh-CN" sz="2800" dirty="0">
                <a:solidFill>
                  <a:schemeClr val="tx2"/>
                </a:solidFill>
                <a:latin typeface="Times New Roman" panose="02020603050405020304" pitchFamily="18" charset="0"/>
                <a:ea typeface="楷体_GB2312" pitchFamily="49" charset="-122"/>
              </a:endParaRPr>
            </a:p>
          </p:txBody>
        </p:sp>
        <p:sp>
          <p:nvSpPr>
            <p:cNvPr id="28725" name="Line 22"/>
            <p:cNvSpPr/>
            <p:nvPr>
              <p:custDataLst>
                <p:tags r:id="rId52"/>
              </p:custDataLst>
            </p:nvPr>
          </p:nvSpPr>
          <p:spPr>
            <a:xfrm flipV="1">
              <a:off x="2222" y="2360"/>
              <a:ext cx="0" cy="333"/>
            </a:xfrm>
            <a:prstGeom prst="line">
              <a:avLst/>
            </a:prstGeom>
            <a:ln w="28575" cap="flat" cmpd="sng">
              <a:solidFill>
                <a:schemeClr val="tx2"/>
              </a:solidFill>
              <a:prstDash val="solid"/>
              <a:headEnd type="none" w="med" len="med"/>
              <a:tailEnd type="stealth" w="med" len="med"/>
            </a:ln>
          </p:spPr>
        </p:sp>
        <p:sp>
          <p:nvSpPr>
            <p:cNvPr id="28726" name="Line 23"/>
            <p:cNvSpPr/>
            <p:nvPr>
              <p:custDataLst>
                <p:tags r:id="rId53"/>
              </p:custDataLst>
            </p:nvPr>
          </p:nvSpPr>
          <p:spPr>
            <a:xfrm rot="5400000">
              <a:off x="1318" y="2127"/>
              <a:ext cx="0" cy="333"/>
            </a:xfrm>
            <a:prstGeom prst="line">
              <a:avLst/>
            </a:prstGeom>
            <a:ln w="28575" cap="flat" cmpd="sng">
              <a:solidFill>
                <a:schemeClr val="tx2"/>
              </a:solidFill>
              <a:prstDash val="solid"/>
              <a:headEnd type="none" w="med" len="med"/>
              <a:tailEnd type="stealth" w="med" len="med"/>
            </a:ln>
          </p:spPr>
        </p:sp>
        <p:sp>
          <p:nvSpPr>
            <p:cNvPr id="28727" name="Text Box 24"/>
            <p:cNvSpPr txBox="1"/>
            <p:nvPr>
              <p:custDataLst>
                <p:tags r:id="rId54"/>
              </p:custDataLst>
            </p:nvPr>
          </p:nvSpPr>
          <p:spPr>
            <a:xfrm>
              <a:off x="1194" y="2257"/>
              <a:ext cx="399" cy="327"/>
            </a:xfrm>
            <a:prstGeom prst="rect">
              <a:avLst/>
            </a:prstGeom>
            <a:noFill/>
            <a:ln w="9525">
              <a:noFill/>
            </a:ln>
          </p:spPr>
          <p:txBody>
            <a:bodyPr>
              <a:spAutoFit/>
            </a:bodyPr>
            <a:lstStyle/>
            <a:p>
              <a:pPr eaLnBrk="0" hangingPunct="0"/>
              <a:r>
                <a:rPr lang="en-US" altLang="zh-CN" sz="2800" b="1" i="1" dirty="0">
                  <a:solidFill>
                    <a:schemeClr val="tx2"/>
                  </a:solidFill>
                  <a:latin typeface="Times New Roman" panose="02020603050405020304" pitchFamily="18" charset="0"/>
                </a:rPr>
                <a:t>U</a:t>
              </a:r>
              <a:r>
                <a:rPr lang="en-US" altLang="zh-CN" sz="2800" b="1" baseline="-25000" dirty="0">
                  <a:solidFill>
                    <a:schemeClr val="tx2"/>
                  </a:solidFill>
                  <a:latin typeface="Times New Roman" panose="02020603050405020304" pitchFamily="18" charset="0"/>
                </a:rPr>
                <a:t>3</a:t>
              </a:r>
              <a:endParaRPr lang="en-US" altLang="zh-CN" sz="2800" dirty="0">
                <a:solidFill>
                  <a:schemeClr val="tx2"/>
                </a:solidFill>
                <a:latin typeface="Times New Roman" panose="02020603050405020304" pitchFamily="18" charset="0"/>
                <a:ea typeface="楷体_GB2312" pitchFamily="49" charset="-122"/>
              </a:endParaRPr>
            </a:p>
          </p:txBody>
        </p:sp>
        <p:sp>
          <p:nvSpPr>
            <p:cNvPr id="28728" name="Text Box 25"/>
            <p:cNvSpPr txBox="1"/>
            <p:nvPr>
              <p:custDataLst>
                <p:tags r:id="rId55"/>
              </p:custDataLst>
            </p:nvPr>
          </p:nvSpPr>
          <p:spPr>
            <a:xfrm>
              <a:off x="1522" y="2692"/>
              <a:ext cx="399" cy="327"/>
            </a:xfrm>
            <a:prstGeom prst="rect">
              <a:avLst/>
            </a:prstGeom>
            <a:noFill/>
            <a:ln w="9525">
              <a:noFill/>
            </a:ln>
          </p:spPr>
          <p:txBody>
            <a:bodyPr>
              <a:spAutoFit/>
            </a:bodyPr>
            <a:lstStyle/>
            <a:p>
              <a:pPr eaLnBrk="0" hangingPunct="0"/>
              <a:r>
                <a:rPr lang="en-US" altLang="zh-CN" sz="2800" b="1" i="1" dirty="0">
                  <a:solidFill>
                    <a:schemeClr val="tx2"/>
                  </a:solidFill>
                  <a:latin typeface="Times New Roman" panose="02020603050405020304" pitchFamily="18" charset="0"/>
                </a:rPr>
                <a:t>U</a:t>
              </a:r>
              <a:r>
                <a:rPr lang="en-US" altLang="zh-CN" sz="2800" b="1" baseline="-25000" dirty="0">
                  <a:solidFill>
                    <a:schemeClr val="tx2"/>
                  </a:solidFill>
                  <a:latin typeface="Times New Roman" panose="02020603050405020304" pitchFamily="18" charset="0"/>
                </a:rPr>
                <a:t>4</a:t>
              </a:r>
              <a:endParaRPr lang="en-US" altLang="zh-CN" sz="2800" dirty="0">
                <a:solidFill>
                  <a:schemeClr val="tx2"/>
                </a:solidFill>
                <a:latin typeface="Times New Roman" panose="02020603050405020304" pitchFamily="18" charset="0"/>
                <a:ea typeface="楷体_GB2312" pitchFamily="49" charset="-122"/>
              </a:endParaRPr>
            </a:p>
          </p:txBody>
        </p:sp>
        <p:sp>
          <p:nvSpPr>
            <p:cNvPr id="28729" name="Line 26"/>
            <p:cNvSpPr/>
            <p:nvPr>
              <p:custDataLst>
                <p:tags r:id="rId56"/>
              </p:custDataLst>
            </p:nvPr>
          </p:nvSpPr>
          <p:spPr>
            <a:xfrm rot="5400000">
              <a:off x="1354" y="2619"/>
              <a:ext cx="0" cy="333"/>
            </a:xfrm>
            <a:prstGeom prst="line">
              <a:avLst/>
            </a:prstGeom>
            <a:ln w="28575" cap="flat" cmpd="sng">
              <a:solidFill>
                <a:schemeClr val="tx2"/>
              </a:solidFill>
              <a:prstDash val="solid"/>
              <a:headEnd type="none" w="med" len="med"/>
              <a:tailEnd type="stealth" w="med" len="med"/>
            </a:ln>
          </p:spPr>
        </p:sp>
      </p:grpSp>
      <p:sp>
        <p:nvSpPr>
          <p:cNvPr id="83995" name="Rectangle 27"/>
          <p:cNvSpPr/>
          <p:nvPr>
            <p:custDataLst>
              <p:tags r:id="rId10"/>
            </p:custDataLst>
          </p:nvPr>
        </p:nvSpPr>
        <p:spPr>
          <a:xfrm>
            <a:off x="4211638" y="2946400"/>
            <a:ext cx="4552950" cy="2590800"/>
          </a:xfrm>
          <a:prstGeom prst="rect">
            <a:avLst/>
          </a:prstGeom>
          <a:solidFill>
            <a:schemeClr val="bg1"/>
          </a:solidFill>
          <a:ln w="9525">
            <a:noFill/>
          </a:ln>
        </p:spPr>
        <p:txBody>
          <a:bodyPr wrap="none" anchor="ctr" anchorCtr="0"/>
          <a:lstStyle/>
          <a:p>
            <a:endParaRPr lang="zh-CN" altLang="en-US" dirty="0">
              <a:latin typeface="Times New Roman" panose="02020603050405020304" pitchFamily="18" charset="0"/>
            </a:endParaRPr>
          </a:p>
        </p:txBody>
      </p:sp>
      <p:sp>
        <p:nvSpPr>
          <p:cNvPr id="83996" name="Text Box 28"/>
          <p:cNvSpPr txBox="1"/>
          <p:nvPr>
            <p:custDataLst>
              <p:tags r:id="rId11"/>
            </p:custDataLst>
          </p:nvPr>
        </p:nvSpPr>
        <p:spPr>
          <a:xfrm>
            <a:off x="830263" y="5348288"/>
            <a:ext cx="3152775" cy="519112"/>
          </a:xfrm>
          <a:prstGeom prst="rect">
            <a:avLst/>
          </a:prstGeom>
          <a:noFill/>
          <a:ln w="9525">
            <a:noFill/>
          </a:ln>
        </p:spPr>
        <p:txBody>
          <a:bodyPr>
            <a:spAutoFit/>
          </a:bodyPr>
          <a:lstStyle/>
          <a:p>
            <a:pPr eaLnBrk="0" hangingPunct="0">
              <a:spcBef>
                <a:spcPct val="50000"/>
              </a:spcBef>
            </a:pPr>
            <a:r>
              <a:rPr lang="en-US" altLang="zh-CN" sz="2800" b="1" i="1" dirty="0">
                <a:latin typeface="Times New Roman" panose="02020603050405020304" pitchFamily="18" charset="0"/>
              </a:rPr>
              <a:t>U</a:t>
            </a:r>
            <a:r>
              <a:rPr lang="en-US" altLang="zh-CN" sz="2800" b="1" baseline="-25000" dirty="0">
                <a:latin typeface="Times New Roman" panose="02020603050405020304" pitchFamily="18" charset="0"/>
              </a:rPr>
              <a:t>1 </a:t>
            </a:r>
            <a:r>
              <a:rPr lang="en-US" altLang="zh-CN" sz="2800" b="1" dirty="0">
                <a:latin typeface="Times New Roman" panose="02020603050405020304" pitchFamily="18" charset="0"/>
              </a:rPr>
              <a:t>-</a:t>
            </a:r>
            <a:r>
              <a:rPr lang="en-US" altLang="zh-CN" sz="2800" b="1" i="1" dirty="0">
                <a:latin typeface="Times New Roman" panose="02020603050405020304" pitchFamily="18" charset="0"/>
              </a:rPr>
              <a:t>U</a:t>
            </a:r>
            <a:r>
              <a:rPr lang="en-US" altLang="zh-CN" sz="2800" b="1" baseline="-25000" dirty="0">
                <a:latin typeface="Times New Roman" panose="02020603050405020304" pitchFamily="18" charset="0"/>
              </a:rPr>
              <a:t>3 </a:t>
            </a:r>
            <a:r>
              <a:rPr lang="en-US" altLang="zh-CN" sz="2800" b="1" dirty="0">
                <a:latin typeface="Times New Roman" panose="02020603050405020304" pitchFamily="18" charset="0"/>
              </a:rPr>
              <a:t>-</a:t>
            </a:r>
            <a:r>
              <a:rPr lang="en-US" altLang="zh-CN" sz="2800" b="1" i="1" dirty="0">
                <a:latin typeface="Times New Roman" panose="02020603050405020304" pitchFamily="18" charset="0"/>
              </a:rPr>
              <a:t>U</a:t>
            </a:r>
            <a:r>
              <a:rPr lang="en-US" altLang="zh-CN" sz="2800" b="1" baseline="-25000" dirty="0">
                <a:latin typeface="Times New Roman" panose="02020603050405020304" pitchFamily="18" charset="0"/>
              </a:rPr>
              <a:t>2</a:t>
            </a:r>
            <a:r>
              <a:rPr lang="en-US" altLang="zh-CN" sz="2800" b="1" dirty="0">
                <a:latin typeface="Times New Roman" panose="02020603050405020304" pitchFamily="18" charset="0"/>
              </a:rPr>
              <a:t>+</a:t>
            </a:r>
            <a:r>
              <a:rPr lang="en-US" altLang="zh-CN" sz="2800" b="1" baseline="-25000" dirty="0">
                <a:latin typeface="Times New Roman" panose="02020603050405020304" pitchFamily="18" charset="0"/>
              </a:rPr>
              <a:t> </a:t>
            </a:r>
            <a:r>
              <a:rPr lang="en-US" altLang="zh-CN" sz="2800" b="1" i="1" dirty="0">
                <a:latin typeface="Times New Roman" panose="02020603050405020304" pitchFamily="18" charset="0"/>
              </a:rPr>
              <a:t>U</a:t>
            </a:r>
            <a:r>
              <a:rPr lang="en-US" altLang="zh-CN" sz="2800" b="1" baseline="-25000" dirty="0">
                <a:latin typeface="Times New Roman" panose="02020603050405020304" pitchFamily="18" charset="0"/>
              </a:rPr>
              <a:t>4 </a:t>
            </a:r>
            <a:r>
              <a:rPr lang="en-US" altLang="zh-CN" sz="2800" b="1" dirty="0">
                <a:latin typeface="Times New Roman" panose="02020603050405020304" pitchFamily="18" charset="0"/>
              </a:rPr>
              <a:t>=0</a:t>
            </a:r>
          </a:p>
        </p:txBody>
      </p:sp>
      <p:graphicFrame>
        <p:nvGraphicFramePr>
          <p:cNvPr id="83997" name="Object 29"/>
          <p:cNvGraphicFramePr/>
          <p:nvPr>
            <p:custDataLst>
              <p:tags r:id="rId12"/>
            </p:custDataLst>
          </p:nvPr>
        </p:nvGraphicFramePr>
        <p:xfrm>
          <a:off x="6029325" y="3670300"/>
          <a:ext cx="1381125" cy="1525588"/>
        </p:xfrm>
        <a:graphic>
          <a:graphicData uri="http://schemas.openxmlformats.org/presentationml/2006/ole">
            <mc:AlternateContent xmlns:mc="http://schemas.openxmlformats.org/markup-compatibility/2006">
              <mc:Choice xmlns:v="urn:schemas-microsoft-com:vml" Requires="v">
                <p:oleObj spid="_x0000_s31781" r:id="rId63" imgW="638175" imgH="1181100" progId="Paint.Picture">
                  <p:embed/>
                </p:oleObj>
              </mc:Choice>
              <mc:Fallback>
                <p:oleObj r:id="rId63" imgW="638175" imgH="1181100" progId="Paint.Picture">
                  <p:embed/>
                  <p:pic>
                    <p:nvPicPr>
                      <p:cNvPr id="0" name="图片 3168"/>
                      <p:cNvPicPr/>
                      <p:nvPr/>
                    </p:nvPicPr>
                    <p:blipFill>
                      <a:blip r:embed="rId60"/>
                      <a:stretch>
                        <a:fillRect/>
                      </a:stretch>
                    </p:blipFill>
                    <p:spPr>
                      <a:xfrm>
                        <a:off x="6029325" y="3670300"/>
                        <a:ext cx="1381125" cy="1525588"/>
                      </a:xfrm>
                      <a:prstGeom prst="rect">
                        <a:avLst/>
                      </a:prstGeom>
                      <a:noFill/>
                      <a:ln w="38100">
                        <a:noFill/>
                        <a:miter/>
                      </a:ln>
                    </p:spPr>
                  </p:pic>
                </p:oleObj>
              </mc:Fallback>
            </mc:AlternateContent>
          </a:graphicData>
        </a:graphic>
      </p:graphicFrame>
      <p:grpSp>
        <p:nvGrpSpPr>
          <p:cNvPr id="3" name="Group 30"/>
          <p:cNvGrpSpPr/>
          <p:nvPr/>
        </p:nvGrpSpPr>
        <p:grpSpPr>
          <a:xfrm>
            <a:off x="4572000" y="2801938"/>
            <a:ext cx="4267200" cy="2443162"/>
            <a:chOff x="2488" y="1677"/>
            <a:chExt cx="2688" cy="1539"/>
          </a:xfrm>
        </p:grpSpPr>
        <p:sp>
          <p:nvSpPr>
            <p:cNvPr id="28687" name="Text Box 31"/>
            <p:cNvSpPr txBox="1"/>
            <p:nvPr>
              <p:custDataLst>
                <p:tags r:id="rId14"/>
              </p:custDataLst>
            </p:nvPr>
          </p:nvSpPr>
          <p:spPr>
            <a:xfrm>
              <a:off x="2488" y="2221"/>
              <a:ext cx="495" cy="327"/>
            </a:xfrm>
            <a:prstGeom prst="rect">
              <a:avLst/>
            </a:prstGeom>
            <a:noFill/>
            <a:ln w="9525">
              <a:noFill/>
            </a:ln>
          </p:spPr>
          <p:txBody>
            <a:bodyPr>
              <a:spAutoFit/>
            </a:bodyPr>
            <a:lstStyle/>
            <a:p>
              <a:pPr eaLnBrk="0" hangingPunct="0"/>
              <a:r>
                <a:rPr lang="en-US" altLang="zh-CN" sz="2800" b="1" i="1" dirty="0">
                  <a:solidFill>
                    <a:schemeClr val="accent2"/>
                  </a:solidFill>
                  <a:latin typeface="Times New Roman" panose="02020603050405020304" pitchFamily="18" charset="0"/>
                </a:rPr>
                <a:t>U</a:t>
              </a:r>
              <a:r>
                <a:rPr lang="en-US" altLang="zh-CN" sz="2800" baseline="-25000" dirty="0">
                  <a:solidFill>
                    <a:schemeClr val="accent2"/>
                  </a:solidFill>
                  <a:latin typeface="Times New Roman" panose="02020603050405020304" pitchFamily="18" charset="0"/>
                </a:rPr>
                <a:t>s1</a:t>
              </a:r>
              <a:endParaRPr lang="en-US" altLang="zh-CN" sz="2800" dirty="0">
                <a:solidFill>
                  <a:schemeClr val="accent2"/>
                </a:solidFill>
                <a:latin typeface="Times New Roman" panose="02020603050405020304" pitchFamily="18" charset="0"/>
                <a:ea typeface="楷体_GB2312" pitchFamily="49" charset="-122"/>
              </a:endParaRPr>
            </a:p>
          </p:txBody>
        </p:sp>
        <p:sp>
          <p:nvSpPr>
            <p:cNvPr id="28688" name="Line 32"/>
            <p:cNvSpPr/>
            <p:nvPr>
              <p:custDataLst>
                <p:tags r:id="rId15"/>
              </p:custDataLst>
            </p:nvPr>
          </p:nvSpPr>
          <p:spPr>
            <a:xfrm>
              <a:off x="4614" y="2058"/>
              <a:ext cx="0" cy="1152"/>
            </a:xfrm>
            <a:prstGeom prst="line">
              <a:avLst/>
            </a:prstGeom>
            <a:ln w="28575" cap="flat" cmpd="sng">
              <a:solidFill>
                <a:schemeClr val="accent2"/>
              </a:solidFill>
              <a:prstDash val="solid"/>
              <a:headEnd type="none" w="med" len="med"/>
              <a:tailEnd type="none" w="med" len="med"/>
            </a:ln>
          </p:spPr>
        </p:sp>
        <p:sp>
          <p:nvSpPr>
            <p:cNvPr id="28689" name="Text Box 33"/>
            <p:cNvSpPr txBox="1"/>
            <p:nvPr>
              <p:custDataLst>
                <p:tags r:id="rId16"/>
              </p:custDataLst>
            </p:nvPr>
          </p:nvSpPr>
          <p:spPr>
            <a:xfrm>
              <a:off x="4681" y="2479"/>
              <a:ext cx="495" cy="327"/>
            </a:xfrm>
            <a:prstGeom prst="rect">
              <a:avLst/>
            </a:prstGeom>
            <a:noFill/>
            <a:ln w="9525">
              <a:noFill/>
            </a:ln>
          </p:spPr>
          <p:txBody>
            <a:bodyPr>
              <a:spAutoFit/>
            </a:bodyPr>
            <a:lstStyle/>
            <a:p>
              <a:pPr eaLnBrk="0" hangingPunct="0"/>
              <a:r>
                <a:rPr lang="en-US" altLang="zh-CN" sz="2800" b="1" i="1" dirty="0">
                  <a:solidFill>
                    <a:schemeClr val="accent2"/>
                  </a:solidFill>
                  <a:latin typeface="Times New Roman" panose="02020603050405020304" pitchFamily="18" charset="0"/>
                </a:rPr>
                <a:t>U</a:t>
              </a:r>
              <a:r>
                <a:rPr lang="en-US" altLang="zh-CN" sz="2800" baseline="-25000" dirty="0">
                  <a:solidFill>
                    <a:schemeClr val="accent2"/>
                  </a:solidFill>
                  <a:latin typeface="Times New Roman" panose="02020603050405020304" pitchFamily="18" charset="0"/>
                </a:rPr>
                <a:t>s2</a:t>
              </a:r>
              <a:endParaRPr lang="en-US" altLang="zh-CN" sz="2800" dirty="0">
                <a:solidFill>
                  <a:schemeClr val="accent2"/>
                </a:solidFill>
                <a:latin typeface="Times New Roman" panose="02020603050405020304" pitchFamily="18" charset="0"/>
                <a:ea typeface="楷体_GB2312" pitchFamily="49" charset="-122"/>
              </a:endParaRPr>
            </a:p>
          </p:txBody>
        </p:sp>
        <p:sp>
          <p:nvSpPr>
            <p:cNvPr id="28690" name="Oval 34"/>
            <p:cNvSpPr/>
            <p:nvPr>
              <p:custDataLst>
                <p:tags r:id="rId17"/>
              </p:custDataLst>
            </p:nvPr>
          </p:nvSpPr>
          <p:spPr>
            <a:xfrm flipH="1">
              <a:off x="4530" y="2560"/>
              <a:ext cx="189" cy="179"/>
            </a:xfrm>
            <a:prstGeom prst="ellipse">
              <a:avLst/>
            </a:prstGeom>
            <a:no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8691" name="Text Box 35"/>
            <p:cNvSpPr txBox="1"/>
            <p:nvPr>
              <p:custDataLst>
                <p:tags r:id="rId18"/>
              </p:custDataLst>
            </p:nvPr>
          </p:nvSpPr>
          <p:spPr>
            <a:xfrm>
              <a:off x="4448" y="2298"/>
              <a:ext cx="272" cy="288"/>
            </a:xfrm>
            <a:prstGeom prst="rect">
              <a:avLst/>
            </a:prstGeom>
            <a:noFill/>
            <a:ln w="9525">
              <a:noFill/>
            </a:ln>
          </p:spPr>
          <p:txBody>
            <a:bodyPr>
              <a:spAutoFit/>
            </a:bodyPr>
            <a:lstStyle/>
            <a:p>
              <a:r>
                <a:rPr lang="en-US" altLang="zh-CN" dirty="0">
                  <a:solidFill>
                    <a:srgbClr val="FF0066"/>
                  </a:solidFill>
                  <a:latin typeface="Times New Roman" panose="02020603050405020304" pitchFamily="18" charset="0"/>
                </a:rPr>
                <a:t>+</a:t>
              </a:r>
            </a:p>
          </p:txBody>
        </p:sp>
        <p:sp>
          <p:nvSpPr>
            <p:cNvPr id="28692" name="Text Box 36"/>
            <p:cNvSpPr txBox="1"/>
            <p:nvPr>
              <p:custDataLst>
                <p:tags r:id="rId19"/>
              </p:custDataLst>
            </p:nvPr>
          </p:nvSpPr>
          <p:spPr>
            <a:xfrm>
              <a:off x="4484" y="2754"/>
              <a:ext cx="180"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28693" name="Text Box 37"/>
            <p:cNvSpPr txBox="1"/>
            <p:nvPr>
              <p:custDataLst>
                <p:tags r:id="rId20"/>
              </p:custDataLst>
            </p:nvPr>
          </p:nvSpPr>
          <p:spPr>
            <a:xfrm>
              <a:off x="3631" y="1677"/>
              <a:ext cx="384" cy="288"/>
            </a:xfrm>
            <a:prstGeom prst="rect">
              <a:avLst/>
            </a:prstGeom>
            <a:noFill/>
            <a:ln w="9525">
              <a:noFill/>
            </a:ln>
          </p:spPr>
          <p:txBody>
            <a:bodyPr>
              <a:spAutoFit/>
            </a:bodyPr>
            <a:lstStyle/>
            <a:p>
              <a:r>
                <a:rPr lang="en-US" altLang="zh-CN" b="1" i="1" dirty="0">
                  <a:solidFill>
                    <a:srgbClr val="0033CC"/>
                  </a:solidFill>
                  <a:latin typeface="Times New Roman" panose="02020603050405020304" pitchFamily="18" charset="0"/>
                </a:rPr>
                <a:t>R</a:t>
              </a:r>
              <a:r>
                <a:rPr lang="en-US" altLang="zh-CN" b="1" baseline="-25000" dirty="0">
                  <a:solidFill>
                    <a:srgbClr val="0033CC"/>
                  </a:solidFill>
                  <a:latin typeface="Times New Roman" panose="02020603050405020304" pitchFamily="18" charset="0"/>
                </a:rPr>
                <a:t>2</a:t>
              </a:r>
              <a:endParaRPr lang="en-US" altLang="zh-CN" sz="2000" b="1" baseline="-25000" dirty="0">
                <a:solidFill>
                  <a:srgbClr val="0033CC"/>
                </a:solidFill>
                <a:latin typeface="Times New Roman" panose="02020603050405020304" pitchFamily="18" charset="0"/>
              </a:endParaRPr>
            </a:p>
          </p:txBody>
        </p:sp>
        <p:sp>
          <p:nvSpPr>
            <p:cNvPr id="28694" name="Line 38"/>
            <p:cNvSpPr/>
            <p:nvPr>
              <p:custDataLst>
                <p:tags r:id="rId21"/>
              </p:custDataLst>
            </p:nvPr>
          </p:nvSpPr>
          <p:spPr>
            <a:xfrm>
              <a:off x="2964" y="2058"/>
              <a:ext cx="1642" cy="0"/>
            </a:xfrm>
            <a:prstGeom prst="line">
              <a:avLst/>
            </a:prstGeom>
            <a:ln w="28575" cap="flat" cmpd="sng">
              <a:solidFill>
                <a:schemeClr val="accent2"/>
              </a:solidFill>
              <a:prstDash val="solid"/>
              <a:headEnd type="none" w="med" len="med"/>
              <a:tailEnd type="none" w="med" len="med"/>
            </a:ln>
          </p:spPr>
        </p:sp>
        <p:sp>
          <p:nvSpPr>
            <p:cNvPr id="28695" name="Line 39"/>
            <p:cNvSpPr/>
            <p:nvPr>
              <p:custDataLst>
                <p:tags r:id="rId22"/>
              </p:custDataLst>
            </p:nvPr>
          </p:nvSpPr>
          <p:spPr>
            <a:xfrm>
              <a:off x="2964" y="3210"/>
              <a:ext cx="1653" cy="1"/>
            </a:xfrm>
            <a:prstGeom prst="line">
              <a:avLst/>
            </a:prstGeom>
            <a:ln w="28575" cap="flat" cmpd="sng">
              <a:solidFill>
                <a:schemeClr val="accent2"/>
              </a:solidFill>
              <a:prstDash val="solid"/>
              <a:headEnd type="none" w="med" len="med"/>
              <a:tailEnd type="none" w="med" len="med"/>
            </a:ln>
          </p:spPr>
        </p:sp>
        <p:sp>
          <p:nvSpPr>
            <p:cNvPr id="28696" name="Line 40"/>
            <p:cNvSpPr/>
            <p:nvPr>
              <p:custDataLst>
                <p:tags r:id="rId23"/>
              </p:custDataLst>
            </p:nvPr>
          </p:nvSpPr>
          <p:spPr>
            <a:xfrm>
              <a:off x="2956" y="2064"/>
              <a:ext cx="0" cy="1152"/>
            </a:xfrm>
            <a:prstGeom prst="line">
              <a:avLst/>
            </a:prstGeom>
            <a:ln w="28575" cap="flat" cmpd="sng">
              <a:solidFill>
                <a:schemeClr val="accent2"/>
              </a:solidFill>
              <a:prstDash val="solid"/>
              <a:headEnd type="none" w="med" len="med"/>
              <a:tailEnd type="none" w="med" len="med"/>
            </a:ln>
          </p:spPr>
        </p:sp>
        <p:sp>
          <p:nvSpPr>
            <p:cNvPr id="28697" name="Oval 41"/>
            <p:cNvSpPr/>
            <p:nvPr>
              <p:custDataLst>
                <p:tags r:id="rId24"/>
              </p:custDataLst>
            </p:nvPr>
          </p:nvSpPr>
          <p:spPr>
            <a:xfrm flipH="1">
              <a:off x="2885" y="2333"/>
              <a:ext cx="189" cy="179"/>
            </a:xfrm>
            <a:prstGeom prst="ellipse">
              <a:avLst/>
            </a:prstGeom>
            <a:no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8698" name="Text Box 42"/>
            <p:cNvSpPr txBox="1"/>
            <p:nvPr>
              <p:custDataLst>
                <p:tags r:id="rId25"/>
              </p:custDataLst>
            </p:nvPr>
          </p:nvSpPr>
          <p:spPr>
            <a:xfrm>
              <a:off x="2816" y="2108"/>
              <a:ext cx="224"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28699" name="Text Box 43"/>
            <p:cNvSpPr txBox="1"/>
            <p:nvPr>
              <p:custDataLst>
                <p:tags r:id="rId26"/>
              </p:custDataLst>
            </p:nvPr>
          </p:nvSpPr>
          <p:spPr>
            <a:xfrm>
              <a:off x="2852" y="2432"/>
              <a:ext cx="180"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28700" name="Text Box 44"/>
            <p:cNvSpPr txBox="1"/>
            <p:nvPr>
              <p:custDataLst>
                <p:tags r:id="rId27"/>
              </p:custDataLst>
            </p:nvPr>
          </p:nvSpPr>
          <p:spPr>
            <a:xfrm>
              <a:off x="2529" y="2700"/>
              <a:ext cx="384" cy="288"/>
            </a:xfrm>
            <a:prstGeom prst="rect">
              <a:avLst/>
            </a:prstGeom>
            <a:noFill/>
            <a:ln w="9525">
              <a:noFill/>
            </a:ln>
          </p:spPr>
          <p:txBody>
            <a:bodyPr>
              <a:spAutoFit/>
            </a:bodyPr>
            <a:lstStyle/>
            <a:p>
              <a:r>
                <a:rPr lang="en-US" altLang="zh-CN" b="1" i="1" dirty="0">
                  <a:solidFill>
                    <a:srgbClr val="0033CC"/>
                  </a:solidFill>
                  <a:latin typeface="Times New Roman" panose="02020603050405020304" pitchFamily="18" charset="0"/>
                </a:rPr>
                <a:t>R</a:t>
              </a:r>
              <a:r>
                <a:rPr lang="en-US" altLang="zh-CN" b="1" baseline="-25000" dirty="0">
                  <a:solidFill>
                    <a:srgbClr val="0033CC"/>
                  </a:solidFill>
                  <a:latin typeface="Times New Roman" panose="02020603050405020304" pitchFamily="18" charset="0"/>
                </a:rPr>
                <a:t>1</a:t>
              </a:r>
              <a:endParaRPr lang="en-US" altLang="zh-CN" sz="2000" b="1" baseline="-25000" dirty="0">
                <a:solidFill>
                  <a:srgbClr val="0033CC"/>
                </a:solidFill>
                <a:latin typeface="Times New Roman" panose="02020603050405020304" pitchFamily="18" charset="0"/>
              </a:endParaRPr>
            </a:p>
          </p:txBody>
        </p:sp>
        <p:sp>
          <p:nvSpPr>
            <p:cNvPr id="28701" name="Rectangle 45"/>
            <p:cNvSpPr/>
            <p:nvPr>
              <p:custDataLst>
                <p:tags r:id="rId28"/>
              </p:custDataLst>
            </p:nvPr>
          </p:nvSpPr>
          <p:spPr>
            <a:xfrm rot="5400000">
              <a:off x="3737" y="1950"/>
              <a:ext cx="96" cy="216"/>
            </a:xfrm>
            <a:prstGeom prst="rect">
              <a:avLst/>
            </a:prstGeom>
            <a:gradFill rotWithShape="0">
              <a:gsLst>
                <a:gs pos="0">
                  <a:srgbClr val="FEE6BE"/>
                </a:gs>
                <a:gs pos="100000">
                  <a:srgbClr val="FFFFFF"/>
                </a:gs>
              </a:gsLst>
              <a:lin ang="5400000" scaled="1"/>
              <a:tileRect/>
            </a:gra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8702" name="Rectangle 46"/>
            <p:cNvSpPr/>
            <p:nvPr>
              <p:custDataLst>
                <p:tags r:id="rId29"/>
              </p:custDataLst>
            </p:nvPr>
          </p:nvSpPr>
          <p:spPr>
            <a:xfrm>
              <a:off x="2921" y="2785"/>
              <a:ext cx="96" cy="216"/>
            </a:xfrm>
            <a:prstGeom prst="rect">
              <a:avLst/>
            </a:prstGeom>
            <a:gradFill rotWithShape="0">
              <a:gsLst>
                <a:gs pos="0">
                  <a:srgbClr val="FEE6BE"/>
                </a:gs>
                <a:gs pos="100000">
                  <a:srgbClr val="FFFFFF"/>
                </a:gs>
              </a:gsLst>
              <a:lin ang="5400000" scaled="1"/>
              <a:tileRect/>
            </a:gra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8703" name="Text Box 47"/>
            <p:cNvSpPr txBox="1"/>
            <p:nvPr>
              <p:custDataLst>
                <p:tags r:id="rId30"/>
              </p:custDataLst>
            </p:nvPr>
          </p:nvSpPr>
          <p:spPr>
            <a:xfrm>
              <a:off x="3201" y="2271"/>
              <a:ext cx="399" cy="327"/>
            </a:xfrm>
            <a:prstGeom prst="rect">
              <a:avLst/>
            </a:prstGeom>
            <a:noFill/>
            <a:ln w="9525">
              <a:noFill/>
            </a:ln>
          </p:spPr>
          <p:txBody>
            <a:bodyPr>
              <a:spAutoFit/>
            </a:bodyPr>
            <a:lstStyle/>
            <a:p>
              <a:pPr eaLnBrk="0" hangingPunct="0"/>
              <a:r>
                <a:rPr lang="en-US" altLang="zh-CN" sz="2800" b="1" i="1" dirty="0">
                  <a:solidFill>
                    <a:schemeClr val="tx2"/>
                  </a:solidFill>
                  <a:latin typeface="Times New Roman" panose="02020603050405020304" pitchFamily="18" charset="0"/>
                </a:rPr>
                <a:t>U</a:t>
              </a:r>
              <a:r>
                <a:rPr lang="en-US" altLang="zh-CN" sz="2800" b="1" baseline="-25000" dirty="0">
                  <a:solidFill>
                    <a:schemeClr val="tx2"/>
                  </a:solidFill>
                  <a:latin typeface="Times New Roman" panose="02020603050405020304" pitchFamily="18" charset="0"/>
                </a:rPr>
                <a:t>2</a:t>
              </a:r>
              <a:endParaRPr lang="en-US" altLang="zh-CN" sz="2800" dirty="0">
                <a:solidFill>
                  <a:schemeClr val="tx2"/>
                </a:solidFill>
                <a:latin typeface="Times New Roman" panose="02020603050405020304" pitchFamily="18" charset="0"/>
                <a:ea typeface="楷体_GB2312" pitchFamily="49" charset="-122"/>
              </a:endParaRPr>
            </a:p>
          </p:txBody>
        </p:sp>
        <p:sp>
          <p:nvSpPr>
            <p:cNvPr id="28704" name="Line 48"/>
            <p:cNvSpPr/>
            <p:nvPr>
              <p:custDataLst>
                <p:tags r:id="rId31"/>
              </p:custDataLst>
            </p:nvPr>
          </p:nvSpPr>
          <p:spPr>
            <a:xfrm flipV="1">
              <a:off x="4462" y="2523"/>
              <a:ext cx="0" cy="333"/>
            </a:xfrm>
            <a:prstGeom prst="line">
              <a:avLst/>
            </a:prstGeom>
            <a:ln w="28575" cap="flat" cmpd="sng">
              <a:solidFill>
                <a:schemeClr val="tx2"/>
              </a:solidFill>
              <a:prstDash val="solid"/>
              <a:headEnd type="none" w="med" len="med"/>
              <a:tailEnd type="stealth" w="med" len="med"/>
            </a:ln>
          </p:spPr>
        </p:sp>
        <p:sp>
          <p:nvSpPr>
            <p:cNvPr id="28705" name="Text Box 49"/>
            <p:cNvSpPr txBox="1"/>
            <p:nvPr>
              <p:custDataLst>
                <p:tags r:id="rId32"/>
              </p:custDataLst>
            </p:nvPr>
          </p:nvSpPr>
          <p:spPr>
            <a:xfrm>
              <a:off x="3314" y="1719"/>
              <a:ext cx="208" cy="240"/>
            </a:xfrm>
            <a:prstGeom prst="rect">
              <a:avLst/>
            </a:prstGeom>
            <a:noFill/>
            <a:ln w="9525">
              <a:noFill/>
            </a:ln>
          </p:spPr>
          <p:txBody>
            <a:bodyPr>
              <a:spAutoFit/>
            </a:bodyPr>
            <a:lstStyle/>
            <a:p>
              <a:r>
                <a:rPr lang="en-US" altLang="zh-CN" sz="2800" i="1" baseline="-25000" dirty="0">
                  <a:solidFill>
                    <a:srgbClr val="FF0066"/>
                  </a:solidFill>
                  <a:latin typeface="Times New Roman" panose="02020603050405020304" pitchFamily="18" charset="0"/>
                </a:rPr>
                <a:t>I</a:t>
              </a:r>
              <a:endParaRPr lang="en-US" altLang="zh-CN" sz="2800" baseline="-25000" dirty="0">
                <a:solidFill>
                  <a:srgbClr val="FF0066"/>
                </a:solidFill>
                <a:latin typeface="Times New Roman" panose="02020603050405020304" pitchFamily="18" charset="0"/>
              </a:endParaRPr>
            </a:p>
          </p:txBody>
        </p:sp>
        <p:sp>
          <p:nvSpPr>
            <p:cNvPr id="28706" name="Line 50"/>
            <p:cNvSpPr/>
            <p:nvPr>
              <p:custDataLst>
                <p:tags r:id="rId33"/>
              </p:custDataLst>
            </p:nvPr>
          </p:nvSpPr>
          <p:spPr>
            <a:xfrm rot="-5400000" flipH="1" flipV="1">
              <a:off x="3382" y="1882"/>
              <a:ext cx="0" cy="333"/>
            </a:xfrm>
            <a:prstGeom prst="line">
              <a:avLst/>
            </a:prstGeom>
            <a:ln w="28575" cap="flat" cmpd="sng">
              <a:solidFill>
                <a:srgbClr val="FF0066"/>
              </a:solidFill>
              <a:prstDash val="solid"/>
              <a:headEnd type="none" w="med" len="med"/>
              <a:tailEnd type="stealth" w="med" len="med"/>
            </a:ln>
          </p:spPr>
        </p:sp>
        <p:sp>
          <p:nvSpPr>
            <p:cNvPr id="28707" name="Line 51"/>
            <p:cNvSpPr/>
            <p:nvPr>
              <p:custDataLst>
                <p:tags r:id="rId34"/>
              </p:custDataLst>
            </p:nvPr>
          </p:nvSpPr>
          <p:spPr>
            <a:xfrm>
              <a:off x="3128" y="2270"/>
              <a:ext cx="0" cy="333"/>
            </a:xfrm>
            <a:prstGeom prst="line">
              <a:avLst/>
            </a:prstGeom>
            <a:ln w="28575" cap="flat" cmpd="sng">
              <a:solidFill>
                <a:schemeClr val="tx2"/>
              </a:solidFill>
              <a:prstDash val="solid"/>
              <a:headEnd type="none" w="med" len="med"/>
              <a:tailEnd type="stealth" w="med" len="med"/>
            </a:ln>
          </p:spPr>
        </p:sp>
        <p:sp>
          <p:nvSpPr>
            <p:cNvPr id="28708" name="Line 52"/>
            <p:cNvSpPr/>
            <p:nvPr>
              <p:custDataLst>
                <p:tags r:id="rId35"/>
              </p:custDataLst>
            </p:nvPr>
          </p:nvSpPr>
          <p:spPr>
            <a:xfrm flipV="1">
              <a:off x="3108" y="2720"/>
              <a:ext cx="0" cy="333"/>
            </a:xfrm>
            <a:prstGeom prst="line">
              <a:avLst/>
            </a:prstGeom>
            <a:ln w="28575" cap="flat" cmpd="sng">
              <a:solidFill>
                <a:schemeClr val="tx2"/>
              </a:solidFill>
              <a:prstDash val="solid"/>
              <a:headEnd type="none" w="med" len="med"/>
              <a:tailEnd type="stealth" w="med" len="med"/>
            </a:ln>
          </p:spPr>
        </p:sp>
        <p:sp>
          <p:nvSpPr>
            <p:cNvPr id="28709" name="Line 53"/>
            <p:cNvSpPr/>
            <p:nvPr>
              <p:custDataLst>
                <p:tags r:id="rId36"/>
              </p:custDataLst>
            </p:nvPr>
          </p:nvSpPr>
          <p:spPr>
            <a:xfrm rot="5400000">
              <a:off x="3796" y="2061"/>
              <a:ext cx="0" cy="333"/>
            </a:xfrm>
            <a:prstGeom prst="line">
              <a:avLst/>
            </a:prstGeom>
            <a:ln w="28575" cap="flat" cmpd="sng">
              <a:solidFill>
                <a:schemeClr val="tx2"/>
              </a:solidFill>
              <a:prstDash val="solid"/>
              <a:headEnd type="none" w="med" len="med"/>
              <a:tailEnd type="stealth" w="med" len="med"/>
            </a:ln>
          </p:spPr>
        </p:sp>
        <p:sp>
          <p:nvSpPr>
            <p:cNvPr id="28710" name="Text Box 54"/>
            <p:cNvSpPr txBox="1"/>
            <p:nvPr>
              <p:custDataLst>
                <p:tags r:id="rId37"/>
              </p:custDataLst>
            </p:nvPr>
          </p:nvSpPr>
          <p:spPr>
            <a:xfrm>
              <a:off x="3153" y="2733"/>
              <a:ext cx="399" cy="327"/>
            </a:xfrm>
            <a:prstGeom prst="rect">
              <a:avLst/>
            </a:prstGeom>
            <a:noFill/>
            <a:ln w="9525">
              <a:noFill/>
            </a:ln>
          </p:spPr>
          <p:txBody>
            <a:bodyPr>
              <a:spAutoFit/>
            </a:bodyPr>
            <a:lstStyle/>
            <a:p>
              <a:pPr eaLnBrk="0" hangingPunct="0"/>
              <a:r>
                <a:rPr lang="en-US" altLang="zh-CN" sz="2800" b="1" i="1" dirty="0">
                  <a:solidFill>
                    <a:schemeClr val="tx2"/>
                  </a:solidFill>
                  <a:latin typeface="Times New Roman" panose="02020603050405020304" pitchFamily="18" charset="0"/>
                </a:rPr>
                <a:t>U</a:t>
              </a:r>
              <a:r>
                <a:rPr lang="en-US" altLang="zh-CN" sz="2800" b="1" baseline="-25000" dirty="0">
                  <a:solidFill>
                    <a:schemeClr val="tx2"/>
                  </a:solidFill>
                  <a:latin typeface="Times New Roman" panose="02020603050405020304" pitchFamily="18" charset="0"/>
                </a:rPr>
                <a:t>1</a:t>
              </a:r>
              <a:endParaRPr lang="en-US" altLang="zh-CN" sz="2800" dirty="0">
                <a:solidFill>
                  <a:schemeClr val="tx2"/>
                </a:solidFill>
                <a:latin typeface="Times New Roman" panose="02020603050405020304" pitchFamily="18" charset="0"/>
                <a:ea typeface="楷体_GB2312" pitchFamily="49" charset="-122"/>
              </a:endParaRPr>
            </a:p>
          </p:txBody>
        </p:sp>
        <p:sp>
          <p:nvSpPr>
            <p:cNvPr id="28711" name="Text Box 55"/>
            <p:cNvSpPr txBox="1"/>
            <p:nvPr>
              <p:custDataLst>
                <p:tags r:id="rId38"/>
              </p:custDataLst>
            </p:nvPr>
          </p:nvSpPr>
          <p:spPr>
            <a:xfrm>
              <a:off x="4096" y="2518"/>
              <a:ext cx="399" cy="327"/>
            </a:xfrm>
            <a:prstGeom prst="rect">
              <a:avLst/>
            </a:prstGeom>
            <a:noFill/>
            <a:ln w="9525">
              <a:noFill/>
            </a:ln>
          </p:spPr>
          <p:txBody>
            <a:bodyPr>
              <a:spAutoFit/>
            </a:bodyPr>
            <a:lstStyle/>
            <a:p>
              <a:pPr eaLnBrk="0" hangingPunct="0"/>
              <a:r>
                <a:rPr lang="en-US" altLang="zh-CN" sz="2800" b="1" i="1" dirty="0">
                  <a:solidFill>
                    <a:schemeClr val="tx2"/>
                  </a:solidFill>
                  <a:latin typeface="Times New Roman" panose="02020603050405020304" pitchFamily="18" charset="0"/>
                </a:rPr>
                <a:t>U</a:t>
              </a:r>
              <a:r>
                <a:rPr lang="en-US" altLang="zh-CN" sz="2800" b="1" baseline="-25000" dirty="0">
                  <a:solidFill>
                    <a:schemeClr val="tx2"/>
                  </a:solidFill>
                  <a:latin typeface="Times New Roman" panose="02020603050405020304" pitchFamily="18" charset="0"/>
                </a:rPr>
                <a:t>4</a:t>
              </a:r>
              <a:endParaRPr lang="en-US" altLang="zh-CN" sz="2800" dirty="0">
                <a:solidFill>
                  <a:schemeClr val="tx2"/>
                </a:solidFill>
                <a:latin typeface="Times New Roman" panose="02020603050405020304" pitchFamily="18" charset="0"/>
                <a:ea typeface="楷体_GB2312" pitchFamily="49" charset="-122"/>
              </a:endParaRPr>
            </a:p>
          </p:txBody>
        </p:sp>
        <p:sp>
          <p:nvSpPr>
            <p:cNvPr id="28712" name="Text Box 56"/>
            <p:cNvSpPr txBox="1"/>
            <p:nvPr>
              <p:custDataLst>
                <p:tags r:id="rId39"/>
              </p:custDataLst>
            </p:nvPr>
          </p:nvSpPr>
          <p:spPr>
            <a:xfrm>
              <a:off x="3624" y="2275"/>
              <a:ext cx="399" cy="327"/>
            </a:xfrm>
            <a:prstGeom prst="rect">
              <a:avLst/>
            </a:prstGeom>
            <a:noFill/>
            <a:ln w="9525">
              <a:noFill/>
            </a:ln>
          </p:spPr>
          <p:txBody>
            <a:bodyPr>
              <a:spAutoFit/>
            </a:bodyPr>
            <a:lstStyle/>
            <a:p>
              <a:pPr eaLnBrk="0" hangingPunct="0"/>
              <a:r>
                <a:rPr lang="en-US" altLang="zh-CN" sz="2800" b="1" i="1" dirty="0">
                  <a:solidFill>
                    <a:schemeClr val="tx2"/>
                  </a:solidFill>
                  <a:latin typeface="Times New Roman" panose="02020603050405020304" pitchFamily="18" charset="0"/>
                </a:rPr>
                <a:t>U</a:t>
              </a:r>
              <a:r>
                <a:rPr lang="en-US" altLang="zh-CN" sz="2800" b="1" baseline="-25000" dirty="0">
                  <a:solidFill>
                    <a:schemeClr val="tx2"/>
                  </a:solidFill>
                  <a:latin typeface="Times New Roman" panose="02020603050405020304" pitchFamily="18" charset="0"/>
                </a:rPr>
                <a:t>3</a:t>
              </a:r>
              <a:endParaRPr lang="en-US" altLang="zh-CN" sz="2800" dirty="0">
                <a:solidFill>
                  <a:schemeClr val="tx2"/>
                </a:solidFill>
                <a:latin typeface="Times New Roman" panose="02020603050405020304" pitchFamily="18" charset="0"/>
                <a:ea typeface="楷体_GB2312" pitchFamily="49" charset="-122"/>
              </a:endParaRPr>
            </a:p>
          </p:txBody>
        </p:sp>
      </p:grpSp>
      <p:graphicFrame>
        <p:nvGraphicFramePr>
          <p:cNvPr id="84025" name="Object 57"/>
          <p:cNvGraphicFramePr/>
          <p:nvPr>
            <p:custDataLst>
              <p:tags r:id="rId13"/>
            </p:custDataLst>
          </p:nvPr>
        </p:nvGraphicFramePr>
        <p:xfrm>
          <a:off x="4133850" y="6146800"/>
          <a:ext cx="3829050" cy="514350"/>
        </p:xfrm>
        <a:graphic>
          <a:graphicData uri="http://schemas.openxmlformats.org/presentationml/2006/ole">
            <mc:AlternateContent xmlns:mc="http://schemas.openxmlformats.org/markup-compatibility/2006">
              <mc:Choice xmlns:v="urn:schemas-microsoft-com:vml" Requires="v">
                <p:oleObj spid="_x0000_s31782" r:id="rId64" imgW="1701800" imgH="228600" progId="Equation.3">
                  <p:embed/>
                </p:oleObj>
              </mc:Choice>
              <mc:Fallback>
                <p:oleObj r:id="rId64" imgW="1701800" imgH="228600" progId="Equation.3">
                  <p:embed/>
                  <p:pic>
                    <p:nvPicPr>
                      <p:cNvPr id="0" name="图片 3189"/>
                      <p:cNvPicPr/>
                      <p:nvPr/>
                    </p:nvPicPr>
                    <p:blipFill>
                      <a:blip r:embed="rId65"/>
                      <a:stretch>
                        <a:fillRect/>
                      </a:stretch>
                    </p:blipFill>
                    <p:spPr>
                      <a:xfrm>
                        <a:off x="4133850" y="6146800"/>
                        <a:ext cx="3829050" cy="51435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83974">
                                            <p:txEl>
                                              <p:pRg st="0" end="0"/>
                                            </p:txEl>
                                          </p:spTgt>
                                        </p:tgtEl>
                                        <p:attrNameLst>
                                          <p:attrName>style.visibility</p:attrName>
                                        </p:attrNameLst>
                                      </p:cBhvr>
                                      <p:to>
                                        <p:strVal val="visible"/>
                                      </p:to>
                                    </p:set>
                                    <p:animEffect transition="in" filter="box(out)">
                                      <p:cBhvr>
                                        <p:cTn id="7" dur="500"/>
                                        <p:tgtEl>
                                          <p:spTgt spid="83974">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58"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83975">
                                            <p:txEl>
                                              <p:pRg st="0" end="0"/>
                                            </p:txEl>
                                          </p:spTgt>
                                        </p:tgtEl>
                                        <p:attrNameLst>
                                          <p:attrName>style.visibility</p:attrName>
                                        </p:attrNameLst>
                                      </p:cBhvr>
                                      <p:to>
                                        <p:strVal val="visible"/>
                                      </p:to>
                                    </p:set>
                                    <p:animEffect transition="in" filter="box(out)">
                                      <p:cBhvr>
                                        <p:cTn id="12" dur="500"/>
                                        <p:tgtEl>
                                          <p:spTgt spid="83975">
                                            <p:txEl>
                                              <p:pRg st="0" end="0"/>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58" name="CAMERA.WAV"/>
                                        </p:tgtEl>
                                      </p:cMediaNode>
                                    </p:audio>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499"/>
                                          </p:stCondLst>
                                        </p:cTn>
                                        <p:tgtEl>
                                          <p:spTgt spid="8397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4" presetClass="entr" presetSubtype="32"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ox(out)">
                                      <p:cBhvr>
                                        <p:cTn id="21" dur="500"/>
                                        <p:tgtEl>
                                          <p:spTgt spid="2"/>
                                        </p:tgtEl>
                                      </p:cBhvr>
                                    </p:animEffect>
                                  </p:childTnLst>
                                  <p:subTnLst>
                                    <p:audio>
                                      <p:cMediaNode>
                                        <p:cTn display="0" masterRel="sameClick">
                                          <p:stCondLst>
                                            <p:cond evt="begin" delay="0">
                                              <p:tn val="19"/>
                                            </p:cond>
                                          </p:stCondLst>
                                          <p:endCondLst>
                                            <p:cond evt="onStopAudio" delay="0">
                                              <p:tgtEl>
                                                <p:sldTgt/>
                                              </p:tgtEl>
                                            </p:cond>
                                          </p:endCondLst>
                                        </p:cTn>
                                        <p:tgtEl>
                                          <p:sndTgt r:embed="rId58" name="CAMERA.WAV"/>
                                        </p:tgtEl>
                                      </p:cMediaNode>
                                    </p:audio>
                                  </p:subTnLst>
                                </p:cTn>
                              </p:par>
                            </p:childTnLst>
                          </p:cTn>
                        </p:par>
                      </p:childTnLst>
                    </p:cTn>
                  </p:par>
                  <p:par>
                    <p:cTn id="22" fill="hold">
                      <p:stCondLst>
                        <p:cond delay="indefinite"/>
                      </p:stCondLst>
                      <p:childTnLst>
                        <p:par>
                          <p:cTn id="23" fill="hold">
                            <p:stCondLst>
                              <p:cond delay="0"/>
                            </p:stCondLst>
                            <p:childTnLst>
                              <p:par>
                                <p:cTn id="24" presetID="4" presetClass="entr" presetSubtype="32" fill="hold" nodeType="clickEffect">
                                  <p:stCondLst>
                                    <p:cond delay="0"/>
                                  </p:stCondLst>
                                  <p:childTnLst>
                                    <p:set>
                                      <p:cBhvr>
                                        <p:cTn id="25" dur="1" fill="hold">
                                          <p:stCondLst>
                                            <p:cond delay="0"/>
                                          </p:stCondLst>
                                        </p:cTn>
                                        <p:tgtEl>
                                          <p:spTgt spid="83971"/>
                                        </p:tgtEl>
                                        <p:attrNameLst>
                                          <p:attrName>style.visibility</p:attrName>
                                        </p:attrNameLst>
                                      </p:cBhvr>
                                      <p:to>
                                        <p:strVal val="visible"/>
                                      </p:to>
                                    </p:set>
                                    <p:animEffect transition="in" filter="box(out)">
                                      <p:cBhvr>
                                        <p:cTn id="26" dur="500"/>
                                        <p:tgtEl>
                                          <p:spTgt spid="83971"/>
                                        </p:tgtEl>
                                      </p:cBhvr>
                                    </p:animEffect>
                                  </p:childTnLst>
                                  <p:subTnLst>
                                    <p:audio>
                                      <p:cMediaNode>
                                        <p:cTn display="0" masterRel="sameClick">
                                          <p:stCondLst>
                                            <p:cond evt="begin" delay="0">
                                              <p:tn val="24"/>
                                            </p:cond>
                                          </p:stCondLst>
                                          <p:endCondLst>
                                            <p:cond evt="onStopAudio" delay="0">
                                              <p:tgtEl>
                                                <p:sldTgt/>
                                              </p:tgtEl>
                                            </p:cond>
                                          </p:endCondLst>
                                        </p:cTn>
                                        <p:tgtEl>
                                          <p:sndTgt r:embed="rId58" name="CAMERA.WAV"/>
                                        </p:tgtEl>
                                      </p:cMediaNode>
                                    </p:audio>
                                  </p:subTnLst>
                                </p:cTn>
                              </p:par>
                            </p:childTnLst>
                          </p:cTn>
                        </p:par>
                      </p:childTnLst>
                    </p:cTn>
                  </p:par>
                  <p:par>
                    <p:cTn id="27" fill="hold">
                      <p:stCondLst>
                        <p:cond delay="indefinite"/>
                      </p:stCondLst>
                      <p:childTnLst>
                        <p:par>
                          <p:cTn id="28" fill="hold">
                            <p:stCondLst>
                              <p:cond delay="0"/>
                            </p:stCondLst>
                            <p:childTnLst>
                              <p:par>
                                <p:cTn id="29" presetID="4" presetClass="entr" presetSubtype="32" fill="hold" grpId="0" nodeType="clickEffect">
                                  <p:stCondLst>
                                    <p:cond delay="0"/>
                                  </p:stCondLst>
                                  <p:childTnLst>
                                    <p:set>
                                      <p:cBhvr>
                                        <p:cTn id="30" dur="1" fill="hold">
                                          <p:stCondLst>
                                            <p:cond delay="0"/>
                                          </p:stCondLst>
                                        </p:cTn>
                                        <p:tgtEl>
                                          <p:spTgt spid="83970">
                                            <p:txEl>
                                              <p:pRg st="0" end="0"/>
                                            </p:txEl>
                                          </p:spTgt>
                                        </p:tgtEl>
                                        <p:attrNameLst>
                                          <p:attrName>style.visibility</p:attrName>
                                        </p:attrNameLst>
                                      </p:cBhvr>
                                      <p:to>
                                        <p:strVal val="visible"/>
                                      </p:to>
                                    </p:set>
                                    <p:animEffect transition="in" filter="box(out)">
                                      <p:cBhvr>
                                        <p:cTn id="31" dur="500"/>
                                        <p:tgtEl>
                                          <p:spTgt spid="83970">
                                            <p:txEl>
                                              <p:pRg st="0" end="0"/>
                                            </p:txEl>
                                          </p:spTgt>
                                        </p:tgtEl>
                                      </p:cBhvr>
                                    </p:animEffect>
                                  </p:childTnLst>
                                  <p:subTnLst>
                                    <p:audio>
                                      <p:cMediaNode>
                                        <p:cTn display="0" masterRel="sameClick">
                                          <p:stCondLst>
                                            <p:cond evt="begin" delay="0">
                                              <p:tn val="29"/>
                                            </p:cond>
                                          </p:stCondLst>
                                          <p:endCondLst>
                                            <p:cond evt="onStopAudio" delay="0">
                                              <p:tgtEl>
                                                <p:sldTgt/>
                                              </p:tgtEl>
                                            </p:cond>
                                          </p:endCondLst>
                                        </p:cTn>
                                        <p:tgtEl>
                                          <p:sndTgt r:embed="rId58" name="CAMERA.WAV"/>
                                        </p:tgtEl>
                                      </p:cMediaNode>
                                    </p:audio>
                                  </p:sub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83996"/>
                                        </p:tgtEl>
                                        <p:attrNameLst>
                                          <p:attrName>style.visibility</p:attrName>
                                        </p:attrNameLst>
                                      </p:cBhvr>
                                      <p:to>
                                        <p:strVal val="visible"/>
                                      </p:to>
                                    </p:set>
                                    <p:animEffect transition="in" filter="wipe(left)">
                                      <p:cBhvr>
                                        <p:cTn id="36" dur="500"/>
                                        <p:tgtEl>
                                          <p:spTgt spid="83996"/>
                                        </p:tgtEl>
                                      </p:cBhvr>
                                    </p:animEffect>
                                  </p:childTnLst>
                                </p:cTn>
                              </p:par>
                            </p:childTnLst>
                          </p:cTn>
                        </p:par>
                      </p:childTnLst>
                    </p:cTn>
                  </p:par>
                  <p:par>
                    <p:cTn id="37" fill="hold">
                      <p:stCondLst>
                        <p:cond delay="indefinite"/>
                      </p:stCondLst>
                      <p:childTnLst>
                        <p:par>
                          <p:cTn id="38" fill="hold">
                            <p:stCondLst>
                              <p:cond delay="0"/>
                            </p:stCondLst>
                            <p:childTnLst>
                              <p:par>
                                <p:cTn id="39" presetID="4" presetClass="entr" presetSubtype="32" fill="hold" grpId="0" nodeType="clickEffect">
                                  <p:stCondLst>
                                    <p:cond delay="0"/>
                                  </p:stCondLst>
                                  <p:childTnLst>
                                    <p:set>
                                      <p:cBhvr>
                                        <p:cTn id="40" dur="1" fill="hold">
                                          <p:stCondLst>
                                            <p:cond delay="0"/>
                                          </p:stCondLst>
                                        </p:cTn>
                                        <p:tgtEl>
                                          <p:spTgt spid="83995"/>
                                        </p:tgtEl>
                                        <p:attrNameLst>
                                          <p:attrName>style.visibility</p:attrName>
                                        </p:attrNameLst>
                                      </p:cBhvr>
                                      <p:to>
                                        <p:strVal val="visible"/>
                                      </p:to>
                                    </p:set>
                                    <p:animEffect transition="in" filter="box(out)">
                                      <p:cBhvr>
                                        <p:cTn id="41" dur="500"/>
                                        <p:tgtEl>
                                          <p:spTgt spid="83995"/>
                                        </p:tgtEl>
                                      </p:cBhvr>
                                    </p:animEffect>
                                  </p:childTnLst>
                                  <p:subTnLst>
                                    <p:audio>
                                      <p:cMediaNode>
                                        <p:cTn display="0" masterRel="sameClick">
                                          <p:stCondLst>
                                            <p:cond evt="begin" delay="0">
                                              <p:tn val="39"/>
                                            </p:cond>
                                          </p:stCondLst>
                                          <p:endCondLst>
                                            <p:cond evt="onStopAudio" delay="0">
                                              <p:tgtEl>
                                                <p:sldTgt/>
                                              </p:tgtEl>
                                            </p:cond>
                                          </p:endCondLst>
                                        </p:cTn>
                                        <p:tgtEl>
                                          <p:sndTgt r:embed="rId58" name="CAMERA.WAV"/>
                                        </p:tgtEl>
                                      </p:cMediaNode>
                                    </p:audio>
                                  </p:subTnLst>
                                </p:cTn>
                              </p:par>
                            </p:childTnLst>
                          </p:cTn>
                        </p:par>
                      </p:childTnLst>
                    </p:cTn>
                  </p:par>
                  <p:par>
                    <p:cTn id="42" fill="hold">
                      <p:stCondLst>
                        <p:cond delay="indefinite"/>
                      </p:stCondLst>
                      <p:childTnLst>
                        <p:par>
                          <p:cTn id="43" fill="hold">
                            <p:stCondLst>
                              <p:cond delay="0"/>
                            </p:stCondLst>
                            <p:childTnLst>
                              <p:par>
                                <p:cTn id="44" presetID="4" presetClass="entr" presetSubtype="32" fill="hold" nodeType="click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box(out)">
                                      <p:cBhvr>
                                        <p:cTn id="46" dur="500"/>
                                        <p:tgtEl>
                                          <p:spTgt spid="3"/>
                                        </p:tgtEl>
                                      </p:cBhvr>
                                    </p:animEffect>
                                  </p:childTnLst>
                                  <p:subTnLst>
                                    <p:audio>
                                      <p:cMediaNode>
                                        <p:cTn display="0" masterRel="sameClick">
                                          <p:stCondLst>
                                            <p:cond evt="begin" delay="0">
                                              <p:tn val="44"/>
                                            </p:cond>
                                          </p:stCondLst>
                                          <p:endCondLst>
                                            <p:cond evt="onStopAudio" delay="0">
                                              <p:tgtEl>
                                                <p:sldTgt/>
                                              </p:tgtEl>
                                            </p:cond>
                                          </p:endCondLst>
                                        </p:cTn>
                                        <p:tgtEl>
                                          <p:sndTgt r:embed="rId58" name="CAMERA.WAV"/>
                                        </p:tgtEl>
                                      </p:cMediaNode>
                                    </p:audio>
                                  </p:subTnLst>
                                </p:cTn>
                              </p:par>
                            </p:childTnLst>
                          </p:cTn>
                        </p:par>
                      </p:childTnLst>
                    </p:cTn>
                  </p:par>
                  <p:par>
                    <p:cTn id="47" fill="hold">
                      <p:stCondLst>
                        <p:cond delay="indefinite"/>
                      </p:stCondLst>
                      <p:childTnLst>
                        <p:par>
                          <p:cTn id="48" fill="hold">
                            <p:stCondLst>
                              <p:cond delay="0"/>
                            </p:stCondLst>
                            <p:childTnLst>
                              <p:par>
                                <p:cTn id="49" presetID="4" presetClass="entr" presetSubtype="32" fill="hold" nodeType="clickEffect">
                                  <p:stCondLst>
                                    <p:cond delay="0"/>
                                  </p:stCondLst>
                                  <p:childTnLst>
                                    <p:set>
                                      <p:cBhvr>
                                        <p:cTn id="50" dur="1" fill="hold">
                                          <p:stCondLst>
                                            <p:cond delay="0"/>
                                          </p:stCondLst>
                                        </p:cTn>
                                        <p:tgtEl>
                                          <p:spTgt spid="83997"/>
                                        </p:tgtEl>
                                        <p:attrNameLst>
                                          <p:attrName>style.visibility</p:attrName>
                                        </p:attrNameLst>
                                      </p:cBhvr>
                                      <p:to>
                                        <p:strVal val="visible"/>
                                      </p:to>
                                    </p:set>
                                    <p:animEffect transition="in" filter="box(out)">
                                      <p:cBhvr>
                                        <p:cTn id="51" dur="500"/>
                                        <p:tgtEl>
                                          <p:spTgt spid="83997"/>
                                        </p:tgtEl>
                                      </p:cBhvr>
                                    </p:animEffect>
                                  </p:childTnLst>
                                  <p:subTnLst>
                                    <p:audio>
                                      <p:cMediaNode>
                                        <p:cTn display="0" masterRel="sameClick">
                                          <p:stCondLst>
                                            <p:cond evt="begin" delay="0">
                                              <p:tn val="49"/>
                                            </p:cond>
                                          </p:stCondLst>
                                          <p:endCondLst>
                                            <p:cond evt="onStopAudio" delay="0">
                                              <p:tgtEl>
                                                <p:sldTgt/>
                                              </p:tgtEl>
                                            </p:cond>
                                          </p:endCondLst>
                                        </p:cTn>
                                        <p:tgtEl>
                                          <p:sndTgt r:embed="rId58" name="CAMERA.WAV"/>
                                        </p:tgtEl>
                                      </p:cMediaNode>
                                    </p:audio>
                                  </p:sub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83976"/>
                                        </p:tgtEl>
                                        <p:attrNameLst>
                                          <p:attrName>style.visibility</p:attrName>
                                        </p:attrNameLst>
                                      </p:cBhvr>
                                      <p:to>
                                        <p:strVal val="visible"/>
                                      </p:to>
                                    </p:set>
                                    <p:animEffect transition="in" filter="wipe(left)">
                                      <p:cBhvr>
                                        <p:cTn id="56" dur="500"/>
                                        <p:tgtEl>
                                          <p:spTgt spid="83976"/>
                                        </p:tgtEl>
                                      </p:cBhvr>
                                    </p:animEffect>
                                  </p:childTnLst>
                                </p:cTn>
                              </p:par>
                            </p:childTnLst>
                          </p:cTn>
                        </p:par>
                      </p:childTnLst>
                    </p:cTn>
                  </p:par>
                  <p:par>
                    <p:cTn id="57" fill="hold">
                      <p:stCondLst>
                        <p:cond delay="indefinite"/>
                      </p:stCondLst>
                      <p:childTnLst>
                        <p:par>
                          <p:cTn id="58" fill="hold">
                            <p:stCondLst>
                              <p:cond delay="0"/>
                            </p:stCondLst>
                            <p:childTnLst>
                              <p:par>
                                <p:cTn id="59" presetID="4" presetClass="entr" presetSubtype="32" fill="hold" nodeType="clickEffect">
                                  <p:stCondLst>
                                    <p:cond delay="0"/>
                                  </p:stCondLst>
                                  <p:childTnLst>
                                    <p:set>
                                      <p:cBhvr>
                                        <p:cTn id="60" dur="1" fill="hold">
                                          <p:stCondLst>
                                            <p:cond delay="0"/>
                                          </p:stCondLst>
                                        </p:cTn>
                                        <p:tgtEl>
                                          <p:spTgt spid="84025"/>
                                        </p:tgtEl>
                                        <p:attrNameLst>
                                          <p:attrName>style.visibility</p:attrName>
                                        </p:attrNameLst>
                                      </p:cBhvr>
                                      <p:to>
                                        <p:strVal val="visible"/>
                                      </p:to>
                                    </p:set>
                                    <p:animEffect transition="in" filter="box(out)">
                                      <p:cBhvr>
                                        <p:cTn id="61" dur="500"/>
                                        <p:tgtEl>
                                          <p:spTgt spid="84025"/>
                                        </p:tgtEl>
                                      </p:cBhvr>
                                    </p:animEffect>
                                  </p:childTnLst>
                                  <p:subTnLst>
                                    <p:audio>
                                      <p:cMediaNode>
                                        <p:cTn display="0" masterRel="sameClick">
                                          <p:stCondLst>
                                            <p:cond evt="begin" delay="0">
                                              <p:tn val="59"/>
                                            </p:cond>
                                          </p:stCondLst>
                                          <p:endCondLst>
                                            <p:cond evt="onStopAudio" delay="0">
                                              <p:tgtEl>
                                                <p:sldTgt/>
                                              </p:tgtEl>
                                            </p:cond>
                                          </p:endCondLst>
                                        </p:cTn>
                                        <p:tgtEl>
                                          <p:sndTgt r:embed="rId58"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0" grpId="0" build="p"/>
      <p:bldP spid="83974" grpId="0" build="p"/>
      <p:bldP spid="83975" grpId="0" build="p"/>
      <p:bldP spid="83976" grpId="0"/>
      <p:bldP spid="83995" grpId="0" bldLvl="0" animBg="1"/>
      <p:bldP spid="83996"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54" action="ppaction://hlinksldjump"/>
          </p:cNvPr>
          <p:cNvSpPr>
            <a:spLocks noChangeArrowheads="1"/>
          </p:cNvSpPr>
          <p:nvPr>
            <p:custDataLst>
              <p:tags r:id="rId3"/>
            </p:custDataLst>
          </p:nvPr>
        </p:nvSpPr>
        <p:spPr bwMode="auto">
          <a:xfrm>
            <a:off x="2295525" y="495935"/>
            <a:ext cx="5128895" cy="783141"/>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4000" noProof="0">
                <a:ln>
                  <a:noFill/>
                </a:ln>
                <a:solidFill>
                  <a:schemeClr val="bg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sym typeface="+mn-ea"/>
              </a:rPr>
              <a:t>1.4</a:t>
            </a:r>
            <a:r>
              <a:rPr kumimoji="1" lang="en-US" altLang="zh-CN" sz="4000" noProof="0">
                <a:ln>
                  <a:noFill/>
                </a:ln>
                <a:solidFill>
                  <a:schemeClr val="bg1"/>
                </a:solidFill>
                <a:effectLst>
                  <a:outerShdw blurRad="38100" dist="38100" dir="2700000" algn="tl">
                    <a:srgbClr val="000000"/>
                  </a:outerShdw>
                </a:effectLst>
                <a:uLnTx/>
                <a:uFillTx/>
                <a:latin typeface="宋体" panose="02010600030101010101" pitchFamily="2" charset="-122"/>
                <a:ea typeface="宋体" panose="02010600030101010101" pitchFamily="2" charset="-122"/>
                <a:sym typeface="+mn-ea"/>
              </a:rPr>
              <a:t> </a:t>
            </a:r>
            <a:r>
              <a:rPr kumimoji="1" lang="zh-CN" altLang="en-US" sz="4000" noProof="0">
                <a:ln>
                  <a:noFill/>
                </a:ln>
                <a:solidFill>
                  <a:schemeClr val="bg1"/>
                </a:solidFill>
                <a:effectLst>
                  <a:outerShdw blurRad="38100" dist="38100" dir="2700000" algn="tl">
                    <a:srgbClr val="000000"/>
                  </a:outerShdw>
                </a:effectLst>
                <a:uLnTx/>
                <a:uFillTx/>
                <a:latin typeface="宋体" panose="02010600030101010101" pitchFamily="2" charset="-122"/>
                <a:ea typeface="宋体" panose="02010600030101010101" pitchFamily="2" charset="-122"/>
                <a:sym typeface="+mn-ea"/>
              </a:rPr>
              <a:t>基尔霍夫定律</a:t>
            </a:r>
            <a:endParaRPr kumimoji="1" lang="zh-CN" altLang="en-US" sz="40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endParaRPr>
          </a:p>
        </p:txBody>
      </p:sp>
      <p:graphicFrame>
        <p:nvGraphicFramePr>
          <p:cNvPr id="84994" name="Object 2"/>
          <p:cNvGraphicFramePr/>
          <p:nvPr>
            <p:custDataLst>
              <p:tags r:id="rId4"/>
            </p:custDataLst>
          </p:nvPr>
        </p:nvGraphicFramePr>
        <p:xfrm>
          <a:off x="6129338" y="2502535"/>
          <a:ext cx="898525" cy="1714500"/>
        </p:xfrm>
        <a:graphic>
          <a:graphicData uri="http://schemas.openxmlformats.org/presentationml/2006/ole">
            <mc:AlternateContent xmlns:mc="http://schemas.openxmlformats.org/markup-compatibility/2006">
              <mc:Choice xmlns:v="urn:schemas-microsoft-com:vml" Requires="v">
                <p:oleObj spid="_x0000_s32787" r:id="rId55" imgW="1209675" imgH="1714500" progId="Paint.Picture">
                  <p:embed/>
                </p:oleObj>
              </mc:Choice>
              <mc:Fallback>
                <p:oleObj r:id="rId55" imgW="1209675" imgH="1714500" progId="Paint.Picture">
                  <p:embed/>
                  <p:pic>
                    <p:nvPicPr>
                      <p:cNvPr id="0" name="图片 3190"/>
                      <p:cNvPicPr/>
                      <p:nvPr/>
                    </p:nvPicPr>
                    <p:blipFill>
                      <a:blip r:embed="rId56"/>
                      <a:stretch>
                        <a:fillRect/>
                      </a:stretch>
                    </p:blipFill>
                    <p:spPr>
                      <a:xfrm>
                        <a:off x="6129338" y="2502535"/>
                        <a:ext cx="898525" cy="1714500"/>
                      </a:xfrm>
                      <a:prstGeom prst="rect">
                        <a:avLst/>
                      </a:prstGeom>
                      <a:noFill/>
                      <a:ln w="38100">
                        <a:noFill/>
                        <a:miter/>
                      </a:ln>
                    </p:spPr>
                  </p:pic>
                </p:oleObj>
              </mc:Fallback>
            </mc:AlternateContent>
          </a:graphicData>
        </a:graphic>
      </p:graphicFrame>
      <p:graphicFrame>
        <p:nvGraphicFramePr>
          <p:cNvPr id="84995" name="Object 3"/>
          <p:cNvGraphicFramePr/>
          <p:nvPr>
            <p:custDataLst>
              <p:tags r:id="rId5"/>
            </p:custDataLst>
          </p:nvPr>
        </p:nvGraphicFramePr>
        <p:xfrm>
          <a:off x="2141538" y="2104073"/>
          <a:ext cx="1206500" cy="1709737"/>
        </p:xfrm>
        <a:graphic>
          <a:graphicData uri="http://schemas.openxmlformats.org/presentationml/2006/ole">
            <mc:AlternateContent xmlns:mc="http://schemas.openxmlformats.org/markup-compatibility/2006">
              <mc:Choice xmlns:v="urn:schemas-microsoft-com:vml" Requires="v">
                <p:oleObj spid="_x0000_s32788" r:id="rId57" imgW="638175" imgH="1181100" progId="Paint.Picture">
                  <p:embed/>
                </p:oleObj>
              </mc:Choice>
              <mc:Fallback>
                <p:oleObj r:id="rId57" imgW="638175" imgH="1181100" progId="Paint.Picture">
                  <p:embed/>
                  <p:pic>
                    <p:nvPicPr>
                      <p:cNvPr id="0" name="图片 3191"/>
                      <p:cNvPicPr/>
                      <p:nvPr/>
                    </p:nvPicPr>
                    <p:blipFill>
                      <a:blip r:embed="rId58"/>
                      <a:stretch>
                        <a:fillRect/>
                      </a:stretch>
                    </p:blipFill>
                    <p:spPr>
                      <a:xfrm>
                        <a:off x="2141538" y="2104073"/>
                        <a:ext cx="1206500" cy="1709737"/>
                      </a:xfrm>
                      <a:prstGeom prst="rect">
                        <a:avLst/>
                      </a:prstGeom>
                      <a:noFill/>
                      <a:ln w="38100">
                        <a:noFill/>
                        <a:miter/>
                      </a:ln>
                    </p:spPr>
                  </p:pic>
                </p:oleObj>
              </mc:Fallback>
            </mc:AlternateContent>
          </a:graphicData>
        </a:graphic>
      </p:graphicFrame>
      <p:sp>
        <p:nvSpPr>
          <p:cNvPr id="84996" name="Text Box 4"/>
          <p:cNvSpPr txBox="1"/>
          <p:nvPr>
            <p:custDataLst>
              <p:tags r:id="rId6"/>
            </p:custDataLst>
          </p:nvPr>
        </p:nvSpPr>
        <p:spPr>
          <a:xfrm>
            <a:off x="3614738" y="1223010"/>
            <a:ext cx="5111750" cy="946150"/>
          </a:xfrm>
          <a:prstGeom prst="rect">
            <a:avLst/>
          </a:prstGeom>
          <a:noFill/>
          <a:ln w="9525">
            <a:noFill/>
          </a:ln>
        </p:spPr>
        <p:txBody>
          <a:bodyPr>
            <a:spAutoFit/>
          </a:bodyPr>
          <a:lstStyle/>
          <a:p>
            <a:pPr eaLnBrk="0" hangingPunct="0">
              <a:spcBef>
                <a:spcPct val="50000"/>
              </a:spcBef>
            </a:pPr>
            <a:r>
              <a:rPr lang="zh-CN" altLang="en-US" sz="2800" b="1" dirty="0">
                <a:latin typeface="Times New Roman" panose="02020603050405020304" pitchFamily="18" charset="0"/>
              </a:rPr>
              <a:t>可将该电路假想为一个回路列</a:t>
            </a:r>
            <a:r>
              <a:rPr lang="en-US" altLang="zh-CN" sz="2800" b="1" dirty="0">
                <a:latin typeface="Times New Roman" panose="02020603050405020304" pitchFamily="18" charset="0"/>
              </a:rPr>
              <a:t>KVL</a:t>
            </a:r>
            <a:r>
              <a:rPr lang="zh-CN" altLang="en-US" sz="2800" b="1" dirty="0">
                <a:latin typeface="Times New Roman" panose="02020603050405020304" pitchFamily="18" charset="0"/>
              </a:rPr>
              <a:t>方程：</a:t>
            </a:r>
          </a:p>
        </p:txBody>
      </p:sp>
      <p:sp>
        <p:nvSpPr>
          <p:cNvPr id="84997" name="Text Box 5"/>
          <p:cNvSpPr txBox="1"/>
          <p:nvPr>
            <p:custDataLst>
              <p:tags r:id="rId7"/>
            </p:custDataLst>
          </p:nvPr>
        </p:nvSpPr>
        <p:spPr>
          <a:xfrm>
            <a:off x="1165225" y="4112260"/>
            <a:ext cx="2157413" cy="579438"/>
          </a:xfrm>
          <a:prstGeom prst="rect">
            <a:avLst/>
          </a:prstGeom>
          <a:noFill/>
          <a:ln w="9525">
            <a:noFill/>
          </a:ln>
        </p:spPr>
        <p:txBody>
          <a:bodyPr>
            <a:spAutoFit/>
          </a:bodyPr>
          <a:lstStyle/>
          <a:p>
            <a:pPr algn="ctr" eaLnBrk="0" hangingPunct="0">
              <a:spcBef>
                <a:spcPct val="50000"/>
              </a:spcBef>
            </a:pPr>
            <a:r>
              <a:rPr lang="en-US" altLang="zh-CN" sz="3200" b="1" i="1" dirty="0">
                <a:solidFill>
                  <a:schemeClr val="accent2"/>
                </a:solidFill>
                <a:latin typeface="Times New Roman" panose="02020603050405020304" pitchFamily="18" charset="0"/>
              </a:rPr>
              <a:t>u</a:t>
            </a:r>
            <a:r>
              <a:rPr lang="en-US" altLang="zh-CN" sz="3200" b="1" dirty="0">
                <a:solidFill>
                  <a:schemeClr val="accent2"/>
                </a:solidFill>
                <a:latin typeface="Times New Roman" panose="02020603050405020304" pitchFamily="18" charset="0"/>
              </a:rPr>
              <a:t>= </a:t>
            </a:r>
            <a:r>
              <a:rPr lang="en-US" altLang="zh-CN" sz="3200" b="1" i="1" dirty="0">
                <a:solidFill>
                  <a:schemeClr val="accent2"/>
                </a:solidFill>
                <a:latin typeface="Times New Roman" panose="02020603050405020304" pitchFamily="18" charset="0"/>
              </a:rPr>
              <a:t>u</a:t>
            </a:r>
            <a:r>
              <a:rPr lang="en-US" altLang="zh-CN" sz="3200" b="1" baseline="-25000" dirty="0">
                <a:solidFill>
                  <a:schemeClr val="accent2"/>
                </a:solidFill>
                <a:latin typeface="Times New Roman" panose="02020603050405020304" pitchFamily="18" charset="0"/>
              </a:rPr>
              <a:t>s</a:t>
            </a:r>
            <a:r>
              <a:rPr lang="en-US" altLang="zh-CN" sz="3200" b="1" dirty="0">
                <a:solidFill>
                  <a:schemeClr val="accent2"/>
                </a:solidFill>
                <a:latin typeface="Times New Roman" panose="02020603050405020304" pitchFamily="18" charset="0"/>
              </a:rPr>
              <a:t>+</a:t>
            </a:r>
            <a:r>
              <a:rPr lang="en-US" altLang="zh-CN" sz="3200" b="1" i="1" dirty="0">
                <a:solidFill>
                  <a:schemeClr val="accent2"/>
                </a:solidFill>
                <a:latin typeface="Times New Roman" panose="02020603050405020304" pitchFamily="18" charset="0"/>
              </a:rPr>
              <a:t>u</a:t>
            </a:r>
            <a:r>
              <a:rPr lang="en-US" altLang="zh-CN" sz="3200" b="1" baseline="-25000" dirty="0">
                <a:solidFill>
                  <a:schemeClr val="accent2"/>
                </a:solidFill>
                <a:latin typeface="Times New Roman" panose="02020603050405020304" pitchFamily="18" charset="0"/>
              </a:rPr>
              <a:t>1</a:t>
            </a:r>
            <a:r>
              <a:rPr lang="en-US" altLang="zh-CN" sz="3200" b="1" dirty="0">
                <a:solidFill>
                  <a:schemeClr val="accent2"/>
                </a:solidFill>
                <a:latin typeface="Times New Roman" panose="02020603050405020304" pitchFamily="18" charset="0"/>
              </a:rPr>
              <a:t> </a:t>
            </a:r>
          </a:p>
        </p:txBody>
      </p:sp>
      <p:sp>
        <p:nvSpPr>
          <p:cNvPr id="84998" name="Text Box 6"/>
          <p:cNvSpPr txBox="1"/>
          <p:nvPr>
            <p:custDataLst>
              <p:tags r:id="rId8"/>
            </p:custDataLst>
          </p:nvPr>
        </p:nvSpPr>
        <p:spPr>
          <a:xfrm>
            <a:off x="468313" y="4979035"/>
            <a:ext cx="3519487" cy="1800225"/>
          </a:xfrm>
          <a:prstGeom prst="rect">
            <a:avLst/>
          </a:prstGeom>
          <a:noFill/>
          <a:ln w="9525">
            <a:noFill/>
          </a:ln>
        </p:spPr>
        <p:txBody>
          <a:bodyPr>
            <a:spAutoFit/>
          </a:bodyPr>
          <a:lstStyle/>
          <a:p>
            <a:pPr eaLnBrk="0" hangingPunct="0">
              <a:spcBef>
                <a:spcPct val="50000"/>
              </a:spcBef>
            </a:pPr>
            <a:r>
              <a:rPr lang="zh-CN" altLang="en-US" sz="2800" b="1" dirty="0">
                <a:solidFill>
                  <a:schemeClr val="tx2"/>
                </a:solidFill>
                <a:latin typeface="Times New Roman" panose="02020603050405020304" pitchFamily="18" charset="0"/>
              </a:rPr>
              <a:t>    电路中任意两点间的电压等于这两点间沿任意路径各段电压的代数和。</a:t>
            </a:r>
          </a:p>
        </p:txBody>
      </p:sp>
      <p:sp>
        <p:nvSpPr>
          <p:cNvPr id="84999" name="Text Box 7"/>
          <p:cNvSpPr txBox="1">
            <a:spLocks noChangeArrowheads="1"/>
          </p:cNvSpPr>
          <p:nvPr>
            <p:custDataLst>
              <p:tags r:id="rId9"/>
            </p:custDataLst>
          </p:nvPr>
        </p:nvSpPr>
        <p:spPr bwMode="auto">
          <a:xfrm>
            <a:off x="696913" y="1283495"/>
            <a:ext cx="2383790" cy="521970"/>
          </a:xfrm>
          <a:prstGeom prst="rect">
            <a:avLst/>
          </a:prstGeom>
          <a:solidFill>
            <a:srgbClr val="CCFFCC">
              <a:alpha val="50000"/>
            </a:srgbClr>
          </a:solidFill>
          <a:ln w="38100">
            <a:noFill/>
            <a:miter lim="800000"/>
          </a:ln>
          <a:effectLst/>
        </p:spPr>
        <p:txBody>
          <a:bodyPr wrap="none" anchor="ctr">
            <a:spAutoFit/>
          </a:bodyPr>
          <a:lstStyle/>
          <a:p>
            <a:pPr marR="0" defTabSz="914400">
              <a:buClrTx/>
              <a:buSzTx/>
              <a:buFontTx/>
              <a:buNone/>
              <a:defRPr/>
            </a:pPr>
            <a:r>
              <a:rPr kumimoji="1" lang="en-US" altLang="zh-CN" sz="2800" b="1" kern="1200" cap="none" spc="0" normalizeH="0" baseline="0" noProof="0">
                <a:solidFill>
                  <a:schemeClr val="accent2"/>
                </a:solidFill>
                <a:effectLst>
                  <a:outerShdw blurRad="38100" dist="38100" dir="2700000" algn="tl">
                    <a:srgbClr val="000000"/>
                  </a:outerShdw>
                </a:effectLst>
                <a:latin typeface="Times New Roman" panose="02020603050405020304" pitchFamily="18" charset="0"/>
                <a:ea typeface="宋体" panose="02010600030101010101" pitchFamily="2" charset="-122"/>
                <a:cs typeface="Times New Roman" panose="02020603050405020304" pitchFamily="18" charset="0"/>
              </a:rPr>
              <a:t>KVL</a:t>
            </a:r>
            <a:r>
              <a:rPr kumimoji="1" lang="zh-CN" altLang="en-US" sz="2800" b="1" kern="1200" cap="none" spc="0" normalizeH="0" baseline="0" noProof="0">
                <a:solidFill>
                  <a:schemeClr val="accent2"/>
                </a:solidFill>
                <a:effectLst>
                  <a:outerShdw blurRad="38100" dist="38100" dir="2700000" algn="tl">
                    <a:srgbClr val="000000"/>
                  </a:outerShdw>
                </a:effectLst>
                <a:latin typeface="宋体" panose="02010600030101010101" pitchFamily="2" charset="-122"/>
                <a:ea typeface="宋体" panose="02010600030101010101" pitchFamily="2" charset="-122"/>
                <a:cs typeface="+mn-cs"/>
              </a:rPr>
              <a:t>推广应用</a:t>
            </a:r>
          </a:p>
        </p:txBody>
      </p:sp>
      <p:grpSp>
        <p:nvGrpSpPr>
          <p:cNvPr id="2" name="Group 8"/>
          <p:cNvGrpSpPr/>
          <p:nvPr/>
        </p:nvGrpSpPr>
        <p:grpSpPr>
          <a:xfrm>
            <a:off x="736600" y="2086610"/>
            <a:ext cx="2290763" cy="1925638"/>
            <a:chOff x="627" y="2871"/>
            <a:chExt cx="1443" cy="1213"/>
          </a:xfrm>
        </p:grpSpPr>
        <p:sp>
          <p:nvSpPr>
            <p:cNvPr id="29741" name="Text Box 9"/>
            <p:cNvSpPr txBox="1"/>
            <p:nvPr>
              <p:custDataLst>
                <p:tags r:id="rId35"/>
              </p:custDataLst>
            </p:nvPr>
          </p:nvSpPr>
          <p:spPr>
            <a:xfrm>
              <a:off x="1525" y="2973"/>
              <a:ext cx="426" cy="288"/>
            </a:xfrm>
            <a:prstGeom prst="rect">
              <a:avLst/>
            </a:prstGeom>
            <a:noFill/>
            <a:ln w="9525">
              <a:noFill/>
            </a:ln>
          </p:spPr>
          <p:txBody>
            <a:bodyPr>
              <a:spAutoFit/>
            </a:bodyPr>
            <a:lstStyle/>
            <a:p>
              <a:pPr algn="ctr" eaLnBrk="0" hangingPunct="0">
                <a:spcBef>
                  <a:spcPct val="50000"/>
                </a:spcBef>
              </a:pPr>
              <a:r>
                <a:rPr lang="en-US" altLang="zh-CN" b="1" dirty="0">
                  <a:latin typeface="Times New Roman" panose="02020603050405020304" pitchFamily="18" charset="0"/>
                  <a:ea typeface="楷体_GB2312" pitchFamily="49" charset="-122"/>
                </a:rPr>
                <a:t>+</a:t>
              </a:r>
            </a:p>
          </p:txBody>
        </p:sp>
        <p:sp>
          <p:nvSpPr>
            <p:cNvPr id="29742" name="Text Box 10"/>
            <p:cNvSpPr txBox="1"/>
            <p:nvPr>
              <p:custDataLst>
                <p:tags r:id="rId36"/>
              </p:custDataLst>
            </p:nvPr>
          </p:nvSpPr>
          <p:spPr>
            <a:xfrm>
              <a:off x="1464" y="3693"/>
              <a:ext cx="535" cy="327"/>
            </a:xfrm>
            <a:prstGeom prst="rect">
              <a:avLst/>
            </a:prstGeom>
            <a:noFill/>
            <a:ln w="9525">
              <a:noFill/>
            </a:ln>
          </p:spPr>
          <p:txBody>
            <a:bodyPr>
              <a:spAutoFit/>
            </a:bodyPr>
            <a:lstStyle/>
            <a:p>
              <a:pPr algn="ctr" eaLnBrk="0" hangingPunct="0">
                <a:spcBef>
                  <a:spcPct val="50000"/>
                </a:spcBef>
              </a:pPr>
              <a:r>
                <a:rPr lang="en-US" altLang="zh-CN" sz="2800" b="1" dirty="0">
                  <a:latin typeface="Times New Roman" panose="02020603050405020304" pitchFamily="18" charset="0"/>
                  <a:ea typeface="楷体_GB2312" pitchFamily="49" charset="-122"/>
                </a:rPr>
                <a:t>-</a:t>
              </a:r>
            </a:p>
          </p:txBody>
        </p:sp>
        <p:sp>
          <p:nvSpPr>
            <p:cNvPr id="29743" name="Text Box 11"/>
            <p:cNvSpPr txBox="1"/>
            <p:nvPr>
              <p:custDataLst>
                <p:tags r:id="rId37"/>
              </p:custDataLst>
            </p:nvPr>
          </p:nvSpPr>
          <p:spPr>
            <a:xfrm>
              <a:off x="1437" y="3286"/>
              <a:ext cx="633" cy="288"/>
            </a:xfrm>
            <a:prstGeom prst="rect">
              <a:avLst/>
            </a:prstGeom>
            <a:noFill/>
            <a:ln w="9525">
              <a:noFill/>
            </a:ln>
          </p:spPr>
          <p:txBody>
            <a:bodyPr>
              <a:spAutoFit/>
            </a:bodyPr>
            <a:lstStyle/>
            <a:p>
              <a:pPr algn="ctr" eaLnBrk="0" hangingPunct="0">
                <a:spcBef>
                  <a:spcPct val="50000"/>
                </a:spcBef>
              </a:pPr>
              <a:r>
                <a:rPr lang="en-US" altLang="zh-CN" b="1" i="1" dirty="0">
                  <a:solidFill>
                    <a:srgbClr val="D60093"/>
                  </a:solidFill>
                  <a:latin typeface="Times New Roman" panose="02020603050405020304" pitchFamily="18" charset="0"/>
                  <a:ea typeface="楷体_GB2312" pitchFamily="49" charset="-122"/>
                </a:rPr>
                <a:t>u</a:t>
              </a:r>
              <a:endParaRPr lang="en-US" altLang="zh-CN" b="1" dirty="0">
                <a:solidFill>
                  <a:srgbClr val="D60093"/>
                </a:solidFill>
                <a:latin typeface="Times New Roman" panose="02020603050405020304" pitchFamily="18" charset="0"/>
                <a:ea typeface="楷体_GB2312" pitchFamily="49" charset="-122"/>
              </a:endParaRPr>
            </a:p>
          </p:txBody>
        </p:sp>
        <p:sp>
          <p:nvSpPr>
            <p:cNvPr id="29744" name="Text Box 12"/>
            <p:cNvSpPr txBox="1"/>
            <p:nvPr>
              <p:custDataLst>
                <p:tags r:id="rId38"/>
              </p:custDataLst>
            </p:nvPr>
          </p:nvSpPr>
          <p:spPr>
            <a:xfrm>
              <a:off x="956" y="3352"/>
              <a:ext cx="640" cy="327"/>
            </a:xfrm>
            <a:prstGeom prst="rect">
              <a:avLst/>
            </a:prstGeom>
            <a:noFill/>
            <a:ln w="9525">
              <a:noFill/>
            </a:ln>
          </p:spPr>
          <p:txBody>
            <a:bodyPr>
              <a:spAutoFit/>
            </a:bodyPr>
            <a:lstStyle/>
            <a:p>
              <a:pPr algn="ctr" eaLnBrk="0" hangingPunct="0">
                <a:spcBef>
                  <a:spcPct val="50000"/>
                </a:spcBef>
              </a:pPr>
              <a:r>
                <a:rPr lang="en-US" altLang="zh-CN" sz="2800" b="1" dirty="0">
                  <a:latin typeface="宋体" panose="02010600030101010101" pitchFamily="2" charset="-122"/>
                </a:rPr>
                <a:t>+</a:t>
              </a:r>
            </a:p>
          </p:txBody>
        </p:sp>
        <p:sp>
          <p:nvSpPr>
            <p:cNvPr id="29745" name="Text Box 13"/>
            <p:cNvSpPr txBox="1"/>
            <p:nvPr>
              <p:custDataLst>
                <p:tags r:id="rId39"/>
              </p:custDataLst>
            </p:nvPr>
          </p:nvSpPr>
          <p:spPr>
            <a:xfrm>
              <a:off x="1127" y="3718"/>
              <a:ext cx="294" cy="327"/>
            </a:xfrm>
            <a:prstGeom prst="rect">
              <a:avLst/>
            </a:prstGeom>
            <a:noFill/>
            <a:ln w="9525">
              <a:noFill/>
            </a:ln>
          </p:spPr>
          <p:txBody>
            <a:bodyPr>
              <a:spAutoFit/>
            </a:bodyPr>
            <a:lstStyle/>
            <a:p>
              <a:pPr algn="ctr" eaLnBrk="0" hangingPunct="0">
                <a:spcBef>
                  <a:spcPct val="50000"/>
                </a:spcBef>
              </a:pPr>
              <a:r>
                <a:rPr lang="en-US" altLang="zh-CN" sz="2800" b="1" dirty="0">
                  <a:latin typeface="宋体" panose="02010600030101010101" pitchFamily="2" charset="-122"/>
                </a:rPr>
                <a:t>-</a:t>
              </a:r>
            </a:p>
          </p:txBody>
        </p:sp>
        <p:sp>
          <p:nvSpPr>
            <p:cNvPr id="29746" name="Text Box 14"/>
            <p:cNvSpPr txBox="1"/>
            <p:nvPr>
              <p:custDataLst>
                <p:tags r:id="rId40"/>
              </p:custDataLst>
            </p:nvPr>
          </p:nvSpPr>
          <p:spPr>
            <a:xfrm>
              <a:off x="627" y="3154"/>
              <a:ext cx="399" cy="327"/>
            </a:xfrm>
            <a:prstGeom prst="rect">
              <a:avLst/>
            </a:prstGeom>
            <a:noFill/>
            <a:ln w="9525">
              <a:noFill/>
            </a:ln>
          </p:spPr>
          <p:txBody>
            <a:bodyPr>
              <a:spAutoFit/>
            </a:bodyPr>
            <a:lstStyle/>
            <a:p>
              <a:pPr eaLnBrk="0" hangingPunct="0"/>
              <a:r>
                <a:rPr lang="en-US" altLang="zh-CN" sz="2800" b="1" i="1" dirty="0">
                  <a:solidFill>
                    <a:schemeClr val="accent2"/>
                  </a:solidFill>
                  <a:latin typeface="Times New Roman" panose="02020603050405020304" pitchFamily="18" charset="0"/>
                </a:rPr>
                <a:t>u</a:t>
              </a:r>
              <a:r>
                <a:rPr lang="en-US" altLang="zh-CN" sz="2800" baseline="-25000" dirty="0">
                  <a:solidFill>
                    <a:schemeClr val="accent2"/>
                  </a:solidFill>
                  <a:latin typeface="Times New Roman" panose="02020603050405020304" pitchFamily="18" charset="0"/>
                </a:rPr>
                <a:t>s</a:t>
              </a:r>
              <a:endParaRPr lang="en-US" altLang="zh-CN" sz="2800" dirty="0">
                <a:solidFill>
                  <a:schemeClr val="accent2"/>
                </a:solidFill>
                <a:latin typeface="Times New Roman" panose="02020603050405020304" pitchFamily="18" charset="0"/>
                <a:ea typeface="楷体_GB2312" pitchFamily="49" charset="-122"/>
              </a:endParaRPr>
            </a:p>
          </p:txBody>
        </p:sp>
        <p:sp>
          <p:nvSpPr>
            <p:cNvPr id="29747" name="Line 15"/>
            <p:cNvSpPr/>
            <p:nvPr>
              <p:custDataLst>
                <p:tags r:id="rId41"/>
              </p:custDataLst>
            </p:nvPr>
          </p:nvSpPr>
          <p:spPr>
            <a:xfrm>
              <a:off x="1071" y="4061"/>
              <a:ext cx="624" cy="0"/>
            </a:xfrm>
            <a:prstGeom prst="line">
              <a:avLst/>
            </a:prstGeom>
            <a:ln w="28575" cap="flat" cmpd="sng">
              <a:solidFill>
                <a:srgbClr val="0033CC"/>
              </a:solidFill>
              <a:prstDash val="solid"/>
              <a:headEnd type="none" w="med" len="med"/>
              <a:tailEnd type="none" w="med" len="med"/>
            </a:ln>
          </p:spPr>
        </p:sp>
        <p:sp>
          <p:nvSpPr>
            <p:cNvPr id="29748" name="Line 16"/>
            <p:cNvSpPr/>
            <p:nvPr>
              <p:custDataLst>
                <p:tags r:id="rId42"/>
              </p:custDataLst>
            </p:nvPr>
          </p:nvSpPr>
          <p:spPr>
            <a:xfrm flipH="1">
              <a:off x="1070" y="2890"/>
              <a:ext cx="0" cy="1167"/>
            </a:xfrm>
            <a:prstGeom prst="line">
              <a:avLst/>
            </a:prstGeom>
            <a:ln w="28575" cap="flat" cmpd="sng">
              <a:solidFill>
                <a:srgbClr val="0033CC"/>
              </a:solidFill>
              <a:prstDash val="solid"/>
              <a:headEnd type="none" w="med" len="med"/>
              <a:tailEnd type="none" w="med" len="med"/>
            </a:ln>
          </p:spPr>
        </p:sp>
        <p:grpSp>
          <p:nvGrpSpPr>
            <p:cNvPr id="29749" name="Group 17"/>
            <p:cNvGrpSpPr/>
            <p:nvPr/>
          </p:nvGrpSpPr>
          <p:grpSpPr>
            <a:xfrm>
              <a:off x="1075" y="2871"/>
              <a:ext cx="693" cy="66"/>
              <a:chOff x="1088" y="2845"/>
              <a:chExt cx="693" cy="66"/>
            </a:xfrm>
          </p:grpSpPr>
          <p:sp>
            <p:nvSpPr>
              <p:cNvPr id="29757" name="Line 18"/>
              <p:cNvSpPr/>
              <p:nvPr>
                <p:custDataLst>
                  <p:tags r:id="rId50"/>
                </p:custDataLst>
              </p:nvPr>
            </p:nvSpPr>
            <p:spPr>
              <a:xfrm>
                <a:off x="1088" y="2854"/>
                <a:ext cx="678" cy="0"/>
              </a:xfrm>
              <a:prstGeom prst="line">
                <a:avLst/>
              </a:prstGeom>
              <a:ln w="28575" cap="flat" cmpd="sng">
                <a:solidFill>
                  <a:srgbClr val="0033CC"/>
                </a:solidFill>
                <a:prstDash val="solid"/>
                <a:headEnd type="none" w="med" len="med"/>
                <a:tailEnd type="none" w="med" len="med"/>
              </a:ln>
            </p:spPr>
          </p:sp>
          <p:sp>
            <p:nvSpPr>
              <p:cNvPr id="29758" name="Oval 19"/>
              <p:cNvSpPr/>
              <p:nvPr>
                <p:custDataLst>
                  <p:tags r:id="rId51"/>
                </p:custDataLst>
              </p:nvPr>
            </p:nvSpPr>
            <p:spPr>
              <a:xfrm>
                <a:off x="1715" y="2845"/>
                <a:ext cx="66" cy="6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sp>
          <p:nvSpPr>
            <p:cNvPr id="29750" name="Oval 20"/>
            <p:cNvSpPr/>
            <p:nvPr>
              <p:custDataLst>
                <p:tags r:id="rId43"/>
              </p:custDataLst>
            </p:nvPr>
          </p:nvSpPr>
          <p:spPr>
            <a:xfrm>
              <a:off x="1697" y="4018"/>
              <a:ext cx="66" cy="6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9751" name="Oval 21"/>
            <p:cNvSpPr/>
            <p:nvPr>
              <p:custDataLst>
                <p:tags r:id="rId44"/>
              </p:custDataLst>
            </p:nvPr>
          </p:nvSpPr>
          <p:spPr>
            <a:xfrm flipH="1">
              <a:off x="975" y="3256"/>
              <a:ext cx="189" cy="179"/>
            </a:xfrm>
            <a:prstGeom prst="ellipse">
              <a:avLst/>
            </a:prstGeom>
            <a:no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9752" name="Text Box 22"/>
            <p:cNvSpPr txBox="1"/>
            <p:nvPr>
              <p:custDataLst>
                <p:tags r:id="rId45"/>
              </p:custDataLst>
            </p:nvPr>
          </p:nvSpPr>
          <p:spPr>
            <a:xfrm>
              <a:off x="893" y="3018"/>
              <a:ext cx="224"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29753" name="Text Box 23"/>
            <p:cNvSpPr txBox="1"/>
            <p:nvPr>
              <p:custDataLst>
                <p:tags r:id="rId46"/>
              </p:custDataLst>
            </p:nvPr>
          </p:nvSpPr>
          <p:spPr>
            <a:xfrm>
              <a:off x="929" y="3342"/>
              <a:ext cx="180"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29754" name="Rectangle 24"/>
            <p:cNvSpPr/>
            <p:nvPr>
              <p:custDataLst>
                <p:tags r:id="rId47"/>
              </p:custDataLst>
            </p:nvPr>
          </p:nvSpPr>
          <p:spPr>
            <a:xfrm>
              <a:off x="1035" y="3604"/>
              <a:ext cx="96" cy="216"/>
            </a:xfrm>
            <a:prstGeom prst="rect">
              <a:avLst/>
            </a:prstGeom>
            <a:gradFill rotWithShape="0">
              <a:gsLst>
                <a:gs pos="0">
                  <a:srgbClr val="FFFFB5"/>
                </a:gs>
                <a:gs pos="100000">
                  <a:srgbClr val="FFFFFF"/>
                </a:gs>
              </a:gsLst>
              <a:lin ang="5400000" scaled="1"/>
              <a:tileRect/>
            </a:gra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9755" name="Text Box 25"/>
            <p:cNvSpPr txBox="1"/>
            <p:nvPr>
              <p:custDataLst>
                <p:tags r:id="rId48"/>
              </p:custDataLst>
            </p:nvPr>
          </p:nvSpPr>
          <p:spPr>
            <a:xfrm>
              <a:off x="677" y="3534"/>
              <a:ext cx="325" cy="288"/>
            </a:xfrm>
            <a:prstGeom prst="rect">
              <a:avLst/>
            </a:prstGeom>
            <a:noFill/>
            <a:ln w="9525">
              <a:noFill/>
            </a:ln>
          </p:spPr>
          <p:txBody>
            <a:bodyPr wrap="none">
              <a:spAutoFit/>
            </a:bodyPr>
            <a:lstStyle/>
            <a:p>
              <a:r>
                <a:rPr lang="en-US" altLang="zh-CN" b="1" i="1" dirty="0">
                  <a:solidFill>
                    <a:srgbClr val="0033CC"/>
                  </a:solidFill>
                  <a:latin typeface="Times New Roman" panose="02020603050405020304" pitchFamily="18" charset="0"/>
                </a:rPr>
                <a:t>R</a:t>
              </a:r>
              <a:r>
                <a:rPr lang="en-US" altLang="zh-CN" sz="2000" b="1" baseline="-25000" dirty="0">
                  <a:solidFill>
                    <a:srgbClr val="0033CC"/>
                  </a:solidFill>
                  <a:latin typeface="Times New Roman" panose="02020603050405020304" pitchFamily="18" charset="0"/>
                </a:rPr>
                <a:t>O</a:t>
              </a:r>
            </a:p>
          </p:txBody>
        </p:sp>
        <p:sp>
          <p:nvSpPr>
            <p:cNvPr id="29756" name="Rectangle 26"/>
            <p:cNvSpPr/>
            <p:nvPr>
              <p:custDataLst>
                <p:tags r:id="rId49"/>
              </p:custDataLst>
            </p:nvPr>
          </p:nvSpPr>
          <p:spPr>
            <a:xfrm>
              <a:off x="1227" y="3533"/>
              <a:ext cx="317" cy="327"/>
            </a:xfrm>
            <a:prstGeom prst="rect">
              <a:avLst/>
            </a:prstGeom>
            <a:noFill/>
            <a:ln w="9525">
              <a:noFill/>
            </a:ln>
          </p:spPr>
          <p:txBody>
            <a:bodyPr wrap="none">
              <a:spAutoFit/>
            </a:bodyPr>
            <a:lstStyle/>
            <a:p>
              <a:r>
                <a:rPr lang="en-US" altLang="zh-CN" sz="2800" b="1" i="1" dirty="0">
                  <a:latin typeface="Times New Roman" panose="02020603050405020304" pitchFamily="18" charset="0"/>
                </a:rPr>
                <a:t>u</a:t>
              </a:r>
              <a:r>
                <a:rPr lang="en-US" altLang="zh-CN" sz="2800" baseline="-25000" dirty="0">
                  <a:latin typeface="Times New Roman" panose="02020603050405020304" pitchFamily="18" charset="0"/>
                </a:rPr>
                <a:t>1</a:t>
              </a:r>
            </a:p>
          </p:txBody>
        </p:sp>
      </p:grpSp>
      <p:sp>
        <p:nvSpPr>
          <p:cNvPr id="85019" name="Text Box 27"/>
          <p:cNvSpPr txBox="1"/>
          <p:nvPr>
            <p:custDataLst>
              <p:tags r:id="rId10"/>
            </p:custDataLst>
          </p:nvPr>
        </p:nvSpPr>
        <p:spPr>
          <a:xfrm>
            <a:off x="4622800" y="5042535"/>
            <a:ext cx="2060575" cy="519113"/>
          </a:xfrm>
          <a:prstGeom prst="rect">
            <a:avLst/>
          </a:prstGeom>
          <a:noFill/>
          <a:ln w="9525">
            <a:noFill/>
          </a:ln>
        </p:spPr>
        <p:txBody>
          <a:bodyPr wrap="none" anchor="ctr" anchorCtr="0">
            <a:spAutoFit/>
          </a:bodyPr>
          <a:lstStyle/>
          <a:p>
            <a:pPr algn="ctr"/>
            <a:r>
              <a:rPr lang="zh-CN" altLang="en-US" sz="2800" b="1" dirty="0">
                <a:solidFill>
                  <a:srgbClr val="FF6600"/>
                </a:solidFill>
                <a:latin typeface="Times New Roman" panose="02020603050405020304" pitchFamily="18" charset="0"/>
                <a:sym typeface="Symbol" panose="05050102010706020507" pitchFamily="18" charset="2"/>
              </a:rPr>
              <a:t>根据</a:t>
            </a:r>
            <a:r>
              <a:rPr lang="zh-CN" altLang="en-US" sz="2800" b="1" dirty="0">
                <a:solidFill>
                  <a:srgbClr val="FF6600"/>
                </a:solidFill>
                <a:latin typeface="Times New Roman" panose="02020603050405020304" pitchFamily="18" charset="0"/>
                <a:ea typeface="隶书" pitchFamily="49" charset="-122"/>
                <a:sym typeface="Symbol" panose="05050102010706020507" pitchFamily="18" charset="2"/>
              </a:rPr>
              <a:t> </a:t>
            </a:r>
            <a:r>
              <a:rPr lang="en-US" altLang="zh-CN" sz="2800" b="1" i="1" dirty="0">
                <a:solidFill>
                  <a:srgbClr val="FF6600"/>
                </a:solidFill>
                <a:latin typeface="Times New Roman" panose="02020603050405020304" pitchFamily="18" charset="0"/>
                <a:ea typeface="隶书" pitchFamily="49" charset="-122"/>
                <a:sym typeface="Symbol" panose="05050102010706020507" pitchFamily="18" charset="2"/>
              </a:rPr>
              <a:t>U</a:t>
            </a:r>
            <a:r>
              <a:rPr lang="en-US" altLang="zh-CN" sz="2800" b="1" dirty="0">
                <a:solidFill>
                  <a:srgbClr val="FF6600"/>
                </a:solidFill>
                <a:latin typeface="Times New Roman" panose="02020603050405020304" pitchFamily="18" charset="0"/>
                <a:ea typeface="隶书" pitchFamily="49" charset="-122"/>
                <a:sym typeface="Symbol" panose="05050102010706020507" pitchFamily="18" charset="2"/>
              </a:rPr>
              <a:t> = 0</a:t>
            </a:r>
            <a:endParaRPr lang="en-US" altLang="zh-CN" sz="2800" b="1" dirty="0">
              <a:solidFill>
                <a:srgbClr val="FF6600"/>
              </a:solidFill>
              <a:latin typeface="Times New Roman" panose="02020603050405020304" pitchFamily="18" charset="0"/>
              <a:ea typeface="隶书" pitchFamily="49" charset="-122"/>
            </a:endParaRPr>
          </a:p>
        </p:txBody>
      </p:sp>
      <p:sp>
        <p:nvSpPr>
          <p:cNvPr id="85020" name="Text Box 28"/>
          <p:cNvSpPr txBox="1"/>
          <p:nvPr>
            <p:custDataLst>
              <p:tags r:id="rId11"/>
            </p:custDataLst>
          </p:nvPr>
        </p:nvSpPr>
        <p:spPr>
          <a:xfrm>
            <a:off x="4652963" y="6185535"/>
            <a:ext cx="2290762" cy="519113"/>
          </a:xfrm>
          <a:prstGeom prst="rect">
            <a:avLst/>
          </a:prstGeom>
          <a:noFill/>
          <a:ln w="9525">
            <a:noFill/>
          </a:ln>
        </p:spPr>
        <p:txBody>
          <a:bodyPr wrap="none" anchor="ctr" anchorCtr="0">
            <a:spAutoFit/>
          </a:bodyPr>
          <a:lstStyle/>
          <a:p>
            <a:r>
              <a:rPr lang="en-US" altLang="zh-CN" sz="2800" b="1" i="1" dirty="0">
                <a:solidFill>
                  <a:schemeClr val="accent2"/>
                </a:solidFill>
                <a:latin typeface="Times New Roman" panose="02020603050405020304" pitchFamily="18" charset="0"/>
                <a:ea typeface="隶书" pitchFamily="49" charset="-122"/>
              </a:rPr>
              <a:t>U</a:t>
            </a:r>
            <a:r>
              <a:rPr lang="en-US" altLang="zh-CN" sz="2800" b="1" baseline="-25000" dirty="0">
                <a:solidFill>
                  <a:schemeClr val="accent2"/>
                </a:solidFill>
                <a:latin typeface="Times New Roman" panose="02020603050405020304" pitchFamily="18" charset="0"/>
                <a:ea typeface="隶书" pitchFamily="49" charset="-122"/>
              </a:rPr>
              <a:t>AB</a:t>
            </a:r>
            <a:r>
              <a:rPr lang="en-US" altLang="zh-CN" sz="2800" b="1" dirty="0">
                <a:solidFill>
                  <a:schemeClr val="accent2"/>
                </a:solidFill>
                <a:latin typeface="Times New Roman" panose="02020603050405020304" pitchFamily="18" charset="0"/>
                <a:ea typeface="隶书" pitchFamily="49" charset="-122"/>
              </a:rPr>
              <a:t>= </a:t>
            </a:r>
            <a:r>
              <a:rPr lang="en-US" altLang="zh-CN" sz="2800" b="1" i="1" dirty="0">
                <a:solidFill>
                  <a:schemeClr val="accent2"/>
                </a:solidFill>
                <a:latin typeface="Times New Roman" panose="02020603050405020304" pitchFamily="18" charset="0"/>
                <a:ea typeface="隶书" pitchFamily="49" charset="-122"/>
              </a:rPr>
              <a:t>U</a:t>
            </a:r>
            <a:r>
              <a:rPr lang="en-US" altLang="zh-CN" sz="2800" b="1" baseline="-25000" dirty="0">
                <a:solidFill>
                  <a:schemeClr val="accent2"/>
                </a:solidFill>
                <a:latin typeface="Times New Roman" panose="02020603050405020304" pitchFamily="18" charset="0"/>
                <a:ea typeface="隶书" pitchFamily="49" charset="-122"/>
              </a:rPr>
              <a:t>A</a:t>
            </a:r>
            <a:r>
              <a:rPr lang="en-US" altLang="zh-CN" sz="2800" b="1" i="1" dirty="0">
                <a:solidFill>
                  <a:schemeClr val="accent2"/>
                </a:solidFill>
                <a:latin typeface="Times New Roman" panose="02020603050405020304" pitchFamily="18" charset="0"/>
                <a:ea typeface="隶书" pitchFamily="49" charset="-122"/>
                <a:sym typeface="Symbol" panose="05050102010706020507" pitchFamily="18" charset="2"/>
              </a:rPr>
              <a:t></a:t>
            </a:r>
            <a:r>
              <a:rPr lang="en-US" altLang="zh-CN" sz="2800" b="1" i="1" dirty="0">
                <a:solidFill>
                  <a:schemeClr val="accent2"/>
                </a:solidFill>
                <a:latin typeface="Times New Roman" panose="02020603050405020304" pitchFamily="18" charset="0"/>
                <a:ea typeface="隶书" pitchFamily="49" charset="-122"/>
              </a:rPr>
              <a:t> U</a:t>
            </a:r>
            <a:r>
              <a:rPr lang="en-US" altLang="zh-CN" sz="2800" b="1" baseline="-25000" dirty="0">
                <a:solidFill>
                  <a:schemeClr val="accent2"/>
                </a:solidFill>
                <a:latin typeface="Times New Roman" panose="02020603050405020304" pitchFamily="18" charset="0"/>
                <a:ea typeface="隶书" pitchFamily="49" charset="-122"/>
              </a:rPr>
              <a:t>B</a:t>
            </a:r>
            <a:r>
              <a:rPr lang="en-US" altLang="zh-CN" sz="2800" b="1" dirty="0">
                <a:solidFill>
                  <a:schemeClr val="accent2"/>
                </a:solidFill>
                <a:latin typeface="Times New Roman" panose="02020603050405020304" pitchFamily="18" charset="0"/>
                <a:ea typeface="隶书" pitchFamily="49" charset="-122"/>
              </a:rPr>
              <a:t> </a:t>
            </a:r>
            <a:endParaRPr lang="en-US" altLang="zh-CN" sz="2800" b="1" i="1" dirty="0">
              <a:solidFill>
                <a:schemeClr val="accent2"/>
              </a:solidFill>
              <a:latin typeface="Times New Roman" panose="02020603050405020304" pitchFamily="18" charset="0"/>
              <a:ea typeface="隶书" pitchFamily="49" charset="-122"/>
            </a:endParaRPr>
          </a:p>
        </p:txBody>
      </p:sp>
      <p:sp>
        <p:nvSpPr>
          <p:cNvPr id="85021" name="Text Box 29"/>
          <p:cNvSpPr txBox="1"/>
          <p:nvPr>
            <p:custDataLst>
              <p:tags r:id="rId12"/>
            </p:custDataLst>
          </p:nvPr>
        </p:nvSpPr>
        <p:spPr>
          <a:xfrm>
            <a:off x="4641850" y="5575935"/>
            <a:ext cx="2574925" cy="519113"/>
          </a:xfrm>
          <a:prstGeom prst="rect">
            <a:avLst/>
          </a:prstGeom>
          <a:noFill/>
          <a:ln w="9525">
            <a:noFill/>
          </a:ln>
        </p:spPr>
        <p:txBody>
          <a:bodyPr wrap="none" anchor="ctr" anchorCtr="0">
            <a:spAutoFit/>
          </a:bodyPr>
          <a:lstStyle/>
          <a:p>
            <a:r>
              <a:rPr lang="en-US" altLang="zh-CN" sz="2800" b="1" i="1" dirty="0">
                <a:solidFill>
                  <a:schemeClr val="accent2"/>
                </a:solidFill>
                <a:latin typeface="Times New Roman" panose="02020603050405020304" pitchFamily="18" charset="0"/>
                <a:ea typeface="隶书" pitchFamily="49" charset="-122"/>
              </a:rPr>
              <a:t>U</a:t>
            </a:r>
            <a:r>
              <a:rPr lang="en-US" altLang="zh-CN" sz="2800" b="1" baseline="-25000" dirty="0">
                <a:solidFill>
                  <a:schemeClr val="accent2"/>
                </a:solidFill>
                <a:latin typeface="Times New Roman" panose="02020603050405020304" pitchFamily="18" charset="0"/>
                <a:ea typeface="隶书" pitchFamily="49" charset="-122"/>
              </a:rPr>
              <a:t>A</a:t>
            </a:r>
            <a:r>
              <a:rPr lang="en-US" altLang="zh-CN" sz="2800" b="1" i="1" dirty="0">
                <a:solidFill>
                  <a:schemeClr val="accent2"/>
                </a:solidFill>
                <a:latin typeface="Times New Roman" panose="02020603050405020304" pitchFamily="18" charset="0"/>
                <a:ea typeface="隶书" pitchFamily="49" charset="-122"/>
                <a:sym typeface="Symbol" panose="05050102010706020507" pitchFamily="18" charset="2"/>
              </a:rPr>
              <a:t></a:t>
            </a:r>
            <a:r>
              <a:rPr lang="en-US" altLang="zh-CN" sz="2800" b="1" i="1" dirty="0">
                <a:solidFill>
                  <a:schemeClr val="accent2"/>
                </a:solidFill>
                <a:latin typeface="Times New Roman" panose="02020603050405020304" pitchFamily="18" charset="0"/>
                <a:ea typeface="隶书" pitchFamily="49" charset="-122"/>
              </a:rPr>
              <a:t> U</a:t>
            </a:r>
            <a:r>
              <a:rPr lang="en-US" altLang="zh-CN" sz="2800" b="1" baseline="-25000" dirty="0">
                <a:solidFill>
                  <a:schemeClr val="accent2"/>
                </a:solidFill>
                <a:latin typeface="Times New Roman" panose="02020603050405020304" pitchFamily="18" charset="0"/>
                <a:ea typeface="隶书" pitchFamily="49" charset="-122"/>
              </a:rPr>
              <a:t>B</a:t>
            </a:r>
            <a:r>
              <a:rPr lang="en-US" altLang="zh-CN" sz="2800" b="1" i="1" dirty="0">
                <a:solidFill>
                  <a:schemeClr val="accent2"/>
                </a:solidFill>
                <a:latin typeface="Times New Roman" panose="02020603050405020304" pitchFamily="18" charset="0"/>
                <a:ea typeface="隶书" pitchFamily="49" charset="-122"/>
                <a:sym typeface="Symbol" panose="05050102010706020507" pitchFamily="18" charset="2"/>
              </a:rPr>
              <a:t></a:t>
            </a:r>
            <a:r>
              <a:rPr lang="en-US" altLang="zh-CN" sz="2800" b="1" i="1" dirty="0">
                <a:solidFill>
                  <a:schemeClr val="accent2"/>
                </a:solidFill>
                <a:latin typeface="Times New Roman" panose="02020603050405020304" pitchFamily="18" charset="0"/>
                <a:ea typeface="隶书" pitchFamily="49" charset="-122"/>
              </a:rPr>
              <a:t> U</a:t>
            </a:r>
            <a:r>
              <a:rPr lang="en-US" altLang="zh-CN" sz="2800" b="1" baseline="-25000" dirty="0">
                <a:solidFill>
                  <a:schemeClr val="accent2"/>
                </a:solidFill>
                <a:latin typeface="Times New Roman" panose="02020603050405020304" pitchFamily="18" charset="0"/>
                <a:ea typeface="隶书" pitchFamily="49" charset="-122"/>
              </a:rPr>
              <a:t>AB</a:t>
            </a:r>
            <a:r>
              <a:rPr lang="en-US" altLang="zh-CN" sz="2800" b="1" dirty="0">
                <a:solidFill>
                  <a:schemeClr val="accent2"/>
                </a:solidFill>
                <a:latin typeface="Times New Roman" panose="02020603050405020304" pitchFamily="18" charset="0"/>
                <a:ea typeface="隶书" pitchFamily="49" charset="-122"/>
              </a:rPr>
              <a:t>=0</a:t>
            </a:r>
          </a:p>
        </p:txBody>
      </p:sp>
      <p:grpSp>
        <p:nvGrpSpPr>
          <p:cNvPr id="4" name="Group 31"/>
          <p:cNvGrpSpPr/>
          <p:nvPr/>
        </p:nvGrpSpPr>
        <p:grpSpPr>
          <a:xfrm>
            <a:off x="4321175" y="1932623"/>
            <a:ext cx="3252788" cy="2957512"/>
            <a:chOff x="2722" y="921"/>
            <a:chExt cx="2049" cy="1863"/>
          </a:xfrm>
        </p:grpSpPr>
        <p:sp>
          <p:nvSpPr>
            <p:cNvPr id="29716" name="Line 32"/>
            <p:cNvSpPr/>
            <p:nvPr>
              <p:custDataLst>
                <p:tags r:id="rId13"/>
              </p:custDataLst>
            </p:nvPr>
          </p:nvSpPr>
          <p:spPr>
            <a:xfrm>
              <a:off x="3745" y="1289"/>
              <a:ext cx="0" cy="816"/>
            </a:xfrm>
            <a:prstGeom prst="line">
              <a:avLst/>
            </a:prstGeom>
            <a:ln w="25400" cap="flat" cmpd="sng">
              <a:solidFill>
                <a:schemeClr val="bg2"/>
              </a:solidFill>
              <a:prstDash val="solid"/>
              <a:headEnd type="none" w="med" len="med"/>
              <a:tailEnd type="none" w="sm" len="lg"/>
            </a:ln>
          </p:spPr>
        </p:sp>
        <p:sp>
          <p:nvSpPr>
            <p:cNvPr id="29717" name="Line 33"/>
            <p:cNvSpPr/>
            <p:nvPr>
              <p:custDataLst>
                <p:tags r:id="rId14"/>
              </p:custDataLst>
            </p:nvPr>
          </p:nvSpPr>
          <p:spPr>
            <a:xfrm rot="-3308606" flipH="1" flipV="1">
              <a:off x="4074" y="1878"/>
              <a:ext cx="8" cy="875"/>
            </a:xfrm>
            <a:prstGeom prst="line">
              <a:avLst/>
            </a:prstGeom>
            <a:ln w="25400" cap="flat" cmpd="sng">
              <a:solidFill>
                <a:schemeClr val="bg2"/>
              </a:solidFill>
              <a:prstDash val="solid"/>
              <a:headEnd type="none" w="med" len="med"/>
              <a:tailEnd type="none" w="sm" len="lg"/>
            </a:ln>
          </p:spPr>
        </p:sp>
        <p:sp>
          <p:nvSpPr>
            <p:cNvPr id="29718" name="Line 34"/>
            <p:cNvSpPr/>
            <p:nvPr>
              <p:custDataLst>
                <p:tags r:id="rId15"/>
              </p:custDataLst>
            </p:nvPr>
          </p:nvSpPr>
          <p:spPr>
            <a:xfrm rot="3308606" flipV="1">
              <a:off x="3398" y="1878"/>
              <a:ext cx="8" cy="875"/>
            </a:xfrm>
            <a:prstGeom prst="line">
              <a:avLst/>
            </a:prstGeom>
            <a:ln w="25400" cap="flat" cmpd="sng">
              <a:solidFill>
                <a:schemeClr val="bg2"/>
              </a:solidFill>
              <a:prstDash val="solid"/>
              <a:headEnd type="none" w="med" len="med"/>
              <a:tailEnd type="none" w="sm" len="lg"/>
            </a:ln>
          </p:spPr>
        </p:sp>
        <p:sp>
          <p:nvSpPr>
            <p:cNvPr id="29719" name="Text Box 35"/>
            <p:cNvSpPr txBox="1"/>
            <p:nvPr>
              <p:custDataLst>
                <p:tags r:id="rId16"/>
              </p:custDataLst>
            </p:nvPr>
          </p:nvSpPr>
          <p:spPr>
            <a:xfrm>
              <a:off x="3619" y="921"/>
              <a:ext cx="278" cy="327"/>
            </a:xfrm>
            <a:prstGeom prst="rect">
              <a:avLst/>
            </a:prstGeom>
            <a:noFill/>
            <a:ln w="25400">
              <a:noFill/>
            </a:ln>
          </p:spPr>
          <p:txBody>
            <a:bodyPr wrap="none">
              <a:spAutoFit/>
            </a:bodyPr>
            <a:lstStyle/>
            <a:p>
              <a:r>
                <a:rPr lang="en-US" altLang="zh-CN" sz="2800" b="1" dirty="0">
                  <a:latin typeface="Times New Roman" panose="02020603050405020304" pitchFamily="18" charset="0"/>
                </a:rPr>
                <a:t>A</a:t>
              </a:r>
            </a:p>
          </p:txBody>
        </p:sp>
        <p:sp>
          <p:nvSpPr>
            <p:cNvPr id="29720" name="Text Box 36"/>
            <p:cNvSpPr txBox="1"/>
            <p:nvPr>
              <p:custDataLst>
                <p:tags r:id="rId17"/>
              </p:custDataLst>
            </p:nvPr>
          </p:nvSpPr>
          <p:spPr>
            <a:xfrm>
              <a:off x="4506" y="2457"/>
              <a:ext cx="265" cy="327"/>
            </a:xfrm>
            <a:prstGeom prst="rect">
              <a:avLst/>
            </a:prstGeom>
            <a:noFill/>
            <a:ln w="25400">
              <a:noFill/>
            </a:ln>
          </p:spPr>
          <p:txBody>
            <a:bodyPr wrap="none">
              <a:spAutoFit/>
            </a:bodyPr>
            <a:lstStyle/>
            <a:p>
              <a:r>
                <a:rPr lang="en-US" altLang="zh-CN" sz="2800" b="1" dirty="0">
                  <a:latin typeface="Times New Roman" panose="02020603050405020304" pitchFamily="18" charset="0"/>
                </a:rPr>
                <a:t>B</a:t>
              </a:r>
            </a:p>
          </p:txBody>
        </p:sp>
        <p:sp>
          <p:nvSpPr>
            <p:cNvPr id="29721" name="Text Box 37"/>
            <p:cNvSpPr txBox="1"/>
            <p:nvPr>
              <p:custDataLst>
                <p:tags r:id="rId18"/>
              </p:custDataLst>
            </p:nvPr>
          </p:nvSpPr>
          <p:spPr>
            <a:xfrm>
              <a:off x="2722" y="2457"/>
              <a:ext cx="278" cy="327"/>
            </a:xfrm>
            <a:prstGeom prst="rect">
              <a:avLst/>
            </a:prstGeom>
            <a:noFill/>
            <a:ln w="25400">
              <a:noFill/>
            </a:ln>
          </p:spPr>
          <p:txBody>
            <a:bodyPr wrap="none">
              <a:spAutoFit/>
            </a:bodyPr>
            <a:lstStyle/>
            <a:p>
              <a:r>
                <a:rPr lang="en-US" altLang="zh-CN" sz="2800" b="1" dirty="0">
                  <a:latin typeface="Times New Roman" panose="02020603050405020304" pitchFamily="18" charset="0"/>
                </a:rPr>
                <a:t>C</a:t>
              </a:r>
            </a:p>
          </p:txBody>
        </p:sp>
        <p:sp>
          <p:nvSpPr>
            <p:cNvPr id="29722" name="Oval 38"/>
            <p:cNvSpPr/>
            <p:nvPr>
              <p:custDataLst>
                <p:tags r:id="rId19"/>
              </p:custDataLst>
            </p:nvPr>
          </p:nvSpPr>
          <p:spPr>
            <a:xfrm flipH="1">
              <a:off x="4450" y="2561"/>
              <a:ext cx="48" cy="48"/>
            </a:xfrm>
            <a:prstGeom prst="ellipse">
              <a:avLst/>
            </a:prstGeom>
            <a:noFill/>
            <a:ln w="28575"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9723" name="Oval 39"/>
            <p:cNvSpPr/>
            <p:nvPr>
              <p:custDataLst>
                <p:tags r:id="rId20"/>
              </p:custDataLst>
            </p:nvPr>
          </p:nvSpPr>
          <p:spPr>
            <a:xfrm flipH="1">
              <a:off x="3010" y="2549"/>
              <a:ext cx="48" cy="48"/>
            </a:xfrm>
            <a:prstGeom prst="ellipse">
              <a:avLst/>
            </a:prstGeom>
            <a:noFill/>
            <a:ln w="28575"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9724" name="Oval 40"/>
            <p:cNvSpPr/>
            <p:nvPr>
              <p:custDataLst>
                <p:tags r:id="rId21"/>
              </p:custDataLst>
            </p:nvPr>
          </p:nvSpPr>
          <p:spPr>
            <a:xfrm flipH="1">
              <a:off x="3718" y="1241"/>
              <a:ext cx="48" cy="48"/>
            </a:xfrm>
            <a:prstGeom prst="ellipse">
              <a:avLst/>
            </a:prstGeom>
            <a:noFill/>
            <a:ln w="28575"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9725" name="Oval 41"/>
            <p:cNvSpPr/>
            <p:nvPr>
              <p:custDataLst>
                <p:tags r:id="rId22"/>
              </p:custDataLst>
            </p:nvPr>
          </p:nvSpPr>
          <p:spPr>
            <a:xfrm flipH="1">
              <a:off x="3718" y="2057"/>
              <a:ext cx="48" cy="48"/>
            </a:xfrm>
            <a:prstGeom prst="ellipse">
              <a:avLst/>
            </a:prstGeom>
            <a:solidFill>
              <a:schemeClr val="tx1"/>
            </a:solidFill>
            <a:ln w="25400" cap="flat" cmpd="sng">
              <a:solidFill>
                <a:schemeClr val="tx1"/>
              </a:solidFill>
              <a:prstDash val="solid"/>
              <a:headEnd type="none" w="med" len="med"/>
              <a:tailEnd type="none" w="med" len="lg"/>
            </a:ln>
          </p:spPr>
          <p:txBody>
            <a:bodyPr wrap="none" anchor="ctr" anchorCtr="0"/>
            <a:lstStyle/>
            <a:p>
              <a:endParaRPr lang="zh-CN" altLang="en-US" dirty="0">
                <a:latin typeface="Times New Roman" panose="02020603050405020304" pitchFamily="18" charset="0"/>
              </a:endParaRPr>
            </a:p>
          </p:txBody>
        </p:sp>
        <p:grpSp>
          <p:nvGrpSpPr>
            <p:cNvPr id="29726" name="Group 42"/>
            <p:cNvGrpSpPr/>
            <p:nvPr/>
          </p:nvGrpSpPr>
          <p:grpSpPr>
            <a:xfrm>
              <a:off x="3278" y="1161"/>
              <a:ext cx="388" cy="846"/>
              <a:chOff x="3292" y="1065"/>
              <a:chExt cx="388" cy="846"/>
            </a:xfrm>
          </p:grpSpPr>
          <p:sp>
            <p:nvSpPr>
              <p:cNvPr id="29738" name="Text Box 43"/>
              <p:cNvSpPr txBox="1"/>
              <p:nvPr>
                <p:custDataLst>
                  <p:tags r:id="rId32"/>
                </p:custDataLst>
              </p:nvPr>
            </p:nvSpPr>
            <p:spPr>
              <a:xfrm>
                <a:off x="3292" y="1353"/>
                <a:ext cx="388" cy="327"/>
              </a:xfrm>
              <a:prstGeom prst="rect">
                <a:avLst/>
              </a:prstGeom>
              <a:noFill/>
              <a:ln w="38100">
                <a:noFill/>
              </a:ln>
            </p:spPr>
            <p:txBody>
              <a:bodyPr wrap="none">
                <a:spAutoFit/>
              </a:bodyPr>
              <a:lstStyle/>
              <a:p>
                <a:r>
                  <a:rPr lang="en-US" altLang="zh-CN" sz="2800" b="1" i="1" dirty="0">
                    <a:solidFill>
                      <a:schemeClr val="accent2"/>
                    </a:solidFill>
                    <a:latin typeface="Times New Roman" panose="02020603050405020304" pitchFamily="18" charset="0"/>
                  </a:rPr>
                  <a:t>U</a:t>
                </a:r>
                <a:r>
                  <a:rPr lang="en-US" altLang="zh-CN" sz="2800" b="1" baseline="-25000" dirty="0">
                    <a:solidFill>
                      <a:schemeClr val="accent2"/>
                    </a:solidFill>
                    <a:latin typeface="Times New Roman" panose="02020603050405020304" pitchFamily="18" charset="0"/>
                  </a:rPr>
                  <a:t>A</a:t>
                </a:r>
                <a:endParaRPr lang="en-US" altLang="zh-CN" sz="2800" b="1" dirty="0">
                  <a:latin typeface="Times New Roman" panose="02020603050405020304" pitchFamily="18" charset="0"/>
                </a:endParaRPr>
              </a:p>
            </p:txBody>
          </p:sp>
          <p:sp>
            <p:nvSpPr>
              <p:cNvPr id="29739" name="Text Box 44"/>
              <p:cNvSpPr txBox="1"/>
              <p:nvPr>
                <p:custDataLst>
                  <p:tags r:id="rId33"/>
                </p:custDataLst>
              </p:nvPr>
            </p:nvSpPr>
            <p:spPr>
              <a:xfrm>
                <a:off x="3393" y="1065"/>
                <a:ext cx="244" cy="327"/>
              </a:xfrm>
              <a:prstGeom prst="rect">
                <a:avLst/>
              </a:prstGeom>
              <a:noFill/>
              <a:ln w="25400">
                <a:noFill/>
              </a:ln>
            </p:spPr>
            <p:txBody>
              <a:bodyPr wrap="none" anchor="ctr" anchorCtr="0">
                <a:spAutoFit/>
              </a:bodyPr>
              <a:lstStyle/>
              <a:p>
                <a:pPr algn="ctr"/>
                <a:r>
                  <a:rPr lang="en-US" altLang="zh-CN" sz="2800" b="1" dirty="0">
                    <a:solidFill>
                      <a:srgbClr val="6600FF"/>
                    </a:solidFill>
                    <a:latin typeface="Times New Roman" panose="02020603050405020304" pitchFamily="18" charset="0"/>
                  </a:rPr>
                  <a:t>+</a:t>
                </a:r>
              </a:p>
            </p:txBody>
          </p:sp>
          <p:sp>
            <p:nvSpPr>
              <p:cNvPr id="29740" name="Text Box 45"/>
              <p:cNvSpPr txBox="1"/>
              <p:nvPr>
                <p:custDataLst>
                  <p:tags r:id="rId34"/>
                </p:custDataLst>
              </p:nvPr>
            </p:nvSpPr>
            <p:spPr>
              <a:xfrm>
                <a:off x="3405" y="1584"/>
                <a:ext cx="228" cy="327"/>
              </a:xfrm>
              <a:prstGeom prst="rect">
                <a:avLst/>
              </a:prstGeom>
              <a:noFill/>
              <a:ln w="25400">
                <a:noFill/>
              </a:ln>
            </p:spPr>
            <p:txBody>
              <a:bodyPr wrap="none" anchor="ctr" anchorCtr="0">
                <a:spAutoFit/>
              </a:bodyPr>
              <a:lstStyle/>
              <a:p>
                <a:pPr algn="ctr"/>
                <a:r>
                  <a:rPr lang="en-US" altLang="zh-CN" sz="2800" b="1" dirty="0">
                    <a:solidFill>
                      <a:srgbClr val="6600FF"/>
                    </a:solidFill>
                    <a:latin typeface="Times New Roman" panose="02020603050405020304" pitchFamily="18" charset="0"/>
                  </a:rPr>
                  <a:t>_</a:t>
                </a:r>
              </a:p>
            </p:txBody>
          </p:sp>
        </p:grpSp>
        <p:grpSp>
          <p:nvGrpSpPr>
            <p:cNvPr id="29727" name="Group 46"/>
            <p:cNvGrpSpPr/>
            <p:nvPr/>
          </p:nvGrpSpPr>
          <p:grpSpPr>
            <a:xfrm>
              <a:off x="3872" y="1165"/>
              <a:ext cx="708" cy="1287"/>
              <a:chOff x="3873" y="1056"/>
              <a:chExt cx="708" cy="1287"/>
            </a:xfrm>
          </p:grpSpPr>
          <p:sp>
            <p:nvSpPr>
              <p:cNvPr id="29735" name="Text Box 47"/>
              <p:cNvSpPr txBox="1"/>
              <p:nvPr>
                <p:custDataLst>
                  <p:tags r:id="rId29"/>
                </p:custDataLst>
              </p:nvPr>
            </p:nvSpPr>
            <p:spPr>
              <a:xfrm>
                <a:off x="3910" y="1600"/>
                <a:ext cx="489" cy="327"/>
              </a:xfrm>
              <a:prstGeom prst="rect">
                <a:avLst/>
              </a:prstGeom>
              <a:noFill/>
              <a:ln w="38100">
                <a:noFill/>
              </a:ln>
            </p:spPr>
            <p:txBody>
              <a:bodyPr wrap="none">
                <a:spAutoFit/>
              </a:bodyPr>
              <a:lstStyle/>
              <a:p>
                <a:r>
                  <a:rPr lang="en-US" altLang="zh-CN" sz="2800" b="1" i="1" dirty="0">
                    <a:solidFill>
                      <a:srgbClr val="CC00CC"/>
                    </a:solidFill>
                    <a:latin typeface="Times New Roman" panose="02020603050405020304" pitchFamily="18" charset="0"/>
                  </a:rPr>
                  <a:t>U</a:t>
                </a:r>
                <a:r>
                  <a:rPr lang="en-US" altLang="zh-CN" sz="2800" b="1" baseline="-25000" dirty="0">
                    <a:solidFill>
                      <a:srgbClr val="CC00CC"/>
                    </a:solidFill>
                    <a:latin typeface="Times New Roman" panose="02020603050405020304" pitchFamily="18" charset="0"/>
                  </a:rPr>
                  <a:t>AB</a:t>
                </a:r>
                <a:endParaRPr lang="en-US" altLang="zh-CN" sz="2800" b="1" dirty="0">
                  <a:solidFill>
                    <a:srgbClr val="CC00CC"/>
                  </a:solidFill>
                  <a:latin typeface="Times New Roman" panose="02020603050405020304" pitchFamily="18" charset="0"/>
                </a:endParaRPr>
              </a:p>
            </p:txBody>
          </p:sp>
          <p:sp>
            <p:nvSpPr>
              <p:cNvPr id="29736" name="Text Box 48"/>
              <p:cNvSpPr txBox="1"/>
              <p:nvPr>
                <p:custDataLst>
                  <p:tags r:id="rId30"/>
                </p:custDataLst>
              </p:nvPr>
            </p:nvSpPr>
            <p:spPr>
              <a:xfrm>
                <a:off x="3873" y="1056"/>
                <a:ext cx="244" cy="327"/>
              </a:xfrm>
              <a:prstGeom prst="rect">
                <a:avLst/>
              </a:prstGeom>
              <a:noFill/>
              <a:ln w="25400">
                <a:noFill/>
              </a:ln>
            </p:spPr>
            <p:txBody>
              <a:bodyPr wrap="none" anchor="ctr" anchorCtr="0">
                <a:spAutoFit/>
              </a:bodyPr>
              <a:lstStyle/>
              <a:p>
                <a:pPr algn="ctr"/>
                <a:r>
                  <a:rPr lang="en-US" altLang="zh-CN" sz="2800" b="1" dirty="0">
                    <a:solidFill>
                      <a:srgbClr val="9900CC"/>
                    </a:solidFill>
                    <a:latin typeface="Times New Roman" panose="02020603050405020304" pitchFamily="18" charset="0"/>
                  </a:rPr>
                  <a:t>+</a:t>
                </a:r>
              </a:p>
            </p:txBody>
          </p:sp>
          <p:sp>
            <p:nvSpPr>
              <p:cNvPr id="29737" name="Text Box 49"/>
              <p:cNvSpPr txBox="1"/>
              <p:nvPr>
                <p:custDataLst>
                  <p:tags r:id="rId31"/>
                </p:custDataLst>
              </p:nvPr>
            </p:nvSpPr>
            <p:spPr>
              <a:xfrm>
                <a:off x="4353" y="2016"/>
                <a:ext cx="228" cy="327"/>
              </a:xfrm>
              <a:prstGeom prst="rect">
                <a:avLst/>
              </a:prstGeom>
              <a:noFill/>
              <a:ln w="25400">
                <a:noFill/>
              </a:ln>
            </p:spPr>
            <p:txBody>
              <a:bodyPr wrap="none" anchor="ctr" anchorCtr="0">
                <a:spAutoFit/>
              </a:bodyPr>
              <a:lstStyle/>
              <a:p>
                <a:pPr algn="ctr"/>
                <a:r>
                  <a:rPr lang="en-US" altLang="zh-CN" sz="2800" b="1" dirty="0">
                    <a:solidFill>
                      <a:srgbClr val="9900CC"/>
                    </a:solidFill>
                    <a:latin typeface="Times New Roman" panose="02020603050405020304" pitchFamily="18" charset="0"/>
                  </a:rPr>
                  <a:t>_</a:t>
                </a:r>
              </a:p>
            </p:txBody>
          </p:sp>
        </p:grpSp>
        <p:grpSp>
          <p:nvGrpSpPr>
            <p:cNvPr id="29728" name="Group 50"/>
            <p:cNvGrpSpPr/>
            <p:nvPr/>
          </p:nvGrpSpPr>
          <p:grpSpPr>
            <a:xfrm>
              <a:off x="3631" y="2007"/>
              <a:ext cx="708" cy="768"/>
              <a:chOff x="3645" y="1911"/>
              <a:chExt cx="708" cy="768"/>
            </a:xfrm>
          </p:grpSpPr>
          <p:sp>
            <p:nvSpPr>
              <p:cNvPr id="29732" name="Text Box 51"/>
              <p:cNvSpPr txBox="1"/>
              <p:nvPr>
                <p:custDataLst>
                  <p:tags r:id="rId26"/>
                </p:custDataLst>
              </p:nvPr>
            </p:nvSpPr>
            <p:spPr>
              <a:xfrm>
                <a:off x="3782" y="2224"/>
                <a:ext cx="379" cy="327"/>
              </a:xfrm>
              <a:prstGeom prst="rect">
                <a:avLst/>
              </a:prstGeom>
              <a:noFill/>
              <a:ln w="38100">
                <a:noFill/>
              </a:ln>
            </p:spPr>
            <p:txBody>
              <a:bodyPr wrap="none">
                <a:spAutoFit/>
              </a:bodyPr>
              <a:lstStyle/>
              <a:p>
                <a:r>
                  <a:rPr lang="en-US" altLang="zh-CN" sz="2800" b="1" i="1" dirty="0">
                    <a:solidFill>
                      <a:schemeClr val="accent2"/>
                    </a:solidFill>
                    <a:latin typeface="Times New Roman" panose="02020603050405020304" pitchFamily="18" charset="0"/>
                  </a:rPr>
                  <a:t>U</a:t>
                </a:r>
                <a:r>
                  <a:rPr lang="en-US" altLang="zh-CN" sz="2800" b="1" baseline="-25000" dirty="0">
                    <a:solidFill>
                      <a:schemeClr val="accent2"/>
                    </a:solidFill>
                    <a:latin typeface="Times New Roman" panose="02020603050405020304" pitchFamily="18" charset="0"/>
                  </a:rPr>
                  <a:t>B</a:t>
                </a:r>
                <a:endParaRPr lang="en-US" altLang="zh-CN" sz="2800" b="1" dirty="0">
                  <a:latin typeface="Times New Roman" panose="02020603050405020304" pitchFamily="18" charset="0"/>
                </a:endParaRPr>
              </a:p>
            </p:txBody>
          </p:sp>
          <p:sp>
            <p:nvSpPr>
              <p:cNvPr id="29733" name="Text Box 52"/>
              <p:cNvSpPr txBox="1"/>
              <p:nvPr>
                <p:custDataLst>
                  <p:tags r:id="rId27"/>
                </p:custDataLst>
              </p:nvPr>
            </p:nvSpPr>
            <p:spPr>
              <a:xfrm>
                <a:off x="4109" y="2352"/>
                <a:ext cx="244" cy="327"/>
              </a:xfrm>
              <a:prstGeom prst="rect">
                <a:avLst/>
              </a:prstGeom>
              <a:noFill/>
              <a:ln w="25400">
                <a:noFill/>
              </a:ln>
            </p:spPr>
            <p:txBody>
              <a:bodyPr wrap="none" anchor="ctr" anchorCtr="0">
                <a:spAutoFit/>
              </a:bodyPr>
              <a:lstStyle/>
              <a:p>
                <a:pPr algn="ctr"/>
                <a:r>
                  <a:rPr lang="en-US" altLang="zh-CN" sz="2800" b="1" dirty="0">
                    <a:solidFill>
                      <a:srgbClr val="6600FF"/>
                    </a:solidFill>
                    <a:latin typeface="Times New Roman" panose="02020603050405020304" pitchFamily="18" charset="0"/>
                  </a:rPr>
                  <a:t>+</a:t>
                </a:r>
              </a:p>
            </p:txBody>
          </p:sp>
          <p:sp>
            <p:nvSpPr>
              <p:cNvPr id="29734" name="Text Box 53"/>
              <p:cNvSpPr txBox="1"/>
              <p:nvPr>
                <p:custDataLst>
                  <p:tags r:id="rId28"/>
                </p:custDataLst>
              </p:nvPr>
            </p:nvSpPr>
            <p:spPr>
              <a:xfrm>
                <a:off x="3645" y="1911"/>
                <a:ext cx="228" cy="327"/>
              </a:xfrm>
              <a:prstGeom prst="rect">
                <a:avLst/>
              </a:prstGeom>
              <a:noFill/>
              <a:ln w="25400">
                <a:noFill/>
              </a:ln>
            </p:spPr>
            <p:txBody>
              <a:bodyPr wrap="none" anchor="ctr" anchorCtr="0">
                <a:spAutoFit/>
              </a:bodyPr>
              <a:lstStyle/>
              <a:p>
                <a:pPr algn="ctr"/>
                <a:r>
                  <a:rPr lang="en-US" altLang="zh-CN" sz="2800" b="1" dirty="0">
                    <a:solidFill>
                      <a:srgbClr val="6600FF"/>
                    </a:solidFill>
                    <a:latin typeface="Times New Roman" panose="02020603050405020304" pitchFamily="18" charset="0"/>
                  </a:rPr>
                  <a:t>_</a:t>
                </a:r>
              </a:p>
            </p:txBody>
          </p:sp>
        </p:grpSp>
        <p:sp>
          <p:nvSpPr>
            <p:cNvPr id="29729" name="Rectangle 54"/>
            <p:cNvSpPr/>
            <p:nvPr>
              <p:custDataLst>
                <p:tags r:id="rId23"/>
              </p:custDataLst>
            </p:nvPr>
          </p:nvSpPr>
          <p:spPr>
            <a:xfrm rot="10800000">
              <a:off x="3692" y="1577"/>
              <a:ext cx="101" cy="208"/>
            </a:xfrm>
            <a:prstGeom prst="rect">
              <a:avLst/>
            </a:prstGeom>
            <a:gradFill rotWithShape="0">
              <a:gsLst>
                <a:gs pos="0">
                  <a:srgbClr val="FFFFB5"/>
                </a:gs>
                <a:gs pos="100000">
                  <a:srgbClr val="FFFFFF"/>
                </a:gs>
              </a:gsLst>
              <a:lin ang="5400000" scaled="1"/>
              <a:tileRect/>
            </a:gra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9730" name="Rectangle 55"/>
            <p:cNvSpPr/>
            <p:nvPr>
              <p:custDataLst>
                <p:tags r:id="rId24"/>
              </p:custDataLst>
            </p:nvPr>
          </p:nvSpPr>
          <p:spPr>
            <a:xfrm rot="-3384858">
              <a:off x="4050" y="2234"/>
              <a:ext cx="101" cy="208"/>
            </a:xfrm>
            <a:prstGeom prst="rect">
              <a:avLst/>
            </a:prstGeom>
            <a:gradFill rotWithShape="0">
              <a:gsLst>
                <a:gs pos="0">
                  <a:srgbClr val="FFFFB5"/>
                </a:gs>
                <a:gs pos="100000">
                  <a:srgbClr val="FFFFFF"/>
                </a:gs>
              </a:gsLst>
              <a:lin ang="5400000" scaled="1"/>
              <a:tileRect/>
            </a:gra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9731" name="Rectangle 56"/>
            <p:cNvSpPr/>
            <p:nvPr>
              <p:custDataLst>
                <p:tags r:id="rId25"/>
              </p:custDataLst>
            </p:nvPr>
          </p:nvSpPr>
          <p:spPr>
            <a:xfrm rot="3401510">
              <a:off x="3361" y="2212"/>
              <a:ext cx="101" cy="208"/>
            </a:xfrm>
            <a:prstGeom prst="rect">
              <a:avLst/>
            </a:prstGeom>
            <a:gradFill rotWithShape="0">
              <a:gsLst>
                <a:gs pos="0">
                  <a:srgbClr val="FFFFB5"/>
                </a:gs>
                <a:gs pos="100000">
                  <a:srgbClr val="FFFFFF"/>
                </a:gs>
              </a:gsLst>
              <a:lin ang="5400000" scaled="1"/>
              <a:tileRect/>
            </a:gra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84999"/>
                                        </p:tgtEl>
                                        <p:attrNameLst>
                                          <p:attrName>style.visibility</p:attrName>
                                        </p:attrNameLst>
                                      </p:cBhvr>
                                      <p:to>
                                        <p:strVal val="visible"/>
                                      </p:to>
                                    </p:set>
                                    <p:animEffect transition="in" filter="box(out)">
                                      <p:cBhvr>
                                        <p:cTn id="7" dur="500"/>
                                        <p:tgtEl>
                                          <p:spTgt spid="84999"/>
                                        </p:tgtEl>
                                      </p:cBhvr>
                                    </p:animEffect>
                                  </p:childTnLst>
                                  <p:subTnLst>
                                    <p:audio>
                                      <p:cMediaNode>
                                        <p:cTn display="0" masterRel="sameClick">
                                          <p:stCondLst>
                                            <p:cond evt="begin" delay="0">
                                              <p:tn val="5"/>
                                            </p:cond>
                                          </p:stCondLst>
                                          <p:endCondLst>
                                            <p:cond evt="onStopAudio" delay="0">
                                              <p:tgtEl>
                                                <p:sldTgt/>
                                              </p:tgtEl>
                                            </p:cond>
                                          </p:endCondLst>
                                        </p:cTn>
                                        <p:tgtEl>
                                          <p:sndTgt r:embed="rId5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out)">
                                      <p:cBhvr>
                                        <p:cTn id="12" dur="500"/>
                                        <p:tgtEl>
                                          <p:spTgt spid="2"/>
                                        </p:tgtEl>
                                      </p:cBhvr>
                                    </p:animEffect>
                                  </p:childTnLst>
                                  <p:subTnLst>
                                    <p:audio>
                                      <p:cMediaNode>
                                        <p:cTn display="0" masterRel="sameClick">
                                          <p:stCondLst>
                                            <p:cond evt="begin" delay="0">
                                              <p:tn val="10"/>
                                            </p:cond>
                                          </p:stCondLst>
                                          <p:endCondLst>
                                            <p:cond evt="onStopAudio" delay="0">
                                              <p:tgtEl>
                                                <p:sldTgt/>
                                              </p:tgtEl>
                                            </p:cond>
                                          </p:endCondLst>
                                        </p:cTn>
                                        <p:tgtEl>
                                          <p:sndTgt r:embed="rId5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84996"/>
                                        </p:tgtEl>
                                        <p:attrNameLst>
                                          <p:attrName>style.visibility</p:attrName>
                                        </p:attrNameLst>
                                      </p:cBhvr>
                                      <p:to>
                                        <p:strVal val="visible"/>
                                      </p:to>
                                    </p:set>
                                    <p:animEffect transition="in" filter="dissolve">
                                      <p:cBhvr>
                                        <p:cTn id="17" dur="500"/>
                                        <p:tgtEl>
                                          <p:spTgt spid="84996"/>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nodeType="clickEffect">
                                  <p:stCondLst>
                                    <p:cond delay="0"/>
                                  </p:stCondLst>
                                  <p:childTnLst>
                                    <p:set>
                                      <p:cBhvr>
                                        <p:cTn id="21" dur="1" fill="hold">
                                          <p:stCondLst>
                                            <p:cond delay="0"/>
                                          </p:stCondLst>
                                        </p:cTn>
                                        <p:tgtEl>
                                          <p:spTgt spid="84995"/>
                                        </p:tgtEl>
                                        <p:attrNameLst>
                                          <p:attrName>style.visibility</p:attrName>
                                        </p:attrNameLst>
                                      </p:cBhvr>
                                      <p:to>
                                        <p:strVal val="visible"/>
                                      </p:to>
                                    </p:set>
                                    <p:animEffect transition="in" filter="box(out)">
                                      <p:cBhvr>
                                        <p:cTn id="22" dur="500"/>
                                        <p:tgtEl>
                                          <p:spTgt spid="84995"/>
                                        </p:tgtEl>
                                      </p:cBhvr>
                                    </p:animEffect>
                                  </p:childTnLst>
                                  <p:subTnLst>
                                    <p:audio>
                                      <p:cMediaNode>
                                        <p:cTn display="0" masterRel="sameClick">
                                          <p:stCondLst>
                                            <p:cond evt="begin" delay="0">
                                              <p:tn val="20"/>
                                            </p:cond>
                                          </p:stCondLst>
                                          <p:endCondLst>
                                            <p:cond evt="onStopAudio" delay="0">
                                              <p:tgtEl>
                                                <p:sldTgt/>
                                              </p:tgtEl>
                                            </p:cond>
                                          </p:endCondLst>
                                        </p:cTn>
                                        <p:tgtEl>
                                          <p:sndTgt r:embed="rId53" name="CAMERA.WAV"/>
                                        </p:tgtEl>
                                      </p:cMediaNode>
                                    </p:audio>
                                  </p:sub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84997"/>
                                        </p:tgtEl>
                                        <p:attrNameLst>
                                          <p:attrName>style.visibility</p:attrName>
                                        </p:attrNameLst>
                                      </p:cBhvr>
                                      <p:to>
                                        <p:strVal val="visible"/>
                                      </p:to>
                                    </p:set>
                                    <p:animEffect transition="in" filter="strips(downLeft)">
                                      <p:cBhvr>
                                        <p:cTn id="27" dur="500"/>
                                        <p:tgtEl>
                                          <p:spTgt spid="84997"/>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84998"/>
                                        </p:tgtEl>
                                        <p:attrNameLst>
                                          <p:attrName>style.visibility</p:attrName>
                                        </p:attrNameLst>
                                      </p:cBhvr>
                                      <p:to>
                                        <p:strVal val="visible"/>
                                      </p:to>
                                    </p:set>
                                    <p:animEffect transition="in" filter="box(in)">
                                      <p:cBhvr>
                                        <p:cTn id="32" dur="500"/>
                                        <p:tgtEl>
                                          <p:spTgt spid="84998"/>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32"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box(out)">
                                      <p:cBhvr>
                                        <p:cTn id="37" dur="500"/>
                                        <p:tgtEl>
                                          <p:spTgt spid="4"/>
                                        </p:tgtEl>
                                      </p:cBhvr>
                                    </p:animEffect>
                                  </p:childTnLst>
                                  <p:subTnLst>
                                    <p:audio>
                                      <p:cMediaNode>
                                        <p:cTn display="0" masterRel="sameClick">
                                          <p:stCondLst>
                                            <p:cond evt="begin" delay="0">
                                              <p:tn val="35"/>
                                            </p:cond>
                                          </p:stCondLst>
                                          <p:endCondLst>
                                            <p:cond evt="onStopAudio" delay="0">
                                              <p:tgtEl>
                                                <p:sldTgt/>
                                              </p:tgtEl>
                                            </p:cond>
                                          </p:endCondLst>
                                        </p:cTn>
                                        <p:tgtEl>
                                          <p:sndTgt r:embed="rId53" name="CAMERA.WAV"/>
                                        </p:tgtEl>
                                      </p:cMediaNode>
                                    </p:audio>
                                  </p:sub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iterate type="lt">
                                    <p:tmPct val="100000"/>
                                  </p:iterate>
                                  <p:childTnLst>
                                    <p:set>
                                      <p:cBhvr>
                                        <p:cTn id="41" dur="1" fill="hold">
                                          <p:stCondLst>
                                            <p:cond delay="0"/>
                                          </p:stCondLst>
                                        </p:cTn>
                                        <p:tgtEl>
                                          <p:spTgt spid="85019"/>
                                        </p:tgtEl>
                                        <p:attrNameLst>
                                          <p:attrName>style.visibility</p:attrName>
                                        </p:attrNameLst>
                                      </p:cBhvr>
                                      <p:to>
                                        <p:strVal val="visible"/>
                                      </p:to>
                                    </p:set>
                                    <p:animEffect transition="in" filter="dissolve">
                                      <p:cBhvr>
                                        <p:cTn id="42" dur="75"/>
                                        <p:tgtEl>
                                          <p:spTgt spid="85019"/>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32" fill="hold" nodeType="clickEffect">
                                  <p:stCondLst>
                                    <p:cond delay="0"/>
                                  </p:stCondLst>
                                  <p:childTnLst>
                                    <p:set>
                                      <p:cBhvr>
                                        <p:cTn id="46" dur="1" fill="hold">
                                          <p:stCondLst>
                                            <p:cond delay="0"/>
                                          </p:stCondLst>
                                        </p:cTn>
                                        <p:tgtEl>
                                          <p:spTgt spid="84994"/>
                                        </p:tgtEl>
                                        <p:attrNameLst>
                                          <p:attrName>style.visibility</p:attrName>
                                        </p:attrNameLst>
                                      </p:cBhvr>
                                      <p:to>
                                        <p:strVal val="visible"/>
                                      </p:to>
                                    </p:set>
                                    <p:animEffect transition="in" filter="box(out)">
                                      <p:cBhvr>
                                        <p:cTn id="47" dur="500"/>
                                        <p:tgtEl>
                                          <p:spTgt spid="84994"/>
                                        </p:tgtEl>
                                      </p:cBhvr>
                                    </p:animEffect>
                                  </p:childTnLst>
                                  <p:subTnLst>
                                    <p:audio>
                                      <p:cMediaNode>
                                        <p:cTn display="0" masterRel="sameClick">
                                          <p:stCondLst>
                                            <p:cond evt="begin" delay="0">
                                              <p:tn val="45"/>
                                            </p:cond>
                                          </p:stCondLst>
                                          <p:endCondLst>
                                            <p:cond evt="onStopAudio" delay="0">
                                              <p:tgtEl>
                                                <p:sldTgt/>
                                              </p:tgtEl>
                                            </p:cond>
                                          </p:endCondLst>
                                        </p:cTn>
                                        <p:tgtEl>
                                          <p:sndTgt r:embed="rId53" name="CAMERA.WAV"/>
                                        </p:tgtEl>
                                      </p:cMediaNode>
                                    </p:audio>
                                  </p:sub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iterate type="lt">
                                    <p:tmPct val="100000"/>
                                  </p:iterate>
                                  <p:childTnLst>
                                    <p:set>
                                      <p:cBhvr>
                                        <p:cTn id="51" dur="1" fill="hold">
                                          <p:stCondLst>
                                            <p:cond delay="0"/>
                                          </p:stCondLst>
                                        </p:cTn>
                                        <p:tgtEl>
                                          <p:spTgt spid="85021"/>
                                        </p:tgtEl>
                                        <p:attrNameLst>
                                          <p:attrName>style.visibility</p:attrName>
                                        </p:attrNameLst>
                                      </p:cBhvr>
                                      <p:to>
                                        <p:strVal val="visible"/>
                                      </p:to>
                                    </p:set>
                                    <p:animEffect transition="in" filter="dissolve">
                                      <p:cBhvr>
                                        <p:cTn id="52" dur="75"/>
                                        <p:tgtEl>
                                          <p:spTgt spid="85021"/>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iterate type="lt">
                                    <p:tmPct val="100000"/>
                                  </p:iterate>
                                  <p:childTnLst>
                                    <p:set>
                                      <p:cBhvr>
                                        <p:cTn id="56" dur="1" fill="hold">
                                          <p:stCondLst>
                                            <p:cond delay="0"/>
                                          </p:stCondLst>
                                        </p:cTn>
                                        <p:tgtEl>
                                          <p:spTgt spid="85020"/>
                                        </p:tgtEl>
                                        <p:attrNameLst>
                                          <p:attrName>style.visibility</p:attrName>
                                        </p:attrNameLst>
                                      </p:cBhvr>
                                      <p:to>
                                        <p:strVal val="visible"/>
                                      </p:to>
                                    </p:set>
                                    <p:animEffect transition="in" filter="dissolve">
                                      <p:cBhvr>
                                        <p:cTn id="57" dur="75"/>
                                        <p:tgtEl>
                                          <p:spTgt spid="850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6" grpId="0"/>
      <p:bldP spid="84997" grpId="0"/>
      <p:bldP spid="84998" grpId="0"/>
      <p:bldP spid="84999" grpId="0" bldLvl="0" animBg="1"/>
      <p:bldP spid="85019" grpId="0"/>
      <p:bldP spid="85020" grpId="0"/>
      <p:bldP spid="85021"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77" action="ppaction://hlinksldjump"/>
          </p:cNvPr>
          <p:cNvSpPr>
            <a:spLocks noChangeArrowheads="1"/>
          </p:cNvSpPr>
          <p:nvPr>
            <p:custDataLst>
              <p:tags r:id="rId3"/>
            </p:custDataLst>
          </p:nvPr>
        </p:nvSpPr>
        <p:spPr bwMode="auto">
          <a:xfrm>
            <a:off x="2295525" y="495935"/>
            <a:ext cx="5128895" cy="783141"/>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4000" noProof="0">
                <a:ln>
                  <a:noFill/>
                </a:ln>
                <a:solidFill>
                  <a:schemeClr val="bg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sym typeface="+mn-ea"/>
              </a:rPr>
              <a:t>1.4</a:t>
            </a:r>
            <a:r>
              <a:rPr kumimoji="1" lang="en-US" altLang="zh-CN" sz="4000" noProof="0">
                <a:ln>
                  <a:noFill/>
                </a:ln>
                <a:solidFill>
                  <a:schemeClr val="bg1"/>
                </a:solidFill>
                <a:effectLst>
                  <a:outerShdw blurRad="38100" dist="38100" dir="2700000" algn="tl">
                    <a:srgbClr val="000000"/>
                  </a:outerShdw>
                </a:effectLst>
                <a:uLnTx/>
                <a:uFillTx/>
                <a:latin typeface="宋体" panose="02010600030101010101" pitchFamily="2" charset="-122"/>
                <a:ea typeface="宋体" panose="02010600030101010101" pitchFamily="2" charset="-122"/>
                <a:sym typeface="+mn-ea"/>
              </a:rPr>
              <a:t> </a:t>
            </a:r>
            <a:r>
              <a:rPr kumimoji="1" lang="zh-CN" altLang="en-US" sz="4000" noProof="0">
                <a:ln>
                  <a:noFill/>
                </a:ln>
                <a:solidFill>
                  <a:schemeClr val="bg1"/>
                </a:solidFill>
                <a:effectLst>
                  <a:outerShdw blurRad="38100" dist="38100" dir="2700000" algn="tl">
                    <a:srgbClr val="000000"/>
                  </a:outerShdw>
                </a:effectLst>
                <a:uLnTx/>
                <a:uFillTx/>
                <a:latin typeface="宋体" panose="02010600030101010101" pitchFamily="2" charset="-122"/>
                <a:ea typeface="宋体" panose="02010600030101010101" pitchFamily="2" charset="-122"/>
                <a:sym typeface="+mn-ea"/>
              </a:rPr>
              <a:t>基尔霍夫定律</a:t>
            </a:r>
            <a:endParaRPr kumimoji="1" lang="zh-CN" altLang="en-US" sz="40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endParaRPr>
          </a:p>
        </p:txBody>
      </p:sp>
      <p:grpSp>
        <p:nvGrpSpPr>
          <p:cNvPr id="2" name="Group 2"/>
          <p:cNvGrpSpPr/>
          <p:nvPr/>
        </p:nvGrpSpPr>
        <p:grpSpPr>
          <a:xfrm>
            <a:off x="3025775" y="2147888"/>
            <a:ext cx="838200" cy="1309687"/>
            <a:chOff x="4030" y="883"/>
            <a:chExt cx="528" cy="825"/>
          </a:xfrm>
        </p:grpSpPr>
        <p:graphicFrame>
          <p:nvGraphicFramePr>
            <p:cNvPr id="30731" name="Object 3"/>
            <p:cNvGraphicFramePr/>
            <p:nvPr>
              <p:custDataLst>
                <p:tags r:id="rId73"/>
              </p:custDataLst>
            </p:nvPr>
          </p:nvGraphicFramePr>
          <p:xfrm>
            <a:off x="4146" y="883"/>
            <a:ext cx="412" cy="825"/>
          </p:xfrm>
          <a:graphic>
            <a:graphicData uri="http://schemas.openxmlformats.org/presentationml/2006/ole">
              <mc:AlternateContent xmlns:mc="http://schemas.openxmlformats.org/markup-compatibility/2006">
                <mc:Choice xmlns:v="urn:schemas-microsoft-com:vml" Requires="v">
                  <p:oleObj spid="_x0000_s33851" r:id="rId78" imgW="638175" imgH="1181100" progId="Paint.Picture">
                    <p:embed/>
                  </p:oleObj>
                </mc:Choice>
                <mc:Fallback>
                  <p:oleObj r:id="rId78" imgW="638175" imgH="1181100" progId="Paint.Picture">
                    <p:embed/>
                    <p:pic>
                      <p:nvPicPr>
                        <p:cNvPr id="0" name="图片 3196"/>
                        <p:cNvPicPr/>
                        <p:nvPr/>
                      </p:nvPicPr>
                      <p:blipFill>
                        <a:blip r:embed="rId79"/>
                        <a:stretch>
                          <a:fillRect/>
                        </a:stretch>
                      </p:blipFill>
                      <p:spPr>
                        <a:xfrm>
                          <a:off x="4146" y="883"/>
                          <a:ext cx="412" cy="825"/>
                        </a:xfrm>
                        <a:prstGeom prst="rect">
                          <a:avLst/>
                        </a:prstGeom>
                        <a:noFill/>
                        <a:ln w="38100">
                          <a:noFill/>
                          <a:miter/>
                        </a:ln>
                      </p:spPr>
                    </p:pic>
                  </p:oleObj>
                </mc:Fallback>
              </mc:AlternateContent>
            </a:graphicData>
          </a:graphic>
        </p:graphicFrame>
        <p:sp>
          <p:nvSpPr>
            <p:cNvPr id="30803" name="Rectangle 4"/>
            <p:cNvSpPr/>
            <p:nvPr>
              <p:custDataLst>
                <p:tags r:id="rId74"/>
              </p:custDataLst>
            </p:nvPr>
          </p:nvSpPr>
          <p:spPr>
            <a:xfrm>
              <a:off x="4030" y="1121"/>
              <a:ext cx="316" cy="327"/>
            </a:xfrm>
            <a:prstGeom prst="rect">
              <a:avLst/>
            </a:prstGeom>
            <a:noFill/>
            <a:ln w="9525">
              <a:noFill/>
            </a:ln>
          </p:spPr>
          <p:txBody>
            <a:bodyPr wrap="none">
              <a:spAutoFit/>
            </a:bodyPr>
            <a:lstStyle/>
            <a:p>
              <a:r>
                <a:rPr lang="zh-CN" altLang="en-US" sz="2800" b="1" dirty="0">
                  <a:solidFill>
                    <a:srgbClr val="990099"/>
                  </a:solidFill>
                  <a:latin typeface="Times New Roman" panose="02020603050405020304" pitchFamily="18" charset="0"/>
                  <a:sym typeface="Wingdings 2" pitchFamily="18" charset="2"/>
                </a:rPr>
                <a:t></a:t>
              </a:r>
            </a:p>
          </p:txBody>
        </p:sp>
      </p:grpSp>
      <p:grpSp>
        <p:nvGrpSpPr>
          <p:cNvPr id="3" name="Group 5"/>
          <p:cNvGrpSpPr/>
          <p:nvPr/>
        </p:nvGrpSpPr>
        <p:grpSpPr>
          <a:xfrm>
            <a:off x="1830388" y="2185988"/>
            <a:ext cx="757237" cy="1309687"/>
            <a:chOff x="3037" y="547"/>
            <a:chExt cx="477" cy="825"/>
          </a:xfrm>
        </p:grpSpPr>
        <p:graphicFrame>
          <p:nvGraphicFramePr>
            <p:cNvPr id="30730" name="Object 6"/>
            <p:cNvGraphicFramePr/>
            <p:nvPr>
              <p:custDataLst>
                <p:tags r:id="rId71"/>
              </p:custDataLst>
            </p:nvPr>
          </p:nvGraphicFramePr>
          <p:xfrm>
            <a:off x="3102" y="547"/>
            <a:ext cx="412" cy="825"/>
          </p:xfrm>
          <a:graphic>
            <a:graphicData uri="http://schemas.openxmlformats.org/presentationml/2006/ole">
              <mc:AlternateContent xmlns:mc="http://schemas.openxmlformats.org/markup-compatibility/2006">
                <mc:Choice xmlns:v="urn:schemas-microsoft-com:vml" Requires="v">
                  <p:oleObj spid="_x0000_s33852" r:id="rId80" imgW="638175" imgH="1181100" progId="Paint.Picture">
                    <p:embed/>
                  </p:oleObj>
                </mc:Choice>
                <mc:Fallback>
                  <p:oleObj r:id="rId80" imgW="638175" imgH="1181100" progId="Paint.Picture">
                    <p:embed/>
                    <p:pic>
                      <p:nvPicPr>
                        <p:cNvPr id="0" name="图片 3195"/>
                        <p:cNvPicPr/>
                        <p:nvPr/>
                      </p:nvPicPr>
                      <p:blipFill>
                        <a:blip r:embed="rId79"/>
                        <a:stretch>
                          <a:fillRect/>
                        </a:stretch>
                      </p:blipFill>
                      <p:spPr>
                        <a:xfrm>
                          <a:off x="3102" y="547"/>
                          <a:ext cx="412" cy="825"/>
                        </a:xfrm>
                        <a:prstGeom prst="rect">
                          <a:avLst/>
                        </a:prstGeom>
                        <a:noFill/>
                        <a:ln w="38100">
                          <a:noFill/>
                          <a:miter/>
                        </a:ln>
                      </p:spPr>
                    </p:pic>
                  </p:oleObj>
                </mc:Fallback>
              </mc:AlternateContent>
            </a:graphicData>
          </a:graphic>
        </p:graphicFrame>
        <p:sp>
          <p:nvSpPr>
            <p:cNvPr id="30802" name="Rectangle 7"/>
            <p:cNvSpPr/>
            <p:nvPr>
              <p:custDataLst>
                <p:tags r:id="rId72"/>
              </p:custDataLst>
            </p:nvPr>
          </p:nvSpPr>
          <p:spPr>
            <a:xfrm>
              <a:off x="3037" y="804"/>
              <a:ext cx="310" cy="288"/>
            </a:xfrm>
            <a:prstGeom prst="rect">
              <a:avLst/>
            </a:prstGeom>
            <a:noFill/>
            <a:ln w="9525">
              <a:noFill/>
            </a:ln>
          </p:spPr>
          <p:txBody>
            <a:bodyPr wrap="none">
              <a:spAutoFit/>
            </a:bodyPr>
            <a:lstStyle/>
            <a:p>
              <a:r>
                <a:rPr lang="zh-CN" altLang="en-US" b="1" dirty="0">
                  <a:solidFill>
                    <a:srgbClr val="990099"/>
                  </a:solidFill>
                  <a:latin typeface="Times New Roman" panose="02020603050405020304" pitchFamily="18" charset="0"/>
                </a:rPr>
                <a:t>①</a:t>
              </a:r>
            </a:p>
          </p:txBody>
        </p:sp>
      </p:grpSp>
      <p:sp>
        <p:nvSpPr>
          <p:cNvPr id="86025" name="Text Box 9"/>
          <p:cNvSpPr txBox="1"/>
          <p:nvPr>
            <p:custDataLst>
              <p:tags r:id="rId4"/>
            </p:custDataLst>
          </p:nvPr>
        </p:nvSpPr>
        <p:spPr>
          <a:xfrm>
            <a:off x="1273175" y="4067175"/>
            <a:ext cx="3076575" cy="519113"/>
          </a:xfrm>
          <a:prstGeom prst="rect">
            <a:avLst/>
          </a:prstGeom>
          <a:noFill/>
          <a:ln w="9525">
            <a:noFill/>
          </a:ln>
        </p:spPr>
        <p:txBody>
          <a:bodyPr>
            <a:spAutoFit/>
          </a:bodyPr>
          <a:lstStyle/>
          <a:p>
            <a:pPr eaLnBrk="0" hangingPunct="0">
              <a:spcBef>
                <a:spcPct val="50000"/>
              </a:spcBef>
            </a:pPr>
            <a:r>
              <a:rPr lang="zh-CN" altLang="en-US" sz="2800" b="1" dirty="0">
                <a:latin typeface="Times New Roman" panose="02020603050405020304" pitchFamily="18" charset="0"/>
              </a:rPr>
              <a:t>对回路</a:t>
            </a:r>
            <a:r>
              <a:rPr lang="zh-CN" altLang="en-US" b="1" dirty="0">
                <a:solidFill>
                  <a:srgbClr val="990099"/>
                </a:solidFill>
                <a:latin typeface="Times New Roman" panose="02020603050405020304" pitchFamily="18" charset="0"/>
              </a:rPr>
              <a:t>①</a:t>
            </a:r>
            <a:r>
              <a:rPr lang="zh-CN" altLang="en-US" sz="2800" b="1" dirty="0">
                <a:latin typeface="Times New Roman" panose="02020603050405020304" pitchFamily="18" charset="0"/>
              </a:rPr>
              <a:t>列方程</a:t>
            </a:r>
          </a:p>
        </p:txBody>
      </p:sp>
      <p:graphicFrame>
        <p:nvGraphicFramePr>
          <p:cNvPr id="86026" name="Object 10"/>
          <p:cNvGraphicFramePr/>
          <p:nvPr>
            <p:custDataLst>
              <p:tags r:id="rId5"/>
            </p:custDataLst>
          </p:nvPr>
        </p:nvGraphicFramePr>
        <p:xfrm>
          <a:off x="827088" y="4708525"/>
          <a:ext cx="3857625" cy="514350"/>
        </p:xfrm>
        <a:graphic>
          <a:graphicData uri="http://schemas.openxmlformats.org/presentationml/2006/ole">
            <mc:AlternateContent xmlns:mc="http://schemas.openxmlformats.org/markup-compatibility/2006">
              <mc:Choice xmlns:v="urn:schemas-microsoft-com:vml" Requires="v">
                <p:oleObj spid="_x0000_s33853" r:id="rId81" imgW="1714500" imgH="228600" progId="Equation.3">
                  <p:embed/>
                </p:oleObj>
              </mc:Choice>
              <mc:Fallback>
                <p:oleObj r:id="rId81" imgW="1714500" imgH="228600" progId="Equation.3">
                  <p:embed/>
                  <p:pic>
                    <p:nvPicPr>
                      <p:cNvPr id="0" name="图片 3197"/>
                      <p:cNvPicPr/>
                      <p:nvPr/>
                    </p:nvPicPr>
                    <p:blipFill>
                      <a:blip r:embed="rId82"/>
                      <a:stretch>
                        <a:fillRect/>
                      </a:stretch>
                    </p:blipFill>
                    <p:spPr>
                      <a:xfrm>
                        <a:off x="827088" y="4708525"/>
                        <a:ext cx="3857625" cy="514350"/>
                      </a:xfrm>
                      <a:prstGeom prst="rect">
                        <a:avLst/>
                      </a:prstGeom>
                      <a:solidFill>
                        <a:srgbClr val="EFFFF7"/>
                      </a:solidFill>
                      <a:ln w="38100">
                        <a:noFill/>
                        <a:miter/>
                      </a:ln>
                    </p:spPr>
                  </p:pic>
                </p:oleObj>
              </mc:Fallback>
            </mc:AlternateContent>
          </a:graphicData>
        </a:graphic>
      </p:graphicFrame>
      <p:sp>
        <p:nvSpPr>
          <p:cNvPr id="86027" name="Text Box 11"/>
          <p:cNvSpPr txBox="1"/>
          <p:nvPr>
            <p:custDataLst>
              <p:tags r:id="rId6"/>
            </p:custDataLst>
          </p:nvPr>
        </p:nvSpPr>
        <p:spPr>
          <a:xfrm>
            <a:off x="1387475" y="5286375"/>
            <a:ext cx="3076575" cy="519113"/>
          </a:xfrm>
          <a:prstGeom prst="rect">
            <a:avLst/>
          </a:prstGeom>
          <a:noFill/>
          <a:ln w="9525">
            <a:noFill/>
          </a:ln>
        </p:spPr>
        <p:txBody>
          <a:bodyPr>
            <a:spAutoFit/>
          </a:bodyPr>
          <a:lstStyle/>
          <a:p>
            <a:pPr eaLnBrk="0" hangingPunct="0">
              <a:spcBef>
                <a:spcPct val="50000"/>
              </a:spcBef>
            </a:pPr>
            <a:r>
              <a:rPr lang="zh-CN" altLang="en-US" sz="2800" b="1" dirty="0">
                <a:latin typeface="Times New Roman" panose="02020603050405020304" pitchFamily="18" charset="0"/>
              </a:rPr>
              <a:t>对回路</a:t>
            </a:r>
            <a:r>
              <a:rPr lang="zh-CN" altLang="en-US" sz="2800" b="1" dirty="0">
                <a:solidFill>
                  <a:srgbClr val="990099"/>
                </a:solidFill>
                <a:latin typeface="Times New Roman" panose="02020603050405020304" pitchFamily="18" charset="0"/>
                <a:sym typeface="Wingdings 2" pitchFamily="18" charset="2"/>
              </a:rPr>
              <a:t></a:t>
            </a:r>
            <a:r>
              <a:rPr lang="zh-CN" altLang="en-US" sz="2800" b="1" dirty="0">
                <a:latin typeface="Times New Roman" panose="02020603050405020304" pitchFamily="18" charset="0"/>
              </a:rPr>
              <a:t>列方程</a:t>
            </a:r>
          </a:p>
        </p:txBody>
      </p:sp>
      <p:graphicFrame>
        <p:nvGraphicFramePr>
          <p:cNvPr id="86028" name="Object 12"/>
          <p:cNvGraphicFramePr/>
          <p:nvPr>
            <p:custDataLst>
              <p:tags r:id="rId7"/>
            </p:custDataLst>
          </p:nvPr>
        </p:nvGraphicFramePr>
        <p:xfrm>
          <a:off x="490538" y="5832475"/>
          <a:ext cx="4943475" cy="514350"/>
        </p:xfrm>
        <a:graphic>
          <a:graphicData uri="http://schemas.openxmlformats.org/presentationml/2006/ole">
            <mc:AlternateContent xmlns:mc="http://schemas.openxmlformats.org/markup-compatibility/2006">
              <mc:Choice xmlns:v="urn:schemas-microsoft-com:vml" Requires="v">
                <p:oleObj spid="_x0000_s33854" r:id="rId83" imgW="2197100" imgH="228600" progId="Equation.3">
                  <p:embed/>
                </p:oleObj>
              </mc:Choice>
              <mc:Fallback>
                <p:oleObj r:id="rId83" imgW="2197100" imgH="228600" progId="Equation.3">
                  <p:embed/>
                  <p:pic>
                    <p:nvPicPr>
                      <p:cNvPr id="0" name="图片 3198"/>
                      <p:cNvPicPr/>
                      <p:nvPr/>
                    </p:nvPicPr>
                    <p:blipFill>
                      <a:blip r:embed="rId84"/>
                      <a:stretch>
                        <a:fillRect/>
                      </a:stretch>
                    </p:blipFill>
                    <p:spPr>
                      <a:xfrm>
                        <a:off x="490538" y="5832475"/>
                        <a:ext cx="4943475" cy="514350"/>
                      </a:xfrm>
                      <a:prstGeom prst="rect">
                        <a:avLst/>
                      </a:prstGeom>
                      <a:solidFill>
                        <a:srgbClr val="EFFFF7"/>
                      </a:solidFill>
                      <a:ln w="38100">
                        <a:noFill/>
                        <a:miter/>
                      </a:ln>
                    </p:spPr>
                  </p:pic>
                </p:oleObj>
              </mc:Fallback>
            </mc:AlternateContent>
          </a:graphicData>
        </a:graphic>
      </p:graphicFrame>
      <p:graphicFrame>
        <p:nvGraphicFramePr>
          <p:cNvPr id="86029" name="Object 13"/>
          <p:cNvGraphicFramePr/>
          <p:nvPr>
            <p:custDataLst>
              <p:tags r:id="rId8"/>
            </p:custDataLst>
          </p:nvPr>
        </p:nvGraphicFramePr>
        <p:xfrm>
          <a:off x="6137275" y="4079875"/>
          <a:ext cx="1171575" cy="514350"/>
        </p:xfrm>
        <a:graphic>
          <a:graphicData uri="http://schemas.openxmlformats.org/presentationml/2006/ole">
            <mc:AlternateContent xmlns:mc="http://schemas.openxmlformats.org/markup-compatibility/2006">
              <mc:Choice xmlns:v="urn:schemas-microsoft-com:vml" Requires="v">
                <p:oleObj spid="_x0000_s33855" r:id="rId85" imgW="520700" imgH="228600" progId="Equation.3">
                  <p:embed/>
                </p:oleObj>
              </mc:Choice>
              <mc:Fallback>
                <p:oleObj r:id="rId85" imgW="520700" imgH="228600" progId="Equation.3">
                  <p:embed/>
                  <p:pic>
                    <p:nvPicPr>
                      <p:cNvPr id="0" name="图片 3199"/>
                      <p:cNvPicPr/>
                      <p:nvPr/>
                    </p:nvPicPr>
                    <p:blipFill>
                      <a:blip r:embed="rId86">
                        <a:clrChange>
                          <a:clrFrom>
                            <a:srgbClr val="000000"/>
                          </a:clrFrom>
                          <a:clrTo>
                            <a:srgbClr val="FF0066"/>
                          </a:clrTo>
                        </a:clrChange>
                      </a:blip>
                      <a:stretch>
                        <a:fillRect/>
                      </a:stretch>
                    </p:blipFill>
                    <p:spPr>
                      <a:xfrm>
                        <a:off x="6137275" y="4079875"/>
                        <a:ext cx="1171575" cy="514350"/>
                      </a:xfrm>
                      <a:prstGeom prst="rect">
                        <a:avLst/>
                      </a:prstGeom>
                      <a:noFill/>
                      <a:ln w="38100">
                        <a:noFill/>
                        <a:miter/>
                      </a:ln>
                    </p:spPr>
                  </p:pic>
                </p:oleObj>
              </mc:Fallback>
            </mc:AlternateContent>
          </a:graphicData>
        </a:graphic>
      </p:graphicFrame>
      <p:graphicFrame>
        <p:nvGraphicFramePr>
          <p:cNvPr id="86030" name="Object 14"/>
          <p:cNvGraphicFramePr/>
          <p:nvPr>
            <p:custDataLst>
              <p:tags r:id="rId9"/>
            </p:custDataLst>
          </p:nvPr>
        </p:nvGraphicFramePr>
        <p:xfrm>
          <a:off x="5003800" y="4637088"/>
          <a:ext cx="3657600" cy="542925"/>
        </p:xfrm>
        <a:graphic>
          <a:graphicData uri="http://schemas.openxmlformats.org/presentationml/2006/ole">
            <mc:AlternateContent xmlns:mc="http://schemas.openxmlformats.org/markup-compatibility/2006">
              <mc:Choice xmlns:v="urn:schemas-microsoft-com:vml" Requires="v">
                <p:oleObj spid="_x0000_s33856" r:id="rId87" imgW="1624965" imgH="241300" progId="Equation.3">
                  <p:embed/>
                </p:oleObj>
              </mc:Choice>
              <mc:Fallback>
                <p:oleObj r:id="rId87" imgW="1624965" imgH="241300" progId="Equation.3">
                  <p:embed/>
                  <p:pic>
                    <p:nvPicPr>
                      <p:cNvPr id="0" name="图片 3200"/>
                      <p:cNvPicPr/>
                      <p:nvPr/>
                    </p:nvPicPr>
                    <p:blipFill>
                      <a:blip r:embed="rId88"/>
                      <a:stretch>
                        <a:fillRect/>
                      </a:stretch>
                    </p:blipFill>
                    <p:spPr>
                      <a:xfrm>
                        <a:off x="5003800" y="4637088"/>
                        <a:ext cx="3657600" cy="542925"/>
                      </a:xfrm>
                      <a:prstGeom prst="rect">
                        <a:avLst/>
                      </a:prstGeom>
                      <a:solidFill>
                        <a:srgbClr val="EFFFF7"/>
                      </a:solidFill>
                      <a:ln w="38100">
                        <a:noFill/>
                        <a:miter/>
                      </a:ln>
                    </p:spPr>
                  </p:pic>
                </p:oleObj>
              </mc:Fallback>
            </mc:AlternateContent>
          </a:graphicData>
        </a:graphic>
      </p:graphicFrame>
      <p:grpSp>
        <p:nvGrpSpPr>
          <p:cNvPr id="4" name="Group 15"/>
          <p:cNvGrpSpPr/>
          <p:nvPr/>
        </p:nvGrpSpPr>
        <p:grpSpPr>
          <a:xfrm>
            <a:off x="5292725" y="1420813"/>
            <a:ext cx="3343275" cy="2400300"/>
            <a:chOff x="3509" y="432"/>
            <a:chExt cx="2106" cy="1512"/>
          </a:xfrm>
        </p:grpSpPr>
        <p:sp>
          <p:nvSpPr>
            <p:cNvPr id="30775" name="Line 16"/>
            <p:cNvSpPr/>
            <p:nvPr>
              <p:custDataLst>
                <p:tags r:id="rId44"/>
              </p:custDataLst>
            </p:nvPr>
          </p:nvSpPr>
          <p:spPr>
            <a:xfrm>
              <a:off x="4312" y="1284"/>
              <a:ext cx="6" cy="660"/>
            </a:xfrm>
            <a:prstGeom prst="line">
              <a:avLst/>
            </a:prstGeom>
            <a:ln w="25400" cap="flat" cmpd="sng">
              <a:solidFill>
                <a:schemeClr val="accent2"/>
              </a:solidFill>
              <a:prstDash val="solid"/>
              <a:headEnd type="none" w="med" len="med"/>
              <a:tailEnd type="none" w="med" len="med"/>
            </a:ln>
          </p:spPr>
        </p:sp>
        <p:sp>
          <p:nvSpPr>
            <p:cNvPr id="30776" name="Line 17"/>
            <p:cNvSpPr/>
            <p:nvPr>
              <p:custDataLst>
                <p:tags r:id="rId45"/>
              </p:custDataLst>
            </p:nvPr>
          </p:nvSpPr>
          <p:spPr>
            <a:xfrm>
              <a:off x="4248" y="1944"/>
              <a:ext cx="136" cy="0"/>
            </a:xfrm>
            <a:prstGeom prst="line">
              <a:avLst/>
            </a:prstGeom>
            <a:ln w="38100" cap="flat" cmpd="sng">
              <a:solidFill>
                <a:schemeClr val="accent2"/>
              </a:solidFill>
              <a:prstDash val="solid"/>
              <a:headEnd type="none" w="med" len="med"/>
              <a:tailEnd type="none" w="med" len="med"/>
            </a:ln>
          </p:spPr>
        </p:sp>
        <p:sp>
          <p:nvSpPr>
            <p:cNvPr id="30777" name="Line 18"/>
            <p:cNvSpPr/>
            <p:nvPr>
              <p:custDataLst>
                <p:tags r:id="rId46"/>
              </p:custDataLst>
            </p:nvPr>
          </p:nvSpPr>
          <p:spPr>
            <a:xfrm rot="-5400000">
              <a:off x="4504" y="1308"/>
              <a:ext cx="1107" cy="0"/>
            </a:xfrm>
            <a:prstGeom prst="line">
              <a:avLst/>
            </a:prstGeom>
            <a:ln w="25400" cap="flat" cmpd="sng">
              <a:solidFill>
                <a:schemeClr val="accent2"/>
              </a:solidFill>
              <a:prstDash val="solid"/>
              <a:headEnd type="none" w="med" len="med"/>
              <a:tailEnd type="none" w="med" len="med"/>
            </a:ln>
          </p:spPr>
        </p:sp>
        <p:sp>
          <p:nvSpPr>
            <p:cNvPr id="30778" name="Line 19"/>
            <p:cNvSpPr/>
            <p:nvPr>
              <p:custDataLst>
                <p:tags r:id="rId47"/>
              </p:custDataLst>
            </p:nvPr>
          </p:nvSpPr>
          <p:spPr>
            <a:xfrm flipH="1">
              <a:off x="4309" y="763"/>
              <a:ext cx="0" cy="236"/>
            </a:xfrm>
            <a:prstGeom prst="line">
              <a:avLst/>
            </a:prstGeom>
            <a:ln w="25400" cap="flat" cmpd="sng">
              <a:solidFill>
                <a:schemeClr val="accent2"/>
              </a:solidFill>
              <a:prstDash val="solid"/>
              <a:headEnd type="none" w="med" len="med"/>
              <a:tailEnd type="none" w="med" len="med"/>
            </a:ln>
          </p:spPr>
        </p:sp>
        <p:sp>
          <p:nvSpPr>
            <p:cNvPr id="30779" name="Line 20"/>
            <p:cNvSpPr/>
            <p:nvPr>
              <p:custDataLst>
                <p:tags r:id="rId48"/>
              </p:custDataLst>
            </p:nvPr>
          </p:nvSpPr>
          <p:spPr>
            <a:xfrm>
              <a:off x="4179" y="1034"/>
              <a:ext cx="1" cy="250"/>
            </a:xfrm>
            <a:prstGeom prst="line">
              <a:avLst/>
            </a:prstGeom>
            <a:ln w="38100" cap="flat" cmpd="sng">
              <a:solidFill>
                <a:schemeClr val="accent2"/>
              </a:solidFill>
              <a:prstDash val="solid"/>
              <a:headEnd type="none" w="med" len="med"/>
              <a:tailEnd type="none" w="med" len="med"/>
            </a:ln>
          </p:spPr>
        </p:sp>
        <p:sp>
          <p:nvSpPr>
            <p:cNvPr id="30780" name="Line 21"/>
            <p:cNvSpPr/>
            <p:nvPr>
              <p:custDataLst>
                <p:tags r:id="rId49"/>
              </p:custDataLst>
            </p:nvPr>
          </p:nvSpPr>
          <p:spPr>
            <a:xfrm>
              <a:off x="4180" y="1189"/>
              <a:ext cx="132" cy="95"/>
            </a:xfrm>
            <a:prstGeom prst="line">
              <a:avLst/>
            </a:prstGeom>
            <a:ln w="38100" cap="flat" cmpd="sng">
              <a:solidFill>
                <a:schemeClr val="accent2"/>
              </a:solidFill>
              <a:prstDash val="solid"/>
              <a:headEnd type="none" w="med" len="med"/>
              <a:tailEnd type="stealth" w="med" len="med"/>
            </a:ln>
          </p:spPr>
        </p:sp>
        <p:sp>
          <p:nvSpPr>
            <p:cNvPr id="30781" name="Line 22"/>
            <p:cNvSpPr/>
            <p:nvPr>
              <p:custDataLst>
                <p:tags r:id="rId50"/>
              </p:custDataLst>
            </p:nvPr>
          </p:nvSpPr>
          <p:spPr>
            <a:xfrm flipH="1" flipV="1">
              <a:off x="3561" y="1141"/>
              <a:ext cx="616" cy="1"/>
            </a:xfrm>
            <a:prstGeom prst="line">
              <a:avLst/>
            </a:prstGeom>
            <a:ln w="25400" cap="flat" cmpd="sng">
              <a:solidFill>
                <a:schemeClr val="accent2"/>
              </a:solidFill>
              <a:prstDash val="solid"/>
              <a:headEnd type="none" w="med" len="med"/>
              <a:tailEnd type="none" w="med" len="med"/>
            </a:ln>
          </p:spPr>
        </p:sp>
        <p:sp>
          <p:nvSpPr>
            <p:cNvPr id="30782" name="Line 23"/>
            <p:cNvSpPr/>
            <p:nvPr>
              <p:custDataLst>
                <p:tags r:id="rId51"/>
              </p:custDataLst>
            </p:nvPr>
          </p:nvSpPr>
          <p:spPr>
            <a:xfrm>
              <a:off x="3561" y="1850"/>
              <a:ext cx="1499" cy="1"/>
            </a:xfrm>
            <a:prstGeom prst="line">
              <a:avLst/>
            </a:prstGeom>
            <a:ln w="25400" cap="flat" cmpd="sng">
              <a:solidFill>
                <a:schemeClr val="accent2"/>
              </a:solidFill>
              <a:prstDash val="solid"/>
              <a:headEnd type="none" w="med" len="med"/>
              <a:tailEnd type="none" w="med" len="med"/>
            </a:ln>
          </p:spPr>
        </p:sp>
        <p:sp>
          <p:nvSpPr>
            <p:cNvPr id="30783" name="Text Box 24"/>
            <p:cNvSpPr txBox="1"/>
            <p:nvPr>
              <p:custDataLst>
                <p:tags r:id="rId52"/>
              </p:custDataLst>
            </p:nvPr>
          </p:nvSpPr>
          <p:spPr>
            <a:xfrm>
              <a:off x="5176" y="1106"/>
              <a:ext cx="439" cy="288"/>
            </a:xfrm>
            <a:prstGeom prst="rect">
              <a:avLst/>
            </a:prstGeom>
            <a:noFill/>
            <a:ln w="9525">
              <a:noFill/>
            </a:ln>
          </p:spPr>
          <p:txBody>
            <a:bodyPr wrap="none">
              <a:spAutoFit/>
            </a:bodyPr>
            <a:lstStyle/>
            <a:p>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CC</a:t>
              </a:r>
            </a:p>
          </p:txBody>
        </p:sp>
        <p:sp>
          <p:nvSpPr>
            <p:cNvPr id="30784" name="Text Box 25"/>
            <p:cNvSpPr txBox="1"/>
            <p:nvPr>
              <p:custDataLst>
                <p:tags r:id="rId53"/>
              </p:custDataLst>
            </p:nvPr>
          </p:nvSpPr>
          <p:spPr>
            <a:xfrm>
              <a:off x="4485" y="432"/>
              <a:ext cx="336" cy="288"/>
            </a:xfrm>
            <a:prstGeom prst="rect">
              <a:avLst/>
            </a:prstGeom>
            <a:noFill/>
            <a:ln w="9525">
              <a:noFill/>
            </a:ln>
          </p:spPr>
          <p:txBody>
            <a:bodyPr wrap="none">
              <a:spAutoFit/>
            </a:bodyPr>
            <a:lstStyle/>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C</a:t>
              </a:r>
            </a:p>
          </p:txBody>
        </p:sp>
        <p:sp>
          <p:nvSpPr>
            <p:cNvPr id="30785" name="Text Box 26"/>
            <p:cNvSpPr txBox="1"/>
            <p:nvPr>
              <p:custDataLst>
                <p:tags r:id="rId54"/>
              </p:custDataLst>
            </p:nvPr>
          </p:nvSpPr>
          <p:spPr>
            <a:xfrm>
              <a:off x="4339" y="1469"/>
              <a:ext cx="329" cy="288"/>
            </a:xfrm>
            <a:prstGeom prst="rect">
              <a:avLst/>
            </a:prstGeom>
            <a:noFill/>
            <a:ln w="28575">
              <a:noFill/>
            </a:ln>
          </p:spPr>
          <p:txBody>
            <a:bodyPr wrap="none" anchor="ctr" anchorCtr="0">
              <a:spAutoFit/>
            </a:bodyPr>
            <a:lstStyle/>
            <a:p>
              <a:pPr algn="ctr"/>
              <a:r>
                <a:rPr lang="en-US" altLang="zh-CN" b="1" i="1" dirty="0">
                  <a:latin typeface="Times New Roman" panose="02020603050405020304" pitchFamily="18" charset="0"/>
                </a:rPr>
                <a:t>R</a:t>
              </a:r>
              <a:r>
                <a:rPr lang="en-US" altLang="zh-CN" b="1" baseline="-25000" dirty="0">
                  <a:latin typeface="Times New Roman" panose="02020603050405020304" pitchFamily="18" charset="0"/>
                </a:rPr>
                <a:t>E</a:t>
              </a:r>
              <a:endParaRPr lang="en-US" altLang="zh-CN" b="1" i="1" dirty="0">
                <a:latin typeface="Times New Roman" panose="02020603050405020304" pitchFamily="18" charset="0"/>
              </a:endParaRPr>
            </a:p>
          </p:txBody>
        </p:sp>
        <p:sp>
          <p:nvSpPr>
            <p:cNvPr id="30786" name="Oval 27"/>
            <p:cNvSpPr/>
            <p:nvPr>
              <p:custDataLst>
                <p:tags r:id="rId55"/>
              </p:custDataLst>
            </p:nvPr>
          </p:nvSpPr>
          <p:spPr>
            <a:xfrm>
              <a:off x="4289" y="1824"/>
              <a:ext cx="46" cy="50"/>
            </a:xfrm>
            <a:prstGeom prst="ellipse">
              <a:avLst/>
            </a:prstGeom>
            <a:solidFill>
              <a:schemeClr val="tx1"/>
            </a:solidFill>
            <a:ln w="9525" cap="flat" cmpd="sng">
              <a:solidFill>
                <a:schemeClr val="accent2"/>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0787" name="Rectangle 28"/>
            <p:cNvSpPr/>
            <p:nvPr>
              <p:custDataLst>
                <p:tags r:id="rId56"/>
              </p:custDataLst>
            </p:nvPr>
          </p:nvSpPr>
          <p:spPr>
            <a:xfrm>
              <a:off x="4284" y="1469"/>
              <a:ext cx="68" cy="204"/>
            </a:xfrm>
            <a:prstGeom prst="rect">
              <a:avLst/>
            </a:prstGeom>
            <a:solidFill>
              <a:schemeClr val="bg1"/>
            </a:solidFill>
            <a:ln w="38100" cap="flat" cmpd="sng">
              <a:solidFill>
                <a:schemeClr val="accent2"/>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0788" name="Line 29"/>
            <p:cNvSpPr/>
            <p:nvPr>
              <p:custDataLst>
                <p:tags r:id="rId57"/>
              </p:custDataLst>
            </p:nvPr>
          </p:nvSpPr>
          <p:spPr>
            <a:xfrm flipV="1">
              <a:off x="4180" y="1000"/>
              <a:ext cx="132" cy="95"/>
            </a:xfrm>
            <a:prstGeom prst="line">
              <a:avLst/>
            </a:prstGeom>
            <a:ln w="38100" cap="flat" cmpd="sng">
              <a:solidFill>
                <a:schemeClr val="accent2"/>
              </a:solidFill>
              <a:prstDash val="solid"/>
              <a:headEnd type="none" w="med" len="med"/>
              <a:tailEnd type="none" w="med" len="med"/>
            </a:ln>
          </p:spPr>
        </p:sp>
        <p:sp>
          <p:nvSpPr>
            <p:cNvPr id="30789" name="Line 30"/>
            <p:cNvSpPr/>
            <p:nvPr>
              <p:custDataLst>
                <p:tags r:id="rId58"/>
              </p:custDataLst>
            </p:nvPr>
          </p:nvSpPr>
          <p:spPr>
            <a:xfrm>
              <a:off x="4312" y="764"/>
              <a:ext cx="748" cy="0"/>
            </a:xfrm>
            <a:prstGeom prst="line">
              <a:avLst/>
            </a:prstGeom>
            <a:ln w="28575" cap="flat" cmpd="sng">
              <a:solidFill>
                <a:schemeClr val="accent2"/>
              </a:solidFill>
              <a:prstDash val="solid"/>
              <a:headEnd type="none" w="med" len="med"/>
              <a:tailEnd type="none" w="med" len="med"/>
            </a:ln>
          </p:spPr>
        </p:sp>
        <p:sp>
          <p:nvSpPr>
            <p:cNvPr id="30790" name="Rectangle 31"/>
            <p:cNvSpPr/>
            <p:nvPr>
              <p:custDataLst>
                <p:tags r:id="rId59"/>
              </p:custDataLst>
            </p:nvPr>
          </p:nvSpPr>
          <p:spPr>
            <a:xfrm rot="-5400000">
              <a:off x="4590" y="670"/>
              <a:ext cx="73" cy="190"/>
            </a:xfrm>
            <a:prstGeom prst="rect">
              <a:avLst/>
            </a:prstGeom>
            <a:solidFill>
              <a:schemeClr val="bg1"/>
            </a:solidFill>
            <a:ln w="38100" cap="flat" cmpd="sng">
              <a:solidFill>
                <a:schemeClr val="accent2"/>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0791" name="Rectangle 32"/>
            <p:cNvSpPr/>
            <p:nvPr>
              <p:custDataLst>
                <p:tags r:id="rId60"/>
              </p:custDataLst>
            </p:nvPr>
          </p:nvSpPr>
          <p:spPr>
            <a:xfrm rot="-5400000">
              <a:off x="3826" y="1058"/>
              <a:ext cx="72" cy="190"/>
            </a:xfrm>
            <a:prstGeom prst="rect">
              <a:avLst/>
            </a:prstGeom>
            <a:solidFill>
              <a:schemeClr val="bg1"/>
            </a:solidFill>
            <a:ln w="38100" cap="flat" cmpd="sng">
              <a:solidFill>
                <a:schemeClr val="accent2"/>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0792" name="Oval 33"/>
            <p:cNvSpPr/>
            <p:nvPr>
              <p:custDataLst>
                <p:tags r:id="rId61"/>
              </p:custDataLst>
            </p:nvPr>
          </p:nvSpPr>
          <p:spPr>
            <a:xfrm>
              <a:off x="4972" y="1189"/>
              <a:ext cx="176" cy="189"/>
            </a:xfrm>
            <a:prstGeom prst="ellipse">
              <a:avLst/>
            </a:prstGeom>
            <a:noFill/>
            <a:ln w="38100" cap="flat" cmpd="sng">
              <a:solidFill>
                <a:schemeClr val="accent2"/>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0793" name="Rectangle 34"/>
            <p:cNvSpPr/>
            <p:nvPr>
              <p:custDataLst>
                <p:tags r:id="rId62"/>
              </p:custDataLst>
            </p:nvPr>
          </p:nvSpPr>
          <p:spPr>
            <a:xfrm>
              <a:off x="5016" y="953"/>
              <a:ext cx="265" cy="596"/>
            </a:xfrm>
            <a:prstGeom prst="rect">
              <a:avLst/>
            </a:prstGeom>
            <a:noFill/>
            <a:ln w="9525">
              <a:noFill/>
            </a:ln>
          </p:spPr>
          <p:txBody>
            <a:bodyPr>
              <a:spAutoFit/>
            </a:bodyPr>
            <a:lstStyle/>
            <a:p>
              <a:r>
                <a:rPr lang="en-US" altLang="zh-CN" sz="2800" b="1" i="1" dirty="0">
                  <a:solidFill>
                    <a:srgbClr val="010000"/>
                  </a:solidFill>
                  <a:latin typeface="Times New Roman" panose="02020603050405020304" pitchFamily="18" charset="0"/>
                </a:rPr>
                <a:t>+</a:t>
              </a:r>
            </a:p>
            <a:p>
              <a:r>
                <a:rPr lang="en-US" altLang="zh-CN" sz="2800" b="1" i="1" dirty="0">
                  <a:solidFill>
                    <a:srgbClr val="010000"/>
                  </a:solidFill>
                  <a:latin typeface="Times New Roman" panose="02020603050405020304" pitchFamily="18" charset="0"/>
                  <a:cs typeface="Times New Roman" panose="02020603050405020304" pitchFamily="18" charset="0"/>
                </a:rPr>
                <a:t>–</a:t>
              </a:r>
              <a:endParaRPr lang="en-US" altLang="zh-CN" sz="2800" b="1" i="1" dirty="0">
                <a:solidFill>
                  <a:srgbClr val="010000"/>
                </a:solidFill>
                <a:latin typeface="Times New Roman" panose="02020603050405020304" pitchFamily="18" charset="0"/>
                <a:ea typeface="Times New Roman" panose="02020603050405020304" pitchFamily="18" charset="0"/>
              </a:endParaRPr>
            </a:p>
          </p:txBody>
        </p:sp>
        <p:sp>
          <p:nvSpPr>
            <p:cNvPr id="30794" name="Line 35"/>
            <p:cNvSpPr/>
            <p:nvPr>
              <p:custDataLst>
                <p:tags r:id="rId63"/>
              </p:custDataLst>
            </p:nvPr>
          </p:nvSpPr>
          <p:spPr>
            <a:xfrm rot="10800000" flipH="1" flipV="1">
              <a:off x="4253" y="760"/>
              <a:ext cx="0" cy="249"/>
            </a:xfrm>
            <a:prstGeom prst="line">
              <a:avLst/>
            </a:prstGeom>
            <a:ln w="28575" cap="flat" cmpd="sng">
              <a:solidFill>
                <a:srgbClr val="FF0066"/>
              </a:solidFill>
              <a:prstDash val="solid"/>
              <a:headEnd type="none" w="med" len="med"/>
              <a:tailEnd type="stealth" w="med" len="med"/>
            </a:ln>
          </p:spPr>
        </p:sp>
        <p:sp>
          <p:nvSpPr>
            <p:cNvPr id="30795" name="Rectangle 36"/>
            <p:cNvSpPr/>
            <p:nvPr>
              <p:custDataLst>
                <p:tags r:id="rId64"/>
              </p:custDataLst>
            </p:nvPr>
          </p:nvSpPr>
          <p:spPr>
            <a:xfrm>
              <a:off x="3917" y="545"/>
              <a:ext cx="471" cy="327"/>
            </a:xfrm>
            <a:prstGeom prst="rect">
              <a:avLst/>
            </a:prstGeom>
            <a:noFill/>
            <a:ln w="9525">
              <a:noFill/>
            </a:ln>
          </p:spPr>
          <p:txBody>
            <a:bodyPr>
              <a:spAutoFit/>
            </a:bodyPr>
            <a:lstStyle/>
            <a:p>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C</a:t>
              </a:r>
            </a:p>
          </p:txBody>
        </p:sp>
        <p:sp>
          <p:nvSpPr>
            <p:cNvPr id="30796" name="Line 37"/>
            <p:cNvSpPr/>
            <p:nvPr>
              <p:custDataLst>
                <p:tags r:id="rId65"/>
              </p:custDataLst>
            </p:nvPr>
          </p:nvSpPr>
          <p:spPr>
            <a:xfrm flipH="1">
              <a:off x="4421" y="964"/>
              <a:ext cx="0" cy="333"/>
            </a:xfrm>
            <a:prstGeom prst="line">
              <a:avLst/>
            </a:prstGeom>
            <a:ln w="28575" cap="flat" cmpd="sng">
              <a:solidFill>
                <a:srgbClr val="FF0066"/>
              </a:solidFill>
              <a:prstDash val="solid"/>
              <a:headEnd type="none" w="med" len="med"/>
              <a:tailEnd type="stealth" w="med" len="med"/>
            </a:ln>
          </p:spPr>
        </p:sp>
        <p:sp>
          <p:nvSpPr>
            <p:cNvPr id="30797" name="Text Box 38"/>
            <p:cNvSpPr txBox="1"/>
            <p:nvPr>
              <p:custDataLst>
                <p:tags r:id="rId66"/>
              </p:custDataLst>
            </p:nvPr>
          </p:nvSpPr>
          <p:spPr>
            <a:xfrm>
              <a:off x="4408" y="1046"/>
              <a:ext cx="432" cy="288"/>
            </a:xfrm>
            <a:prstGeom prst="rect">
              <a:avLst/>
            </a:prstGeom>
            <a:noFill/>
            <a:ln w="9525">
              <a:noFill/>
            </a:ln>
          </p:spPr>
          <p:txBody>
            <a:bodyPr wrap="none">
              <a:spAutoFit/>
            </a:bodyPr>
            <a:lstStyle/>
            <a:p>
              <a:r>
                <a:rPr lang="en-US" altLang="zh-CN" b="1" i="1" dirty="0">
                  <a:solidFill>
                    <a:srgbClr val="FF0066"/>
                  </a:solidFill>
                  <a:latin typeface="Times New Roman" panose="02020603050405020304" pitchFamily="18" charset="0"/>
                </a:rPr>
                <a:t>U</a:t>
              </a:r>
              <a:r>
                <a:rPr lang="en-US" altLang="zh-CN" b="1" baseline="-25000" dirty="0">
                  <a:solidFill>
                    <a:srgbClr val="FF0066"/>
                  </a:solidFill>
                  <a:latin typeface="Times New Roman" panose="02020603050405020304" pitchFamily="18" charset="0"/>
                </a:rPr>
                <a:t>CE</a:t>
              </a:r>
            </a:p>
          </p:txBody>
        </p:sp>
        <p:sp>
          <p:nvSpPr>
            <p:cNvPr id="30798" name="Line 39"/>
            <p:cNvSpPr/>
            <p:nvPr>
              <p:custDataLst>
                <p:tags r:id="rId67"/>
              </p:custDataLst>
            </p:nvPr>
          </p:nvSpPr>
          <p:spPr>
            <a:xfrm rot="10800000" flipH="1" flipV="1">
              <a:off x="4205" y="1468"/>
              <a:ext cx="0" cy="249"/>
            </a:xfrm>
            <a:prstGeom prst="line">
              <a:avLst/>
            </a:prstGeom>
            <a:ln w="28575" cap="flat" cmpd="sng">
              <a:solidFill>
                <a:srgbClr val="FF0066"/>
              </a:solidFill>
              <a:prstDash val="solid"/>
              <a:headEnd type="none" w="med" len="med"/>
              <a:tailEnd type="stealth" w="med" len="med"/>
            </a:ln>
          </p:spPr>
        </p:sp>
        <p:sp>
          <p:nvSpPr>
            <p:cNvPr id="30799" name="Line 40"/>
            <p:cNvSpPr/>
            <p:nvPr>
              <p:custDataLst>
                <p:tags r:id="rId68"/>
              </p:custDataLst>
            </p:nvPr>
          </p:nvSpPr>
          <p:spPr>
            <a:xfrm rot="5400000" flipH="1" flipV="1">
              <a:off x="3772" y="916"/>
              <a:ext cx="0" cy="249"/>
            </a:xfrm>
            <a:prstGeom prst="line">
              <a:avLst/>
            </a:prstGeom>
            <a:ln w="28575" cap="flat" cmpd="sng">
              <a:solidFill>
                <a:srgbClr val="FF0066"/>
              </a:solidFill>
              <a:prstDash val="solid"/>
              <a:headEnd type="none" w="med" len="med"/>
              <a:tailEnd type="stealth" w="med" len="med"/>
            </a:ln>
          </p:spPr>
        </p:sp>
        <p:sp>
          <p:nvSpPr>
            <p:cNvPr id="30800" name="Rectangle 41"/>
            <p:cNvSpPr/>
            <p:nvPr>
              <p:custDataLst>
                <p:tags r:id="rId69"/>
              </p:custDataLst>
            </p:nvPr>
          </p:nvSpPr>
          <p:spPr>
            <a:xfrm>
              <a:off x="3881" y="1373"/>
              <a:ext cx="471" cy="327"/>
            </a:xfrm>
            <a:prstGeom prst="rect">
              <a:avLst/>
            </a:prstGeom>
            <a:noFill/>
            <a:ln w="9525">
              <a:noFill/>
            </a:ln>
          </p:spPr>
          <p:txBody>
            <a:bodyPr>
              <a:spAutoFit/>
            </a:bodyPr>
            <a:lstStyle/>
            <a:p>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E</a:t>
              </a:r>
            </a:p>
          </p:txBody>
        </p:sp>
        <p:sp>
          <p:nvSpPr>
            <p:cNvPr id="30801" name="Rectangle 42"/>
            <p:cNvSpPr/>
            <p:nvPr>
              <p:custDataLst>
                <p:tags r:id="rId70"/>
              </p:custDataLst>
            </p:nvPr>
          </p:nvSpPr>
          <p:spPr>
            <a:xfrm>
              <a:off x="3509" y="713"/>
              <a:ext cx="471" cy="327"/>
            </a:xfrm>
            <a:prstGeom prst="rect">
              <a:avLst/>
            </a:prstGeom>
            <a:noFill/>
            <a:ln w="9525">
              <a:noFill/>
            </a:ln>
          </p:spPr>
          <p:txBody>
            <a:bodyPr>
              <a:spAutoFit/>
            </a:bodyPr>
            <a:lstStyle/>
            <a:p>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B</a:t>
              </a:r>
            </a:p>
          </p:txBody>
        </p:sp>
      </p:grpSp>
      <p:sp>
        <p:nvSpPr>
          <p:cNvPr id="86059" name="Oval 43"/>
          <p:cNvSpPr/>
          <p:nvPr>
            <p:custDataLst>
              <p:tags r:id="rId10"/>
            </p:custDataLst>
          </p:nvPr>
        </p:nvSpPr>
        <p:spPr>
          <a:xfrm>
            <a:off x="6142038" y="2182813"/>
            <a:ext cx="800100" cy="781050"/>
          </a:xfrm>
          <a:prstGeom prst="ellipse">
            <a:avLst/>
          </a:prstGeom>
          <a:solidFill>
            <a:srgbClr val="D1FFF3">
              <a:alpha val="50195"/>
            </a:srgbClr>
          </a:solidFill>
          <a:ln w="9525" cap="flat" cmpd="sng">
            <a:solidFill>
              <a:srgbClr val="00800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86060" name="Text Box 44"/>
          <p:cNvSpPr txBox="1"/>
          <p:nvPr>
            <p:custDataLst>
              <p:tags r:id="rId11"/>
            </p:custDataLst>
          </p:nvPr>
        </p:nvSpPr>
        <p:spPr>
          <a:xfrm>
            <a:off x="5300663" y="5229225"/>
            <a:ext cx="3495675" cy="519113"/>
          </a:xfrm>
          <a:prstGeom prst="rect">
            <a:avLst/>
          </a:prstGeom>
          <a:noFill/>
          <a:ln w="9525">
            <a:noFill/>
          </a:ln>
        </p:spPr>
        <p:txBody>
          <a:bodyPr>
            <a:spAutoFit/>
          </a:bodyPr>
          <a:lstStyle/>
          <a:p>
            <a:pPr eaLnBrk="0" hangingPunct="0">
              <a:spcBef>
                <a:spcPct val="50000"/>
              </a:spcBef>
            </a:pPr>
            <a:r>
              <a:rPr lang="zh-CN" altLang="en-US" sz="2800" b="1" dirty="0">
                <a:latin typeface="Times New Roman" panose="02020603050405020304" pitchFamily="18" charset="0"/>
              </a:rPr>
              <a:t>对封闭面列方程</a:t>
            </a:r>
          </a:p>
        </p:txBody>
      </p:sp>
      <p:graphicFrame>
        <p:nvGraphicFramePr>
          <p:cNvPr id="86061" name="Object 45"/>
          <p:cNvGraphicFramePr/>
          <p:nvPr>
            <p:custDataLst>
              <p:tags r:id="rId12"/>
            </p:custDataLst>
          </p:nvPr>
        </p:nvGraphicFramePr>
        <p:xfrm>
          <a:off x="5657850" y="5794375"/>
          <a:ext cx="1771650" cy="514350"/>
        </p:xfrm>
        <a:graphic>
          <a:graphicData uri="http://schemas.openxmlformats.org/presentationml/2006/ole">
            <mc:AlternateContent xmlns:mc="http://schemas.openxmlformats.org/markup-compatibility/2006">
              <mc:Choice xmlns:v="urn:schemas-microsoft-com:vml" Requires="v">
                <p:oleObj spid="_x0000_s33857" r:id="rId89" imgW="787400" imgH="228600" progId="Equation.3">
                  <p:embed/>
                </p:oleObj>
              </mc:Choice>
              <mc:Fallback>
                <p:oleObj r:id="rId89" imgW="787400" imgH="228600" progId="Equation.3">
                  <p:embed/>
                  <p:pic>
                    <p:nvPicPr>
                      <p:cNvPr id="0" name="图片 3201"/>
                      <p:cNvPicPr/>
                      <p:nvPr/>
                    </p:nvPicPr>
                    <p:blipFill>
                      <a:blip r:embed="rId90"/>
                      <a:stretch>
                        <a:fillRect/>
                      </a:stretch>
                    </p:blipFill>
                    <p:spPr>
                      <a:xfrm>
                        <a:off x="5657850" y="5794375"/>
                        <a:ext cx="1771650" cy="514350"/>
                      </a:xfrm>
                      <a:prstGeom prst="rect">
                        <a:avLst/>
                      </a:prstGeom>
                      <a:solidFill>
                        <a:srgbClr val="EFFFF7"/>
                      </a:solidFill>
                      <a:ln w="38100">
                        <a:noFill/>
                        <a:miter/>
                      </a:ln>
                    </p:spPr>
                  </p:pic>
                </p:oleObj>
              </mc:Fallback>
            </mc:AlternateContent>
          </a:graphicData>
        </a:graphic>
      </p:graphicFrame>
      <p:grpSp>
        <p:nvGrpSpPr>
          <p:cNvPr id="5" name="Group 46"/>
          <p:cNvGrpSpPr/>
          <p:nvPr/>
        </p:nvGrpSpPr>
        <p:grpSpPr>
          <a:xfrm>
            <a:off x="727075" y="1343025"/>
            <a:ext cx="4051300" cy="2473325"/>
            <a:chOff x="458" y="508"/>
            <a:chExt cx="2552" cy="1558"/>
          </a:xfrm>
        </p:grpSpPr>
        <p:sp>
          <p:nvSpPr>
            <p:cNvPr id="30744" name="Line 47"/>
            <p:cNvSpPr/>
            <p:nvPr>
              <p:custDataLst>
                <p:tags r:id="rId13"/>
              </p:custDataLst>
            </p:nvPr>
          </p:nvSpPr>
          <p:spPr>
            <a:xfrm>
              <a:off x="1767" y="908"/>
              <a:ext cx="0" cy="1152"/>
            </a:xfrm>
            <a:prstGeom prst="line">
              <a:avLst/>
            </a:prstGeom>
            <a:ln w="28575" cap="flat" cmpd="sng">
              <a:solidFill>
                <a:schemeClr val="accent2"/>
              </a:solidFill>
              <a:prstDash val="solid"/>
              <a:headEnd type="none" w="med" len="med"/>
              <a:tailEnd type="none" w="med" len="med"/>
            </a:ln>
          </p:spPr>
        </p:sp>
        <p:sp>
          <p:nvSpPr>
            <p:cNvPr id="30745" name="Text Box 48"/>
            <p:cNvSpPr txBox="1"/>
            <p:nvPr>
              <p:custDataLst>
                <p:tags r:id="rId14"/>
              </p:custDataLst>
            </p:nvPr>
          </p:nvSpPr>
          <p:spPr>
            <a:xfrm>
              <a:off x="1239" y="1148"/>
              <a:ext cx="495" cy="327"/>
            </a:xfrm>
            <a:prstGeom prst="rect">
              <a:avLst/>
            </a:prstGeom>
            <a:noFill/>
            <a:ln w="9525">
              <a:noFill/>
            </a:ln>
          </p:spPr>
          <p:txBody>
            <a:bodyPr>
              <a:spAutoFit/>
            </a:bodyPr>
            <a:lstStyle/>
            <a:p>
              <a:pPr eaLnBrk="0" hangingPunct="0"/>
              <a:r>
                <a:rPr lang="en-US" altLang="zh-CN" sz="2800" b="1" i="1" dirty="0">
                  <a:solidFill>
                    <a:schemeClr val="accent2"/>
                  </a:solidFill>
                  <a:latin typeface="Times New Roman" panose="02020603050405020304" pitchFamily="18" charset="0"/>
                </a:rPr>
                <a:t>U</a:t>
              </a:r>
              <a:r>
                <a:rPr lang="en-US" altLang="zh-CN" sz="2800" baseline="-25000" dirty="0">
                  <a:solidFill>
                    <a:schemeClr val="accent2"/>
                  </a:solidFill>
                  <a:latin typeface="Times New Roman" panose="02020603050405020304" pitchFamily="18" charset="0"/>
                </a:rPr>
                <a:t>s1</a:t>
              </a:r>
              <a:endParaRPr lang="en-US" altLang="zh-CN" sz="2800" dirty="0">
                <a:solidFill>
                  <a:schemeClr val="accent2"/>
                </a:solidFill>
                <a:latin typeface="Times New Roman" panose="02020603050405020304" pitchFamily="18" charset="0"/>
                <a:ea typeface="楷体_GB2312" pitchFamily="49" charset="-122"/>
              </a:endParaRPr>
            </a:p>
          </p:txBody>
        </p:sp>
        <p:sp>
          <p:nvSpPr>
            <p:cNvPr id="30746" name="Oval 49"/>
            <p:cNvSpPr/>
            <p:nvPr>
              <p:custDataLst>
                <p:tags r:id="rId15"/>
              </p:custDataLst>
            </p:nvPr>
          </p:nvSpPr>
          <p:spPr>
            <a:xfrm flipH="1">
              <a:off x="1683" y="1242"/>
              <a:ext cx="189" cy="179"/>
            </a:xfrm>
            <a:prstGeom prst="ellipse">
              <a:avLst/>
            </a:prstGeom>
            <a:no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0747" name="Text Box 50"/>
            <p:cNvSpPr txBox="1"/>
            <p:nvPr>
              <p:custDataLst>
                <p:tags r:id="rId16"/>
              </p:custDataLst>
            </p:nvPr>
          </p:nvSpPr>
          <p:spPr>
            <a:xfrm>
              <a:off x="1601" y="1004"/>
              <a:ext cx="224"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30748" name="Text Box 51"/>
            <p:cNvSpPr txBox="1"/>
            <p:nvPr>
              <p:custDataLst>
                <p:tags r:id="rId17"/>
              </p:custDataLst>
            </p:nvPr>
          </p:nvSpPr>
          <p:spPr>
            <a:xfrm>
              <a:off x="1637" y="1328"/>
              <a:ext cx="180"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30749" name="Text Box 52"/>
            <p:cNvSpPr txBox="1"/>
            <p:nvPr>
              <p:custDataLst>
                <p:tags r:id="rId18"/>
              </p:custDataLst>
            </p:nvPr>
          </p:nvSpPr>
          <p:spPr>
            <a:xfrm>
              <a:off x="1287" y="1532"/>
              <a:ext cx="384" cy="288"/>
            </a:xfrm>
            <a:prstGeom prst="rect">
              <a:avLst/>
            </a:prstGeom>
            <a:noFill/>
            <a:ln w="9525">
              <a:noFill/>
            </a:ln>
          </p:spPr>
          <p:txBody>
            <a:bodyPr>
              <a:spAutoFit/>
            </a:bodyPr>
            <a:lstStyle/>
            <a:p>
              <a:r>
                <a:rPr lang="en-US" altLang="zh-CN" b="1" i="1" dirty="0">
                  <a:solidFill>
                    <a:srgbClr val="0033CC"/>
                  </a:solidFill>
                  <a:latin typeface="Times New Roman" panose="02020603050405020304" pitchFamily="18" charset="0"/>
                </a:rPr>
                <a:t>R</a:t>
              </a:r>
              <a:r>
                <a:rPr lang="en-US" altLang="zh-CN" sz="2000" b="1" baseline="-25000" dirty="0">
                  <a:solidFill>
                    <a:srgbClr val="0033CC"/>
                  </a:solidFill>
                  <a:latin typeface="Times New Roman" panose="02020603050405020304" pitchFamily="18" charset="0"/>
                </a:rPr>
                <a:t>1</a:t>
              </a:r>
            </a:p>
          </p:txBody>
        </p:sp>
        <p:sp>
          <p:nvSpPr>
            <p:cNvPr id="30750" name="Line 53"/>
            <p:cNvSpPr/>
            <p:nvPr>
              <p:custDataLst>
                <p:tags r:id="rId19"/>
              </p:custDataLst>
            </p:nvPr>
          </p:nvSpPr>
          <p:spPr>
            <a:xfrm>
              <a:off x="2631" y="908"/>
              <a:ext cx="0" cy="1152"/>
            </a:xfrm>
            <a:prstGeom prst="line">
              <a:avLst/>
            </a:prstGeom>
            <a:ln w="28575" cap="flat" cmpd="sng">
              <a:solidFill>
                <a:schemeClr val="accent2"/>
              </a:solidFill>
              <a:prstDash val="solid"/>
              <a:headEnd type="none" w="med" len="med"/>
              <a:tailEnd type="none" w="med" len="med"/>
            </a:ln>
          </p:spPr>
        </p:sp>
        <p:sp>
          <p:nvSpPr>
            <p:cNvPr id="30751" name="Text Box 54"/>
            <p:cNvSpPr txBox="1"/>
            <p:nvPr>
              <p:custDataLst>
                <p:tags r:id="rId20"/>
              </p:custDataLst>
            </p:nvPr>
          </p:nvSpPr>
          <p:spPr>
            <a:xfrm>
              <a:off x="2103" y="1148"/>
              <a:ext cx="495" cy="327"/>
            </a:xfrm>
            <a:prstGeom prst="rect">
              <a:avLst/>
            </a:prstGeom>
            <a:noFill/>
            <a:ln w="9525">
              <a:noFill/>
            </a:ln>
          </p:spPr>
          <p:txBody>
            <a:bodyPr>
              <a:spAutoFit/>
            </a:bodyPr>
            <a:lstStyle/>
            <a:p>
              <a:pPr eaLnBrk="0" hangingPunct="0"/>
              <a:r>
                <a:rPr lang="en-US" altLang="zh-CN" sz="2800" b="1" i="1" dirty="0">
                  <a:solidFill>
                    <a:schemeClr val="accent2"/>
                  </a:solidFill>
                  <a:latin typeface="Times New Roman" panose="02020603050405020304" pitchFamily="18" charset="0"/>
                </a:rPr>
                <a:t>U</a:t>
              </a:r>
              <a:r>
                <a:rPr lang="en-US" altLang="zh-CN" sz="2800" baseline="-25000" dirty="0">
                  <a:solidFill>
                    <a:schemeClr val="accent2"/>
                  </a:solidFill>
                  <a:latin typeface="Times New Roman" panose="02020603050405020304" pitchFamily="18" charset="0"/>
                </a:rPr>
                <a:t>s2</a:t>
              </a:r>
              <a:endParaRPr lang="en-US" altLang="zh-CN" sz="2800" dirty="0">
                <a:solidFill>
                  <a:schemeClr val="accent2"/>
                </a:solidFill>
                <a:latin typeface="Times New Roman" panose="02020603050405020304" pitchFamily="18" charset="0"/>
                <a:ea typeface="楷体_GB2312" pitchFamily="49" charset="-122"/>
              </a:endParaRPr>
            </a:p>
          </p:txBody>
        </p:sp>
        <p:sp>
          <p:nvSpPr>
            <p:cNvPr id="30752" name="Oval 55"/>
            <p:cNvSpPr/>
            <p:nvPr>
              <p:custDataLst>
                <p:tags r:id="rId21"/>
              </p:custDataLst>
            </p:nvPr>
          </p:nvSpPr>
          <p:spPr>
            <a:xfrm flipH="1">
              <a:off x="2547" y="1242"/>
              <a:ext cx="189" cy="179"/>
            </a:xfrm>
            <a:prstGeom prst="ellipse">
              <a:avLst/>
            </a:prstGeom>
            <a:no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0753" name="Text Box 56"/>
            <p:cNvSpPr txBox="1"/>
            <p:nvPr>
              <p:custDataLst>
                <p:tags r:id="rId22"/>
              </p:custDataLst>
            </p:nvPr>
          </p:nvSpPr>
          <p:spPr>
            <a:xfrm>
              <a:off x="2465" y="1004"/>
              <a:ext cx="224"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30754" name="Text Box 57"/>
            <p:cNvSpPr txBox="1"/>
            <p:nvPr>
              <p:custDataLst>
                <p:tags r:id="rId23"/>
              </p:custDataLst>
            </p:nvPr>
          </p:nvSpPr>
          <p:spPr>
            <a:xfrm>
              <a:off x="2501" y="1328"/>
              <a:ext cx="180"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30755" name="Rectangle 58"/>
            <p:cNvSpPr/>
            <p:nvPr>
              <p:custDataLst>
                <p:tags r:id="rId24"/>
              </p:custDataLst>
            </p:nvPr>
          </p:nvSpPr>
          <p:spPr>
            <a:xfrm>
              <a:off x="2583" y="1602"/>
              <a:ext cx="96" cy="216"/>
            </a:xfrm>
            <a:prstGeom prst="rect">
              <a:avLst/>
            </a:prstGeom>
            <a:gradFill rotWithShape="0">
              <a:gsLst>
                <a:gs pos="0">
                  <a:srgbClr val="FEE6BE"/>
                </a:gs>
                <a:gs pos="100000">
                  <a:srgbClr val="FFFFFF"/>
                </a:gs>
              </a:gsLst>
              <a:lin ang="5400000" scaled="1"/>
              <a:tileRect/>
            </a:gra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0756" name="Text Box 59"/>
            <p:cNvSpPr txBox="1"/>
            <p:nvPr>
              <p:custDataLst>
                <p:tags r:id="rId25"/>
              </p:custDataLst>
            </p:nvPr>
          </p:nvSpPr>
          <p:spPr>
            <a:xfrm>
              <a:off x="2151" y="1532"/>
              <a:ext cx="384" cy="288"/>
            </a:xfrm>
            <a:prstGeom prst="rect">
              <a:avLst/>
            </a:prstGeom>
            <a:noFill/>
            <a:ln w="9525">
              <a:noFill/>
            </a:ln>
          </p:spPr>
          <p:txBody>
            <a:bodyPr>
              <a:spAutoFit/>
            </a:bodyPr>
            <a:lstStyle/>
            <a:p>
              <a:r>
                <a:rPr lang="en-US" altLang="zh-CN" b="1" i="1" dirty="0">
                  <a:solidFill>
                    <a:srgbClr val="0033CC"/>
                  </a:solidFill>
                  <a:latin typeface="Times New Roman" panose="02020603050405020304" pitchFamily="18" charset="0"/>
                </a:rPr>
                <a:t>R</a:t>
              </a:r>
              <a:r>
                <a:rPr lang="en-US" altLang="zh-CN" b="1" baseline="-25000" dirty="0">
                  <a:solidFill>
                    <a:srgbClr val="0033CC"/>
                  </a:solidFill>
                  <a:latin typeface="Times New Roman" panose="02020603050405020304" pitchFamily="18" charset="0"/>
                </a:rPr>
                <a:t>2</a:t>
              </a:r>
              <a:endParaRPr lang="en-US" altLang="zh-CN" sz="2000" b="1" baseline="-25000" dirty="0">
                <a:solidFill>
                  <a:srgbClr val="0033CC"/>
                </a:solidFill>
                <a:latin typeface="Times New Roman" panose="02020603050405020304" pitchFamily="18" charset="0"/>
              </a:endParaRPr>
            </a:p>
          </p:txBody>
        </p:sp>
        <p:sp>
          <p:nvSpPr>
            <p:cNvPr id="30757" name="Line 60"/>
            <p:cNvSpPr/>
            <p:nvPr>
              <p:custDataLst>
                <p:tags r:id="rId26"/>
              </p:custDataLst>
            </p:nvPr>
          </p:nvSpPr>
          <p:spPr>
            <a:xfrm>
              <a:off x="981" y="908"/>
              <a:ext cx="1651" cy="0"/>
            </a:xfrm>
            <a:prstGeom prst="line">
              <a:avLst/>
            </a:prstGeom>
            <a:ln w="28575" cap="flat" cmpd="sng">
              <a:solidFill>
                <a:schemeClr val="accent2"/>
              </a:solidFill>
              <a:prstDash val="solid"/>
              <a:headEnd type="none" w="med" len="med"/>
              <a:tailEnd type="none" w="med" len="med"/>
            </a:ln>
          </p:spPr>
        </p:sp>
        <p:sp>
          <p:nvSpPr>
            <p:cNvPr id="30758" name="Line 61"/>
            <p:cNvSpPr/>
            <p:nvPr>
              <p:custDataLst>
                <p:tags r:id="rId27"/>
              </p:custDataLst>
            </p:nvPr>
          </p:nvSpPr>
          <p:spPr>
            <a:xfrm>
              <a:off x="993" y="2060"/>
              <a:ext cx="1663" cy="0"/>
            </a:xfrm>
            <a:prstGeom prst="line">
              <a:avLst/>
            </a:prstGeom>
            <a:ln w="28575" cap="flat" cmpd="sng">
              <a:solidFill>
                <a:schemeClr val="accent2"/>
              </a:solidFill>
              <a:prstDash val="solid"/>
              <a:headEnd type="none" w="med" len="med"/>
              <a:tailEnd type="none" w="med" len="med"/>
            </a:ln>
          </p:spPr>
        </p:sp>
        <p:sp>
          <p:nvSpPr>
            <p:cNvPr id="30759" name="Line 62"/>
            <p:cNvSpPr/>
            <p:nvPr>
              <p:custDataLst>
                <p:tags r:id="rId28"/>
              </p:custDataLst>
            </p:nvPr>
          </p:nvSpPr>
          <p:spPr>
            <a:xfrm>
              <a:off x="973" y="914"/>
              <a:ext cx="0" cy="1152"/>
            </a:xfrm>
            <a:prstGeom prst="line">
              <a:avLst/>
            </a:prstGeom>
            <a:ln w="28575" cap="flat" cmpd="sng">
              <a:solidFill>
                <a:schemeClr val="accent2"/>
              </a:solidFill>
              <a:prstDash val="solid"/>
              <a:headEnd type="none" w="med" len="med"/>
              <a:tailEnd type="none" w="med" len="med"/>
            </a:ln>
          </p:spPr>
        </p:sp>
        <p:sp>
          <p:nvSpPr>
            <p:cNvPr id="30760" name="Text Box 63"/>
            <p:cNvSpPr txBox="1"/>
            <p:nvPr>
              <p:custDataLst>
                <p:tags r:id="rId29"/>
              </p:custDataLst>
            </p:nvPr>
          </p:nvSpPr>
          <p:spPr>
            <a:xfrm>
              <a:off x="458" y="1258"/>
              <a:ext cx="495" cy="327"/>
            </a:xfrm>
            <a:prstGeom prst="rect">
              <a:avLst/>
            </a:prstGeom>
            <a:noFill/>
            <a:ln w="9525">
              <a:noFill/>
            </a:ln>
          </p:spPr>
          <p:txBody>
            <a:bodyPr>
              <a:spAutoFit/>
            </a:bodyPr>
            <a:lstStyle/>
            <a:p>
              <a:pPr eaLnBrk="0" hangingPunct="0"/>
              <a:r>
                <a:rPr lang="en-US" altLang="zh-CN" sz="2800" b="1" i="1" dirty="0">
                  <a:solidFill>
                    <a:schemeClr val="accent2"/>
                  </a:solidFill>
                  <a:latin typeface="Times New Roman" panose="02020603050405020304" pitchFamily="18" charset="0"/>
                </a:rPr>
                <a:t>U</a:t>
              </a:r>
              <a:r>
                <a:rPr lang="en-US" altLang="zh-CN" sz="2800" baseline="-25000" dirty="0">
                  <a:solidFill>
                    <a:schemeClr val="accent2"/>
                  </a:solidFill>
                  <a:latin typeface="Times New Roman" panose="02020603050405020304" pitchFamily="18" charset="0"/>
                </a:rPr>
                <a:t>s3</a:t>
              </a:r>
              <a:endParaRPr lang="en-US" altLang="zh-CN" sz="2800" dirty="0">
                <a:solidFill>
                  <a:schemeClr val="accent2"/>
                </a:solidFill>
                <a:latin typeface="Times New Roman" panose="02020603050405020304" pitchFamily="18" charset="0"/>
                <a:ea typeface="楷体_GB2312" pitchFamily="49" charset="-122"/>
              </a:endParaRPr>
            </a:p>
          </p:txBody>
        </p:sp>
        <p:sp>
          <p:nvSpPr>
            <p:cNvPr id="30761" name="Oval 64"/>
            <p:cNvSpPr/>
            <p:nvPr>
              <p:custDataLst>
                <p:tags r:id="rId30"/>
              </p:custDataLst>
            </p:nvPr>
          </p:nvSpPr>
          <p:spPr>
            <a:xfrm flipH="1">
              <a:off x="889" y="1352"/>
              <a:ext cx="189" cy="179"/>
            </a:xfrm>
            <a:prstGeom prst="ellipse">
              <a:avLst/>
            </a:prstGeom>
            <a:no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0762" name="Text Box 65"/>
            <p:cNvSpPr txBox="1"/>
            <p:nvPr>
              <p:custDataLst>
                <p:tags r:id="rId31"/>
              </p:custDataLst>
            </p:nvPr>
          </p:nvSpPr>
          <p:spPr>
            <a:xfrm>
              <a:off x="820" y="1114"/>
              <a:ext cx="224"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30763" name="Text Box 66"/>
            <p:cNvSpPr txBox="1"/>
            <p:nvPr>
              <p:custDataLst>
                <p:tags r:id="rId32"/>
              </p:custDataLst>
            </p:nvPr>
          </p:nvSpPr>
          <p:spPr>
            <a:xfrm>
              <a:off x="856" y="1438"/>
              <a:ext cx="180"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30764" name="Rectangle 67"/>
            <p:cNvSpPr/>
            <p:nvPr>
              <p:custDataLst>
                <p:tags r:id="rId33"/>
              </p:custDataLst>
            </p:nvPr>
          </p:nvSpPr>
          <p:spPr>
            <a:xfrm>
              <a:off x="1724" y="1582"/>
              <a:ext cx="96" cy="216"/>
            </a:xfrm>
            <a:prstGeom prst="rect">
              <a:avLst/>
            </a:prstGeom>
            <a:gradFill rotWithShape="0">
              <a:gsLst>
                <a:gs pos="0">
                  <a:srgbClr val="FEE6BE"/>
                </a:gs>
                <a:gs pos="100000">
                  <a:srgbClr val="FFFFFF"/>
                </a:gs>
              </a:gsLst>
              <a:lin ang="5400000" scaled="1"/>
              <a:tileRect/>
            </a:gra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0765" name="Text Box 68"/>
            <p:cNvSpPr txBox="1"/>
            <p:nvPr>
              <p:custDataLst>
                <p:tags r:id="rId34"/>
              </p:custDataLst>
            </p:nvPr>
          </p:nvSpPr>
          <p:spPr>
            <a:xfrm>
              <a:off x="1121" y="530"/>
              <a:ext cx="384" cy="288"/>
            </a:xfrm>
            <a:prstGeom prst="rect">
              <a:avLst/>
            </a:prstGeom>
            <a:noFill/>
            <a:ln w="9525">
              <a:noFill/>
            </a:ln>
          </p:spPr>
          <p:txBody>
            <a:bodyPr>
              <a:spAutoFit/>
            </a:bodyPr>
            <a:lstStyle/>
            <a:p>
              <a:r>
                <a:rPr lang="en-US" altLang="zh-CN" b="1" i="1" dirty="0">
                  <a:solidFill>
                    <a:srgbClr val="0033CC"/>
                  </a:solidFill>
                  <a:latin typeface="Times New Roman" panose="02020603050405020304" pitchFamily="18" charset="0"/>
                </a:rPr>
                <a:t>R</a:t>
              </a:r>
              <a:r>
                <a:rPr lang="en-US" altLang="zh-CN" b="1" baseline="-25000" dirty="0">
                  <a:solidFill>
                    <a:srgbClr val="0033CC"/>
                  </a:solidFill>
                  <a:latin typeface="Times New Roman" panose="02020603050405020304" pitchFamily="18" charset="0"/>
                </a:rPr>
                <a:t>3</a:t>
              </a:r>
              <a:endParaRPr lang="en-US" altLang="zh-CN" sz="2000" b="1" baseline="-25000" dirty="0">
                <a:solidFill>
                  <a:srgbClr val="0033CC"/>
                </a:solidFill>
                <a:latin typeface="Times New Roman" panose="02020603050405020304" pitchFamily="18" charset="0"/>
              </a:endParaRPr>
            </a:p>
          </p:txBody>
        </p:sp>
        <p:sp>
          <p:nvSpPr>
            <p:cNvPr id="30766" name="Rectangle 69"/>
            <p:cNvSpPr/>
            <p:nvPr>
              <p:custDataLst>
                <p:tags r:id="rId35"/>
              </p:custDataLst>
            </p:nvPr>
          </p:nvSpPr>
          <p:spPr>
            <a:xfrm rot="5400000">
              <a:off x="2147" y="800"/>
              <a:ext cx="96" cy="216"/>
            </a:xfrm>
            <a:prstGeom prst="rect">
              <a:avLst/>
            </a:prstGeom>
            <a:gradFill rotWithShape="0">
              <a:gsLst>
                <a:gs pos="0">
                  <a:srgbClr val="FEE6BE"/>
                </a:gs>
                <a:gs pos="100000">
                  <a:srgbClr val="FFFFFF"/>
                </a:gs>
              </a:gsLst>
              <a:lin ang="5400000" scaled="1"/>
              <a:tileRect/>
            </a:gra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0767" name="Rectangle 70"/>
            <p:cNvSpPr/>
            <p:nvPr>
              <p:custDataLst>
                <p:tags r:id="rId36"/>
              </p:custDataLst>
            </p:nvPr>
          </p:nvSpPr>
          <p:spPr>
            <a:xfrm rot="5400000">
              <a:off x="1261" y="805"/>
              <a:ext cx="96" cy="216"/>
            </a:xfrm>
            <a:prstGeom prst="rect">
              <a:avLst/>
            </a:prstGeom>
            <a:gradFill rotWithShape="0">
              <a:gsLst>
                <a:gs pos="0">
                  <a:srgbClr val="FEE6BE"/>
                </a:gs>
                <a:gs pos="100000">
                  <a:srgbClr val="FFFFFF"/>
                </a:gs>
              </a:gsLst>
              <a:lin ang="5400000" scaled="1"/>
              <a:tileRect/>
            </a:gra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0768" name="Text Box 71"/>
            <p:cNvSpPr txBox="1"/>
            <p:nvPr>
              <p:custDataLst>
                <p:tags r:id="rId37"/>
              </p:custDataLst>
            </p:nvPr>
          </p:nvSpPr>
          <p:spPr>
            <a:xfrm>
              <a:off x="2042" y="508"/>
              <a:ext cx="384" cy="288"/>
            </a:xfrm>
            <a:prstGeom prst="rect">
              <a:avLst/>
            </a:prstGeom>
            <a:noFill/>
            <a:ln w="9525">
              <a:noFill/>
            </a:ln>
          </p:spPr>
          <p:txBody>
            <a:bodyPr>
              <a:spAutoFit/>
            </a:bodyPr>
            <a:lstStyle/>
            <a:p>
              <a:r>
                <a:rPr lang="en-US" altLang="zh-CN" b="1" i="1" dirty="0">
                  <a:solidFill>
                    <a:srgbClr val="0033CC"/>
                  </a:solidFill>
                  <a:latin typeface="Times New Roman" panose="02020603050405020304" pitchFamily="18" charset="0"/>
                </a:rPr>
                <a:t>R</a:t>
              </a:r>
              <a:r>
                <a:rPr lang="en-US" altLang="zh-CN" b="1" baseline="-25000" dirty="0">
                  <a:solidFill>
                    <a:srgbClr val="0033CC"/>
                  </a:solidFill>
                  <a:latin typeface="Times New Roman" panose="02020603050405020304" pitchFamily="18" charset="0"/>
                </a:rPr>
                <a:t>4</a:t>
              </a:r>
              <a:endParaRPr lang="en-US" altLang="zh-CN" sz="2000" b="1" baseline="-25000" dirty="0">
                <a:solidFill>
                  <a:srgbClr val="0033CC"/>
                </a:solidFill>
                <a:latin typeface="Times New Roman" panose="02020603050405020304" pitchFamily="18" charset="0"/>
              </a:endParaRPr>
            </a:p>
          </p:txBody>
        </p:sp>
        <p:sp>
          <p:nvSpPr>
            <p:cNvPr id="30769" name="Line 72"/>
            <p:cNvSpPr/>
            <p:nvPr>
              <p:custDataLst>
                <p:tags r:id="rId38"/>
              </p:custDataLst>
            </p:nvPr>
          </p:nvSpPr>
          <p:spPr>
            <a:xfrm flipV="1">
              <a:off x="972" y="1721"/>
              <a:ext cx="0" cy="169"/>
            </a:xfrm>
            <a:prstGeom prst="line">
              <a:avLst/>
            </a:prstGeom>
            <a:ln w="28575" cap="flat" cmpd="sng">
              <a:solidFill>
                <a:srgbClr val="FF0066"/>
              </a:solidFill>
              <a:prstDash val="solid"/>
              <a:headEnd type="none" w="med" len="med"/>
              <a:tailEnd type="stealth" w="med" len="med"/>
            </a:ln>
          </p:spPr>
        </p:sp>
        <p:sp>
          <p:nvSpPr>
            <p:cNvPr id="30770" name="Line 73"/>
            <p:cNvSpPr/>
            <p:nvPr>
              <p:custDataLst>
                <p:tags r:id="rId39"/>
              </p:custDataLst>
            </p:nvPr>
          </p:nvSpPr>
          <p:spPr>
            <a:xfrm flipV="1">
              <a:off x="1770" y="1839"/>
              <a:ext cx="0" cy="169"/>
            </a:xfrm>
            <a:prstGeom prst="line">
              <a:avLst/>
            </a:prstGeom>
            <a:ln w="28575" cap="flat" cmpd="sng">
              <a:solidFill>
                <a:srgbClr val="FF0066"/>
              </a:solidFill>
              <a:prstDash val="solid"/>
              <a:headEnd type="none" w="med" len="med"/>
              <a:tailEnd type="stealth" w="med" len="med"/>
            </a:ln>
          </p:spPr>
        </p:sp>
        <p:sp>
          <p:nvSpPr>
            <p:cNvPr id="30771" name="Line 74"/>
            <p:cNvSpPr/>
            <p:nvPr>
              <p:custDataLst>
                <p:tags r:id="rId40"/>
              </p:custDataLst>
            </p:nvPr>
          </p:nvSpPr>
          <p:spPr>
            <a:xfrm flipV="1">
              <a:off x="2634" y="1852"/>
              <a:ext cx="0" cy="169"/>
            </a:xfrm>
            <a:prstGeom prst="line">
              <a:avLst/>
            </a:prstGeom>
            <a:ln w="28575" cap="flat" cmpd="sng">
              <a:solidFill>
                <a:srgbClr val="FF0066"/>
              </a:solidFill>
              <a:prstDash val="solid"/>
              <a:headEnd type="none" w="med" len="med"/>
              <a:tailEnd type="stealth" w="med" len="med"/>
            </a:ln>
          </p:spPr>
        </p:sp>
        <p:sp>
          <p:nvSpPr>
            <p:cNvPr id="30772" name="Rectangle 75"/>
            <p:cNvSpPr/>
            <p:nvPr>
              <p:custDataLst>
                <p:tags r:id="rId41"/>
              </p:custDataLst>
            </p:nvPr>
          </p:nvSpPr>
          <p:spPr>
            <a:xfrm>
              <a:off x="1850" y="1723"/>
              <a:ext cx="279" cy="327"/>
            </a:xfrm>
            <a:prstGeom prst="rect">
              <a:avLst/>
            </a:prstGeom>
            <a:noFill/>
            <a:ln w="9525">
              <a:noFill/>
            </a:ln>
          </p:spPr>
          <p:txBody>
            <a:bodyPr wrap="none">
              <a:spAutoFit/>
            </a:bodyPr>
            <a:lstStyle/>
            <a:p>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1</a:t>
              </a:r>
            </a:p>
          </p:txBody>
        </p:sp>
        <p:sp>
          <p:nvSpPr>
            <p:cNvPr id="30773" name="Rectangle 76"/>
            <p:cNvSpPr/>
            <p:nvPr>
              <p:custDataLst>
                <p:tags r:id="rId42"/>
              </p:custDataLst>
            </p:nvPr>
          </p:nvSpPr>
          <p:spPr>
            <a:xfrm>
              <a:off x="2731" y="1688"/>
              <a:ext cx="279" cy="327"/>
            </a:xfrm>
            <a:prstGeom prst="rect">
              <a:avLst/>
            </a:prstGeom>
            <a:noFill/>
            <a:ln w="9525">
              <a:noFill/>
            </a:ln>
          </p:spPr>
          <p:txBody>
            <a:bodyPr wrap="none">
              <a:spAutoFit/>
            </a:bodyPr>
            <a:lstStyle/>
            <a:p>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2</a:t>
              </a:r>
            </a:p>
          </p:txBody>
        </p:sp>
        <p:sp>
          <p:nvSpPr>
            <p:cNvPr id="30774" name="Rectangle 77"/>
            <p:cNvSpPr/>
            <p:nvPr>
              <p:custDataLst>
                <p:tags r:id="rId43"/>
              </p:custDataLst>
            </p:nvPr>
          </p:nvSpPr>
          <p:spPr>
            <a:xfrm>
              <a:off x="1030" y="1714"/>
              <a:ext cx="279" cy="327"/>
            </a:xfrm>
            <a:prstGeom prst="rect">
              <a:avLst/>
            </a:prstGeom>
            <a:noFill/>
            <a:ln w="9525">
              <a:noFill/>
            </a:ln>
          </p:spPr>
          <p:txBody>
            <a:bodyPr wrap="none">
              <a:spAutoFit/>
            </a:bodyPr>
            <a:lstStyle/>
            <a:p>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3</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out)">
                                      <p:cBhvr>
                                        <p:cTn id="7" dur="500"/>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76"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out)">
                                      <p:cBhvr>
                                        <p:cTn id="12" dur="500"/>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76" name="CAMERA.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6025"/>
                                        </p:tgtEl>
                                        <p:attrNameLst>
                                          <p:attrName>style.visibility</p:attrName>
                                        </p:attrNameLst>
                                      </p:cBhvr>
                                      <p:to>
                                        <p:strVal val="visible"/>
                                      </p:to>
                                    </p:set>
                                    <p:animEffect transition="in" filter="wipe(left)">
                                      <p:cBhvr>
                                        <p:cTn id="17" dur="500"/>
                                        <p:tgtEl>
                                          <p:spTgt spid="8602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nodeType="clickEffect">
                                  <p:stCondLst>
                                    <p:cond delay="0"/>
                                  </p:stCondLst>
                                  <p:childTnLst>
                                    <p:set>
                                      <p:cBhvr>
                                        <p:cTn id="21" dur="1" fill="hold">
                                          <p:stCondLst>
                                            <p:cond delay="0"/>
                                          </p:stCondLst>
                                        </p:cTn>
                                        <p:tgtEl>
                                          <p:spTgt spid="86026"/>
                                        </p:tgtEl>
                                        <p:attrNameLst>
                                          <p:attrName>style.visibility</p:attrName>
                                        </p:attrNameLst>
                                      </p:cBhvr>
                                      <p:to>
                                        <p:strVal val="visible"/>
                                      </p:to>
                                    </p:set>
                                    <p:animEffect transition="in" filter="box(out)">
                                      <p:cBhvr>
                                        <p:cTn id="22" dur="500"/>
                                        <p:tgtEl>
                                          <p:spTgt spid="86026"/>
                                        </p:tgtEl>
                                      </p:cBhvr>
                                    </p:animEffect>
                                  </p:childTnLst>
                                  <p:subTnLst>
                                    <p:audio>
                                      <p:cMediaNode>
                                        <p:cTn display="0" masterRel="sameClick">
                                          <p:stCondLst>
                                            <p:cond evt="begin" delay="0">
                                              <p:tn val="20"/>
                                            </p:cond>
                                          </p:stCondLst>
                                          <p:endCondLst>
                                            <p:cond evt="onStopAudio" delay="0">
                                              <p:tgtEl>
                                                <p:sldTgt/>
                                              </p:tgtEl>
                                            </p:cond>
                                          </p:endCondLst>
                                        </p:cTn>
                                        <p:tgtEl>
                                          <p:sndTgt r:embed="rId76" name="CAMERA.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32"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ox(out)">
                                      <p:cBhvr>
                                        <p:cTn id="27" dur="500"/>
                                        <p:tgtEl>
                                          <p:spTgt spid="2"/>
                                        </p:tgtEl>
                                      </p:cBhvr>
                                    </p:animEffect>
                                  </p:childTnLst>
                                  <p:subTnLst>
                                    <p:audio>
                                      <p:cMediaNode>
                                        <p:cTn display="0" masterRel="sameClick">
                                          <p:stCondLst>
                                            <p:cond evt="begin" delay="0">
                                              <p:tn val="25"/>
                                            </p:cond>
                                          </p:stCondLst>
                                          <p:endCondLst>
                                            <p:cond evt="onStopAudio" delay="0">
                                              <p:tgtEl>
                                                <p:sldTgt/>
                                              </p:tgtEl>
                                            </p:cond>
                                          </p:endCondLst>
                                        </p:cTn>
                                        <p:tgtEl>
                                          <p:sndTgt r:embed="rId76" name="CAMERA.WAV"/>
                                        </p:tgtEl>
                                      </p:cMediaNode>
                                    </p:audio>
                                  </p:sub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6027"/>
                                        </p:tgtEl>
                                        <p:attrNameLst>
                                          <p:attrName>style.visibility</p:attrName>
                                        </p:attrNameLst>
                                      </p:cBhvr>
                                      <p:to>
                                        <p:strVal val="visible"/>
                                      </p:to>
                                    </p:set>
                                    <p:animEffect transition="in" filter="wipe(left)">
                                      <p:cBhvr>
                                        <p:cTn id="32" dur="500"/>
                                        <p:tgtEl>
                                          <p:spTgt spid="86027"/>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32" fill="hold" nodeType="clickEffect">
                                  <p:stCondLst>
                                    <p:cond delay="0"/>
                                  </p:stCondLst>
                                  <p:childTnLst>
                                    <p:set>
                                      <p:cBhvr>
                                        <p:cTn id="36" dur="1" fill="hold">
                                          <p:stCondLst>
                                            <p:cond delay="0"/>
                                          </p:stCondLst>
                                        </p:cTn>
                                        <p:tgtEl>
                                          <p:spTgt spid="86028"/>
                                        </p:tgtEl>
                                        <p:attrNameLst>
                                          <p:attrName>style.visibility</p:attrName>
                                        </p:attrNameLst>
                                      </p:cBhvr>
                                      <p:to>
                                        <p:strVal val="visible"/>
                                      </p:to>
                                    </p:set>
                                    <p:animEffect transition="in" filter="box(out)">
                                      <p:cBhvr>
                                        <p:cTn id="37" dur="500"/>
                                        <p:tgtEl>
                                          <p:spTgt spid="86028"/>
                                        </p:tgtEl>
                                      </p:cBhvr>
                                    </p:animEffect>
                                  </p:childTnLst>
                                  <p:subTnLst>
                                    <p:audio>
                                      <p:cMediaNode>
                                        <p:cTn display="0" masterRel="sameClick">
                                          <p:stCondLst>
                                            <p:cond evt="begin" delay="0">
                                              <p:tn val="35"/>
                                            </p:cond>
                                          </p:stCondLst>
                                          <p:endCondLst>
                                            <p:cond evt="onStopAudio" delay="0">
                                              <p:tgtEl>
                                                <p:sldTgt/>
                                              </p:tgtEl>
                                            </p:cond>
                                          </p:endCondLst>
                                        </p:cTn>
                                        <p:tgtEl>
                                          <p:sndTgt r:embed="rId76" name="CAMERA.WAV"/>
                                        </p:tgtEl>
                                      </p:cMediaNode>
                                    </p:audio>
                                  </p:subTnLst>
                                </p:cTn>
                              </p:par>
                            </p:childTnLst>
                          </p:cTn>
                        </p:par>
                      </p:childTnLst>
                    </p:cTn>
                  </p:par>
                  <p:par>
                    <p:cTn id="38" fill="hold">
                      <p:stCondLst>
                        <p:cond delay="indefinite"/>
                      </p:stCondLst>
                      <p:childTnLst>
                        <p:par>
                          <p:cTn id="39" fill="hold">
                            <p:stCondLst>
                              <p:cond delay="0"/>
                            </p:stCondLst>
                            <p:childTnLst>
                              <p:par>
                                <p:cTn id="40" presetID="4" presetClass="entr" presetSubtype="32" fill="hold"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box(out)">
                                      <p:cBhvr>
                                        <p:cTn id="42" dur="500"/>
                                        <p:tgtEl>
                                          <p:spTgt spid="4"/>
                                        </p:tgtEl>
                                      </p:cBhvr>
                                    </p:animEffect>
                                  </p:childTnLst>
                                  <p:subTnLst>
                                    <p:audio>
                                      <p:cMediaNode>
                                        <p:cTn display="0" masterRel="sameClick">
                                          <p:stCondLst>
                                            <p:cond evt="begin" delay="0">
                                              <p:tn val="40"/>
                                            </p:cond>
                                          </p:stCondLst>
                                          <p:endCondLst>
                                            <p:cond evt="onStopAudio" delay="0">
                                              <p:tgtEl>
                                                <p:sldTgt/>
                                              </p:tgtEl>
                                            </p:cond>
                                          </p:endCondLst>
                                        </p:cTn>
                                        <p:tgtEl>
                                          <p:sndTgt r:embed="rId76" name="CAMERA.WAV"/>
                                        </p:tgtEl>
                                      </p:cMediaNode>
                                    </p:audio>
                                  </p:subTnLst>
                                </p:cTn>
                              </p:par>
                            </p:childTnLst>
                          </p:cTn>
                        </p:par>
                      </p:childTnLst>
                    </p:cTn>
                  </p:par>
                  <p:par>
                    <p:cTn id="43" fill="hold">
                      <p:stCondLst>
                        <p:cond delay="indefinite"/>
                      </p:stCondLst>
                      <p:childTnLst>
                        <p:par>
                          <p:cTn id="44" fill="hold">
                            <p:stCondLst>
                              <p:cond delay="0"/>
                            </p:stCondLst>
                            <p:childTnLst>
                              <p:par>
                                <p:cTn id="45" presetID="16" presetClass="entr" presetSubtype="42" fill="hold" nodeType="clickEffect">
                                  <p:stCondLst>
                                    <p:cond delay="0"/>
                                  </p:stCondLst>
                                  <p:childTnLst>
                                    <p:set>
                                      <p:cBhvr>
                                        <p:cTn id="46" dur="1" fill="hold">
                                          <p:stCondLst>
                                            <p:cond delay="0"/>
                                          </p:stCondLst>
                                        </p:cTn>
                                        <p:tgtEl>
                                          <p:spTgt spid="86029"/>
                                        </p:tgtEl>
                                        <p:attrNameLst>
                                          <p:attrName>style.visibility</p:attrName>
                                        </p:attrNameLst>
                                      </p:cBhvr>
                                      <p:to>
                                        <p:strVal val="visible"/>
                                      </p:to>
                                    </p:set>
                                    <p:animEffect transition="in" filter="barn(outHorizontal)">
                                      <p:cBhvr>
                                        <p:cTn id="47" dur="500"/>
                                        <p:tgtEl>
                                          <p:spTgt spid="86029"/>
                                        </p:tgtEl>
                                      </p:cBhvr>
                                    </p:animEffect>
                                  </p:childTnLst>
                                  <p:subTnLst>
                                    <p:audio>
                                      <p:cMediaNode>
                                        <p:cTn display="0" masterRel="sameClick">
                                          <p:stCondLst>
                                            <p:cond evt="begin" delay="0">
                                              <p:tn val="45"/>
                                            </p:cond>
                                          </p:stCondLst>
                                          <p:endCondLst>
                                            <p:cond evt="onStopAudio" delay="0">
                                              <p:tgtEl>
                                                <p:sldTgt/>
                                              </p:tgtEl>
                                            </p:cond>
                                          </p:endCondLst>
                                        </p:cTn>
                                        <p:tgtEl>
                                          <p:sndTgt r:embed="rId76" name="CAMERA.WAV"/>
                                        </p:tgtEl>
                                      </p:cMediaNode>
                                    </p:audio>
                                  </p:subTnLst>
                                </p:cTn>
                              </p:par>
                            </p:childTnLst>
                          </p:cTn>
                        </p:par>
                      </p:childTnLst>
                    </p:cTn>
                  </p:par>
                  <p:par>
                    <p:cTn id="48" fill="hold">
                      <p:stCondLst>
                        <p:cond delay="indefinite"/>
                      </p:stCondLst>
                      <p:childTnLst>
                        <p:par>
                          <p:cTn id="49" fill="hold">
                            <p:stCondLst>
                              <p:cond delay="0"/>
                            </p:stCondLst>
                            <p:childTnLst>
                              <p:par>
                                <p:cTn id="50" presetID="4" presetClass="entr" presetSubtype="32" fill="hold" nodeType="clickEffect">
                                  <p:stCondLst>
                                    <p:cond delay="0"/>
                                  </p:stCondLst>
                                  <p:childTnLst>
                                    <p:set>
                                      <p:cBhvr>
                                        <p:cTn id="51" dur="1" fill="hold">
                                          <p:stCondLst>
                                            <p:cond delay="0"/>
                                          </p:stCondLst>
                                        </p:cTn>
                                        <p:tgtEl>
                                          <p:spTgt spid="86030"/>
                                        </p:tgtEl>
                                        <p:attrNameLst>
                                          <p:attrName>style.visibility</p:attrName>
                                        </p:attrNameLst>
                                      </p:cBhvr>
                                      <p:to>
                                        <p:strVal val="visible"/>
                                      </p:to>
                                    </p:set>
                                    <p:animEffect transition="in" filter="box(out)">
                                      <p:cBhvr>
                                        <p:cTn id="52" dur="500"/>
                                        <p:tgtEl>
                                          <p:spTgt spid="86030"/>
                                        </p:tgtEl>
                                      </p:cBhvr>
                                    </p:animEffect>
                                  </p:childTnLst>
                                  <p:subTnLst>
                                    <p:audio>
                                      <p:cMediaNode>
                                        <p:cTn display="0" masterRel="sameClick">
                                          <p:stCondLst>
                                            <p:cond evt="begin" delay="0">
                                              <p:tn val="50"/>
                                            </p:cond>
                                          </p:stCondLst>
                                          <p:endCondLst>
                                            <p:cond evt="onStopAudio" delay="0">
                                              <p:tgtEl>
                                                <p:sldTgt/>
                                              </p:tgtEl>
                                            </p:cond>
                                          </p:endCondLst>
                                        </p:cTn>
                                        <p:tgtEl>
                                          <p:sndTgt r:embed="rId76" name="CAMERA.WAV"/>
                                        </p:tgtEl>
                                      </p:cMediaNode>
                                    </p:audio>
                                  </p:subTnLst>
                                </p:cTn>
                              </p:par>
                            </p:childTnLst>
                          </p:cTn>
                        </p:par>
                      </p:childTnLst>
                    </p:cTn>
                  </p:par>
                  <p:par>
                    <p:cTn id="53" fill="hold">
                      <p:stCondLst>
                        <p:cond delay="indefinite"/>
                      </p:stCondLst>
                      <p:childTnLst>
                        <p:par>
                          <p:cTn id="54" fill="hold">
                            <p:stCondLst>
                              <p:cond delay="0"/>
                            </p:stCondLst>
                            <p:childTnLst>
                              <p:par>
                                <p:cTn id="55" presetID="4" presetClass="entr" presetSubtype="32" fill="hold" grpId="0" nodeType="clickEffect">
                                  <p:stCondLst>
                                    <p:cond delay="0"/>
                                  </p:stCondLst>
                                  <p:childTnLst>
                                    <p:set>
                                      <p:cBhvr>
                                        <p:cTn id="56" dur="1" fill="hold">
                                          <p:stCondLst>
                                            <p:cond delay="0"/>
                                          </p:stCondLst>
                                        </p:cTn>
                                        <p:tgtEl>
                                          <p:spTgt spid="86059"/>
                                        </p:tgtEl>
                                        <p:attrNameLst>
                                          <p:attrName>style.visibility</p:attrName>
                                        </p:attrNameLst>
                                      </p:cBhvr>
                                      <p:to>
                                        <p:strVal val="visible"/>
                                      </p:to>
                                    </p:set>
                                    <p:animEffect transition="in" filter="box(out)">
                                      <p:cBhvr>
                                        <p:cTn id="57" dur="500"/>
                                        <p:tgtEl>
                                          <p:spTgt spid="86059"/>
                                        </p:tgtEl>
                                      </p:cBhvr>
                                    </p:animEffect>
                                  </p:childTnLst>
                                  <p:subTnLst>
                                    <p:audio>
                                      <p:cMediaNode>
                                        <p:cTn display="0" masterRel="sameClick">
                                          <p:stCondLst>
                                            <p:cond evt="begin" delay="0">
                                              <p:tn val="55"/>
                                            </p:cond>
                                          </p:stCondLst>
                                          <p:endCondLst>
                                            <p:cond evt="onStopAudio" delay="0">
                                              <p:tgtEl>
                                                <p:sldTgt/>
                                              </p:tgtEl>
                                            </p:cond>
                                          </p:endCondLst>
                                        </p:cTn>
                                        <p:tgtEl>
                                          <p:sndTgt r:embed="rId76" name="CAMERA.WAV"/>
                                        </p:tgtEl>
                                      </p:cMediaNode>
                                    </p:audio>
                                  </p:sub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86060"/>
                                        </p:tgtEl>
                                        <p:attrNameLst>
                                          <p:attrName>style.visibility</p:attrName>
                                        </p:attrNameLst>
                                      </p:cBhvr>
                                      <p:to>
                                        <p:strVal val="visible"/>
                                      </p:to>
                                    </p:set>
                                    <p:animEffect transition="in" filter="wipe(left)">
                                      <p:cBhvr>
                                        <p:cTn id="62" dur="500"/>
                                        <p:tgtEl>
                                          <p:spTgt spid="86060"/>
                                        </p:tgtEl>
                                      </p:cBhvr>
                                    </p:animEffect>
                                  </p:childTnLst>
                                </p:cTn>
                              </p:par>
                            </p:childTnLst>
                          </p:cTn>
                        </p:par>
                      </p:childTnLst>
                    </p:cTn>
                  </p:par>
                  <p:par>
                    <p:cTn id="63" fill="hold">
                      <p:stCondLst>
                        <p:cond delay="indefinite"/>
                      </p:stCondLst>
                      <p:childTnLst>
                        <p:par>
                          <p:cTn id="64" fill="hold">
                            <p:stCondLst>
                              <p:cond delay="0"/>
                            </p:stCondLst>
                            <p:childTnLst>
                              <p:par>
                                <p:cTn id="65" presetID="4" presetClass="entr" presetSubtype="32" fill="hold" nodeType="clickEffect">
                                  <p:stCondLst>
                                    <p:cond delay="0"/>
                                  </p:stCondLst>
                                  <p:childTnLst>
                                    <p:set>
                                      <p:cBhvr>
                                        <p:cTn id="66" dur="1" fill="hold">
                                          <p:stCondLst>
                                            <p:cond delay="0"/>
                                          </p:stCondLst>
                                        </p:cTn>
                                        <p:tgtEl>
                                          <p:spTgt spid="86061"/>
                                        </p:tgtEl>
                                        <p:attrNameLst>
                                          <p:attrName>style.visibility</p:attrName>
                                        </p:attrNameLst>
                                      </p:cBhvr>
                                      <p:to>
                                        <p:strVal val="visible"/>
                                      </p:to>
                                    </p:set>
                                    <p:animEffect transition="in" filter="box(out)">
                                      <p:cBhvr>
                                        <p:cTn id="67" dur="500"/>
                                        <p:tgtEl>
                                          <p:spTgt spid="86061"/>
                                        </p:tgtEl>
                                      </p:cBhvr>
                                    </p:animEffect>
                                  </p:childTnLst>
                                  <p:subTnLst>
                                    <p:audio>
                                      <p:cMediaNode>
                                        <p:cTn display="0" masterRel="sameClick">
                                          <p:stCondLst>
                                            <p:cond evt="begin" delay="0">
                                              <p:tn val="65"/>
                                            </p:cond>
                                          </p:stCondLst>
                                          <p:endCondLst>
                                            <p:cond evt="onStopAudio" delay="0">
                                              <p:tgtEl>
                                                <p:sldTgt/>
                                              </p:tgtEl>
                                            </p:cond>
                                          </p:endCondLst>
                                        </p:cTn>
                                        <p:tgtEl>
                                          <p:sndTgt r:embed="rId76"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5" grpId="0"/>
      <p:bldP spid="86027" grpId="0"/>
      <p:bldP spid="86059" grpId="0" bldLvl="0" animBg="1"/>
      <p:bldP spid="86060"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87042" name="AutoShape 2"/>
          <p:cNvSpPr/>
          <p:nvPr>
            <p:custDataLst>
              <p:tags r:id="rId3"/>
            </p:custDataLst>
          </p:nvPr>
        </p:nvSpPr>
        <p:spPr>
          <a:xfrm>
            <a:off x="395288" y="1628775"/>
            <a:ext cx="3097212" cy="1306513"/>
          </a:xfrm>
          <a:prstGeom prst="cloudCallout">
            <a:avLst>
              <a:gd name="adj1" fmla="val 69324"/>
              <a:gd name="adj2" fmla="val 19986"/>
            </a:avLst>
          </a:prstGeom>
          <a:solidFill>
            <a:schemeClr val="hlink"/>
          </a:solidFill>
          <a:ln w="9525" cap="flat" cmpd="sng">
            <a:solidFill>
              <a:srgbClr val="996633"/>
            </a:solidFill>
            <a:prstDash val="solid"/>
            <a:headEnd type="none" w="med" len="med"/>
            <a:tailEnd type="none" w="med" len="med"/>
          </a:ln>
        </p:spPr>
        <p:txBody>
          <a:bodyPr/>
          <a:lstStyle/>
          <a:p>
            <a:pPr eaLnBrk="0" hangingPunct="0"/>
            <a:r>
              <a:rPr lang="zh-CN" altLang="en-US" sz="2000" b="1" dirty="0">
                <a:solidFill>
                  <a:schemeClr val="bg1"/>
                </a:solidFill>
                <a:latin typeface="Times New Roman" panose="02020603050405020304" pitchFamily="18" charset="0"/>
                <a:ea typeface="楷体_GB2312" pitchFamily="49" charset="-122"/>
              </a:rPr>
              <a:t>网孔和回路有何区别与联系？</a:t>
            </a:r>
          </a:p>
        </p:txBody>
      </p:sp>
      <p:sp>
        <p:nvSpPr>
          <p:cNvPr id="87043" name="Text Box 3"/>
          <p:cNvSpPr txBox="1">
            <a:spLocks noChangeArrowheads="1"/>
          </p:cNvSpPr>
          <p:nvPr>
            <p:custDataLst>
              <p:tags r:id="rId4"/>
            </p:custDataLst>
          </p:nvPr>
        </p:nvSpPr>
        <p:spPr bwMode="auto">
          <a:xfrm>
            <a:off x="2843213" y="549275"/>
            <a:ext cx="3671888" cy="650875"/>
          </a:xfrm>
          <a:prstGeom prst="rect">
            <a:avLst/>
          </a:prstGeom>
          <a:solidFill>
            <a:srgbClr val="FF00FF"/>
          </a:solidFill>
          <a:ln w="9525">
            <a:solidFill>
              <a:srgbClr val="008000"/>
            </a:solidFill>
            <a:miter lim="800000"/>
          </a:ln>
          <a:effectLst/>
        </p:spPr>
        <p:txBody>
          <a:bodyPr>
            <a:spAutoFit/>
          </a:bodyPr>
          <a:lstStyle/>
          <a:p>
            <a:pPr marR="0" defTabSz="914400" eaLnBrk="0" hangingPunct="0">
              <a:spcBef>
                <a:spcPct val="50000"/>
              </a:spcBef>
              <a:buClrTx/>
              <a:buSzTx/>
              <a:buFontTx/>
              <a:buNone/>
              <a:defRPr/>
            </a:pPr>
            <a:r>
              <a:rPr kumimoji="1" lang="zh-CN" altLang="en-US" sz="3600" b="1" u="sng" kern="1200" cap="none" spc="0" normalizeH="0" baseline="0" noProof="0">
                <a:solidFill>
                  <a:srgbClr val="006600"/>
                </a:solidFill>
                <a:effectLst>
                  <a:outerShdw blurRad="38100" dist="38100" dir="2700000" algn="tl">
                    <a:srgbClr val="000000"/>
                  </a:outerShdw>
                </a:effectLst>
                <a:latin typeface="Times New Roman" panose="02020603050405020304" pitchFamily="18" charset="0"/>
                <a:ea typeface="隶书" pitchFamily="49" charset="-122"/>
                <a:cs typeface="+mn-cs"/>
              </a:rPr>
              <a:t>检 验 学 习 结 果</a:t>
            </a:r>
          </a:p>
        </p:txBody>
      </p:sp>
      <p:sp>
        <p:nvSpPr>
          <p:cNvPr id="87044" name="AutoShape 4"/>
          <p:cNvSpPr/>
          <p:nvPr>
            <p:custDataLst>
              <p:tags r:id="rId5"/>
            </p:custDataLst>
          </p:nvPr>
        </p:nvSpPr>
        <p:spPr>
          <a:xfrm>
            <a:off x="4716463" y="4076700"/>
            <a:ext cx="3598862" cy="1739900"/>
          </a:xfrm>
          <a:prstGeom prst="cloudCallout">
            <a:avLst>
              <a:gd name="adj1" fmla="val -45014"/>
              <a:gd name="adj2" fmla="val -119616"/>
            </a:avLst>
          </a:prstGeom>
          <a:solidFill>
            <a:schemeClr val="accent1"/>
          </a:solidFill>
          <a:ln w="19050" cap="flat" cmpd="sng">
            <a:solidFill>
              <a:schemeClr val="tx1"/>
            </a:solidFill>
            <a:prstDash val="solid"/>
            <a:headEnd type="none" w="med" len="med"/>
            <a:tailEnd type="none" w="med" len="med"/>
          </a:ln>
        </p:spPr>
        <p:txBody>
          <a:bodyPr/>
          <a:lstStyle/>
          <a:p>
            <a:pPr eaLnBrk="0" hangingPunct="0"/>
            <a:r>
              <a:rPr lang="zh-CN" altLang="en-US" sz="2000" b="1" dirty="0">
                <a:solidFill>
                  <a:schemeClr val="bg1"/>
                </a:solidFill>
                <a:latin typeface="Times New Roman" panose="02020603050405020304" pitchFamily="18" charset="0"/>
                <a:ea typeface="楷体_GB2312" pitchFamily="49" charset="-122"/>
              </a:rPr>
              <a:t>基尔霍夫电流定律和电压定律的本质各是什么？</a:t>
            </a:r>
          </a:p>
        </p:txBody>
      </p:sp>
      <p:grpSp>
        <p:nvGrpSpPr>
          <p:cNvPr id="2" name="Group 5"/>
          <p:cNvGrpSpPr/>
          <p:nvPr/>
        </p:nvGrpSpPr>
        <p:grpSpPr>
          <a:xfrm>
            <a:off x="6300788" y="1628775"/>
            <a:ext cx="1965325" cy="1330325"/>
            <a:chOff x="658" y="1262"/>
            <a:chExt cx="1238" cy="838"/>
          </a:xfrm>
        </p:grpSpPr>
        <p:sp>
          <p:nvSpPr>
            <p:cNvPr id="31753" name="Rectangle 6"/>
            <p:cNvSpPr/>
            <p:nvPr>
              <p:custDataLst>
                <p:tags r:id="rId8"/>
              </p:custDataLst>
            </p:nvPr>
          </p:nvSpPr>
          <p:spPr>
            <a:xfrm>
              <a:off x="658" y="1262"/>
              <a:ext cx="1114" cy="823"/>
            </a:xfrm>
            <a:prstGeom prst="rect">
              <a:avLst/>
            </a:prstGeom>
            <a:solidFill>
              <a:srgbClr val="FFFFCC"/>
            </a:solidFill>
            <a:ln w="9525" cap="flat" cmpd="sng">
              <a:solidFill>
                <a:srgbClr val="0099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aphicFrame>
          <p:nvGraphicFramePr>
            <p:cNvPr id="31746" name="Object 7"/>
            <p:cNvGraphicFramePr/>
            <p:nvPr>
              <p:custDataLst>
                <p:tags r:id="rId9"/>
              </p:custDataLst>
            </p:nvPr>
          </p:nvGraphicFramePr>
          <p:xfrm>
            <a:off x="767" y="1571"/>
            <a:ext cx="855" cy="529"/>
          </p:xfrm>
          <a:graphic>
            <a:graphicData uri="http://schemas.openxmlformats.org/presentationml/2006/ole">
              <mc:AlternateContent xmlns:mc="http://schemas.openxmlformats.org/markup-compatibility/2006">
                <mc:Choice xmlns:v="urn:schemas-microsoft-com:vml" Requires="v">
                  <p:oleObj spid="_x0000_s34827" r:id="rId12" imgW="3660775" imgH="3204845" progId="MS_ClipArt_Gallery.2">
                    <p:embed/>
                  </p:oleObj>
                </mc:Choice>
                <mc:Fallback>
                  <p:oleObj r:id="rId12" imgW="3660775" imgH="3204845" progId="MS_ClipArt_Gallery.2">
                    <p:embed/>
                    <p:pic>
                      <p:nvPicPr>
                        <p:cNvPr id="0" name="图片 3204"/>
                        <p:cNvPicPr/>
                        <p:nvPr/>
                      </p:nvPicPr>
                      <p:blipFill>
                        <a:blip r:embed="rId13"/>
                        <a:stretch>
                          <a:fillRect/>
                        </a:stretch>
                      </p:blipFill>
                      <p:spPr>
                        <a:xfrm>
                          <a:off x="767" y="1571"/>
                          <a:ext cx="855" cy="529"/>
                        </a:xfrm>
                        <a:prstGeom prst="rect">
                          <a:avLst/>
                        </a:prstGeom>
                        <a:noFill/>
                        <a:ln w="38100">
                          <a:noFill/>
                          <a:miter/>
                        </a:ln>
                      </p:spPr>
                    </p:pic>
                  </p:oleObj>
                </mc:Fallback>
              </mc:AlternateContent>
            </a:graphicData>
          </a:graphic>
        </p:graphicFrame>
        <p:sp>
          <p:nvSpPr>
            <p:cNvPr id="87048" name="Rectangle 8"/>
            <p:cNvSpPr>
              <a:spLocks noChangeArrowheads="1"/>
            </p:cNvSpPr>
            <p:nvPr>
              <p:custDataLst>
                <p:tags r:id="rId10"/>
              </p:custDataLst>
            </p:nvPr>
          </p:nvSpPr>
          <p:spPr bwMode="auto">
            <a:xfrm>
              <a:off x="713" y="1316"/>
              <a:ext cx="1183" cy="288"/>
            </a:xfrm>
            <a:prstGeom prst="rect">
              <a:avLst/>
            </a:prstGeom>
            <a:noFill/>
            <a:ln w="9525">
              <a:noFill/>
              <a:miter lim="800000"/>
            </a:ln>
            <a:effectLst/>
          </p:spPr>
          <p:txBody>
            <a:bodyPr lIns="92075" tIns="46038" rIns="92075" bIns="46038">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1" lang="zh-CN" altLang="en-US" sz="2400" b="1" i="0" u="none" strike="noStrike" kern="1200" cap="none" spc="0" normalizeH="0" baseline="0" noProof="0">
                  <a:ln>
                    <a:noFill/>
                  </a:ln>
                  <a:solidFill>
                    <a:srgbClr val="FF0033"/>
                  </a:solidFill>
                  <a:effectLst>
                    <a:outerShdw blurRad="38100" dist="38100" dir="2700000" algn="tl">
                      <a:srgbClr val="C0C0C0"/>
                    </a:outerShdw>
                  </a:effectLst>
                  <a:uLnTx/>
                  <a:uFillTx/>
                  <a:latin typeface="Times New Roman" panose="02020603050405020304" pitchFamily="18" charset="0"/>
                  <a:ea typeface="黑体" panose="02010609060101010101" pitchFamily="2" charset="-122"/>
                  <a:cs typeface="+mn-cs"/>
                </a:rPr>
                <a:t>问题与讨论</a:t>
              </a:r>
            </a:p>
          </p:txBody>
        </p:sp>
      </p:grpSp>
      <p:pic>
        <p:nvPicPr>
          <p:cNvPr id="87049" name="Picture 9" descr="71"/>
          <p:cNvPicPr>
            <a:picLocks noChangeAspect="1"/>
          </p:cNvPicPr>
          <p:nvPr>
            <p:custDataLst>
              <p:tags r:id="rId6"/>
            </p:custDataLst>
          </p:nvPr>
        </p:nvPicPr>
        <p:blipFill>
          <a:blip r:embed="rId14"/>
          <a:stretch>
            <a:fillRect/>
          </a:stretch>
        </p:blipFill>
        <p:spPr>
          <a:xfrm>
            <a:off x="4211638" y="2349500"/>
            <a:ext cx="533400" cy="666750"/>
          </a:xfrm>
          <a:prstGeom prst="rect">
            <a:avLst/>
          </a:prstGeom>
          <a:noFill/>
          <a:ln w="9525">
            <a:noFill/>
          </a:ln>
        </p:spPr>
      </p:pic>
      <p:pic>
        <p:nvPicPr>
          <p:cNvPr id="87050" name="Picture 10" descr="tupan1"/>
          <p:cNvPicPr>
            <a:picLocks noChangeAspect="1"/>
          </p:cNvPicPr>
          <p:nvPr>
            <p:custDataLst>
              <p:tags r:id="rId7"/>
            </p:custDataLst>
          </p:nvPr>
        </p:nvPicPr>
        <p:blipFill>
          <a:blip r:embed="rId15"/>
          <a:stretch>
            <a:fillRect/>
          </a:stretch>
        </p:blipFill>
        <p:spPr>
          <a:xfrm>
            <a:off x="755650" y="3933825"/>
            <a:ext cx="3132138" cy="22685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87043"/>
                                        </p:tgtEl>
                                        <p:attrNameLst>
                                          <p:attrName>style.visibility</p:attrName>
                                        </p:attrNameLst>
                                      </p:cBhvr>
                                      <p:to>
                                        <p:strVal val="visible"/>
                                      </p:to>
                                    </p:set>
                                    <p:animEffect transition="in" filter="checkerboard(across)">
                                      <p:cBhvr>
                                        <p:cTn id="7" dur="1000"/>
                                        <p:tgtEl>
                                          <p:spTgt spid="87043"/>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87042"/>
                                        </p:tgtEl>
                                        <p:attrNameLst>
                                          <p:attrName>style.visibility</p:attrName>
                                        </p:attrNameLst>
                                      </p:cBhvr>
                                      <p:to>
                                        <p:strVal val="visible"/>
                                      </p:to>
                                    </p:set>
                                    <p:anim to="" calcmode="lin" valueType="num">
                                      <p:cBhvr>
                                        <p:cTn id="12" dur="1" fill="hold"/>
                                        <p:tgtEl>
                                          <p:spTgt spid="87042"/>
                                        </p:tgtEl>
                                        <p:attrNameLst>
                                          <p:attrName>style.visibility</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87044"/>
                                        </p:tgtEl>
                                        <p:attrNameLst>
                                          <p:attrName>style.visibility</p:attrName>
                                        </p:attrNameLst>
                                      </p:cBhvr>
                                      <p:to>
                                        <p:strVal val="visible"/>
                                      </p:to>
                                    </p:set>
                                    <p:anim to="" calcmode="lin" valueType="num">
                                      <p:cBhvr>
                                        <p:cTn id="17" dur="1" fill="hold"/>
                                        <p:tgtEl>
                                          <p:spTgt spid="87044"/>
                                        </p:tgtEl>
                                        <p:attrNameLst>
                                          <p:attrName>style.visibility</p:attrName>
                                        </p:attrNameLst>
                                      </p:cBhvr>
                                    </p:anim>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down)">
                                      <p:cBhvr>
                                        <p:cTn id="22" dur="580">
                                          <p:stCondLst>
                                            <p:cond delay="0"/>
                                          </p:stCondLst>
                                        </p:cTn>
                                        <p:tgtEl>
                                          <p:spTgt spid="2"/>
                                        </p:tgtEl>
                                      </p:cBhvr>
                                    </p:animEffect>
                                    <p:anim calcmode="lin" valueType="num">
                                      <p:cBhvr>
                                        <p:cTn id="23"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8" dur="26">
                                          <p:stCondLst>
                                            <p:cond delay="650"/>
                                          </p:stCondLst>
                                        </p:cTn>
                                        <p:tgtEl>
                                          <p:spTgt spid="2"/>
                                        </p:tgtEl>
                                      </p:cBhvr>
                                      <p:to x="100000" y="60000"/>
                                    </p:animScale>
                                    <p:animScale>
                                      <p:cBhvr>
                                        <p:cTn id="29" dur="166" decel="50000">
                                          <p:stCondLst>
                                            <p:cond delay="676"/>
                                          </p:stCondLst>
                                        </p:cTn>
                                        <p:tgtEl>
                                          <p:spTgt spid="2"/>
                                        </p:tgtEl>
                                      </p:cBhvr>
                                      <p:to x="100000" y="100000"/>
                                    </p:animScale>
                                    <p:animScale>
                                      <p:cBhvr>
                                        <p:cTn id="30" dur="26">
                                          <p:stCondLst>
                                            <p:cond delay="1312"/>
                                          </p:stCondLst>
                                        </p:cTn>
                                        <p:tgtEl>
                                          <p:spTgt spid="2"/>
                                        </p:tgtEl>
                                      </p:cBhvr>
                                      <p:to x="100000" y="80000"/>
                                    </p:animScale>
                                    <p:animScale>
                                      <p:cBhvr>
                                        <p:cTn id="31" dur="166" decel="50000">
                                          <p:stCondLst>
                                            <p:cond delay="1338"/>
                                          </p:stCondLst>
                                        </p:cTn>
                                        <p:tgtEl>
                                          <p:spTgt spid="2"/>
                                        </p:tgtEl>
                                      </p:cBhvr>
                                      <p:to x="100000" y="100000"/>
                                    </p:animScale>
                                    <p:animScale>
                                      <p:cBhvr>
                                        <p:cTn id="32" dur="26">
                                          <p:stCondLst>
                                            <p:cond delay="1642"/>
                                          </p:stCondLst>
                                        </p:cTn>
                                        <p:tgtEl>
                                          <p:spTgt spid="2"/>
                                        </p:tgtEl>
                                      </p:cBhvr>
                                      <p:to x="100000" y="90000"/>
                                    </p:animScale>
                                    <p:animScale>
                                      <p:cBhvr>
                                        <p:cTn id="33" dur="166" decel="50000">
                                          <p:stCondLst>
                                            <p:cond delay="1668"/>
                                          </p:stCondLst>
                                        </p:cTn>
                                        <p:tgtEl>
                                          <p:spTgt spid="2"/>
                                        </p:tgtEl>
                                      </p:cBhvr>
                                      <p:to x="100000" y="100000"/>
                                    </p:animScale>
                                    <p:animScale>
                                      <p:cBhvr>
                                        <p:cTn id="34" dur="26">
                                          <p:stCondLst>
                                            <p:cond delay="1808"/>
                                          </p:stCondLst>
                                        </p:cTn>
                                        <p:tgtEl>
                                          <p:spTgt spid="2"/>
                                        </p:tgtEl>
                                      </p:cBhvr>
                                      <p:to x="100000" y="95000"/>
                                    </p:animScale>
                                    <p:animScale>
                                      <p:cBhvr>
                                        <p:cTn id="35" dur="166" decel="50000">
                                          <p:stCondLst>
                                            <p:cond delay="1834"/>
                                          </p:stCondLst>
                                        </p:cTn>
                                        <p:tgtEl>
                                          <p:spTgt spid="2"/>
                                        </p:tgtEl>
                                      </p:cBhvr>
                                      <p:to x="100000" y="100000"/>
                                    </p:animScale>
                                  </p:childTnLst>
                                </p:cTn>
                              </p:par>
                            </p:childTnLst>
                          </p:cTn>
                        </p:par>
                      </p:childTnLst>
                    </p:cTn>
                  </p:par>
                  <p:par>
                    <p:cTn id="36" fill="hold">
                      <p:stCondLst>
                        <p:cond delay="indefinite"/>
                      </p:stCondLst>
                      <p:childTnLst>
                        <p:par>
                          <p:cTn id="37" fill="hold">
                            <p:stCondLst>
                              <p:cond delay="0"/>
                            </p:stCondLst>
                            <p:childTnLst>
                              <p:par>
                                <p:cTn id="38" presetID="24" presetClass="entr" presetSubtype="0" fill="hold" nodeType="clickEffect">
                                  <p:stCondLst>
                                    <p:cond delay="0"/>
                                  </p:stCondLst>
                                  <p:childTnLst>
                                    <p:set>
                                      <p:cBhvr>
                                        <p:cTn id="39" dur="1" fill="hold">
                                          <p:stCondLst>
                                            <p:cond delay="0"/>
                                          </p:stCondLst>
                                        </p:cTn>
                                        <p:tgtEl>
                                          <p:spTgt spid="87049"/>
                                        </p:tgtEl>
                                        <p:attrNameLst>
                                          <p:attrName>style.visibility</p:attrName>
                                        </p:attrNameLst>
                                      </p:cBhvr>
                                      <p:to>
                                        <p:strVal val="visible"/>
                                      </p:to>
                                    </p:set>
                                    <p:anim to="" calcmode="lin" valueType="num">
                                      <p:cBhvr>
                                        <p:cTn id="40" dur="1" fill="hold"/>
                                        <p:tgtEl>
                                          <p:spTgt spid="87049"/>
                                        </p:tgtEl>
                                        <p:attrNameLst>
                                          <p:attrName>style.visibility</p:attrName>
                                        </p:attrNameLst>
                                      </p:cBhvr>
                                    </p:anim>
                                  </p:childTnLst>
                                </p:cTn>
                              </p:par>
                            </p:childTnLst>
                          </p:cTn>
                        </p:par>
                        <p:par>
                          <p:cTn id="41" fill="hold">
                            <p:stCondLst>
                              <p:cond delay="0"/>
                            </p:stCondLst>
                            <p:childTnLst>
                              <p:par>
                                <p:cTn id="42" presetID="23" presetClass="entr" presetSubtype="16" fill="hold" nodeType="afterEffect">
                                  <p:stCondLst>
                                    <p:cond delay="0"/>
                                  </p:stCondLst>
                                  <p:childTnLst>
                                    <p:set>
                                      <p:cBhvr>
                                        <p:cTn id="43" dur="1" fill="hold">
                                          <p:stCondLst>
                                            <p:cond delay="0"/>
                                          </p:stCondLst>
                                        </p:cTn>
                                        <p:tgtEl>
                                          <p:spTgt spid="87050"/>
                                        </p:tgtEl>
                                        <p:attrNameLst>
                                          <p:attrName>style.visibility</p:attrName>
                                        </p:attrNameLst>
                                      </p:cBhvr>
                                      <p:to>
                                        <p:strVal val="visible"/>
                                      </p:to>
                                    </p:set>
                                    <p:anim calcmode="lin" valueType="num">
                                      <p:cBhvr>
                                        <p:cTn id="44" dur="2000" fill="hold"/>
                                        <p:tgtEl>
                                          <p:spTgt spid="87050"/>
                                        </p:tgtEl>
                                        <p:attrNameLst>
                                          <p:attrName>ppt_w</p:attrName>
                                        </p:attrNameLst>
                                      </p:cBhvr>
                                      <p:tavLst>
                                        <p:tav tm="0">
                                          <p:val>
                                            <p:fltVal val="0"/>
                                          </p:val>
                                        </p:tav>
                                        <p:tav tm="100000">
                                          <p:val>
                                            <p:strVal val="#ppt_w"/>
                                          </p:val>
                                        </p:tav>
                                      </p:tavLst>
                                    </p:anim>
                                    <p:anim calcmode="lin" valueType="num">
                                      <p:cBhvr>
                                        <p:cTn id="45" dur="2000" fill="hold"/>
                                        <p:tgtEl>
                                          <p:spTgt spid="8705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2" grpId="0" bldLvl="0" animBg="1"/>
      <p:bldP spid="87043" grpId="0" bldLvl="0" animBg="1"/>
      <p:bldP spid="87044" grpId="0" bldLvl="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8" action="ppaction://hlinksldjump"/>
          </p:cNvPr>
          <p:cNvSpPr>
            <a:spLocks noChangeArrowheads="1"/>
          </p:cNvSpPr>
          <p:nvPr>
            <p:custDataLst>
              <p:tags r:id="rId2"/>
            </p:custDataLst>
          </p:nvPr>
        </p:nvSpPr>
        <p:spPr bwMode="auto">
          <a:xfrm>
            <a:off x="1236980" y="495935"/>
            <a:ext cx="6187440" cy="789659"/>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4000" noProof="0">
                <a:ln>
                  <a:noFill/>
                </a:ln>
                <a:solidFill>
                  <a:schemeClr val="bg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sym typeface="+mn-ea"/>
              </a:rPr>
              <a:t>1.5</a:t>
            </a:r>
            <a:r>
              <a:rPr kumimoji="1" lang="en-US" altLang="zh-CN" sz="4000" noProof="0">
                <a:ln>
                  <a:noFill/>
                </a:ln>
                <a:solidFill>
                  <a:schemeClr val="bg1"/>
                </a:solidFill>
                <a:effectLst>
                  <a:outerShdw blurRad="38100" dist="38100" dir="2700000" algn="tl">
                    <a:srgbClr val="000000"/>
                  </a:outerShdw>
                </a:effectLst>
                <a:uLnTx/>
                <a:uFillTx/>
                <a:latin typeface="宋体" panose="02010600030101010101" pitchFamily="2" charset="-122"/>
                <a:ea typeface="宋体" panose="02010600030101010101" pitchFamily="2" charset="-122"/>
                <a:sym typeface="+mn-ea"/>
              </a:rPr>
              <a:t> </a:t>
            </a:r>
            <a:r>
              <a:rPr kumimoji="1" lang="zh-CN" altLang="en-US" sz="4000" noProof="0">
                <a:ln>
                  <a:noFill/>
                </a:ln>
                <a:solidFill>
                  <a:schemeClr val="bg1"/>
                </a:solidFill>
                <a:effectLst>
                  <a:outerShdw blurRad="38100" dist="38100" dir="2700000" algn="tl">
                    <a:srgbClr val="000000"/>
                  </a:outerShdw>
                </a:effectLst>
                <a:uLnTx/>
                <a:uFillTx/>
                <a:latin typeface="宋体" panose="02010600030101010101" pitchFamily="2" charset="-122"/>
                <a:ea typeface="宋体" panose="02010600030101010101" pitchFamily="2" charset="-122"/>
                <a:sym typeface="+mn-ea"/>
              </a:rPr>
              <a:t>电路的基本分析方法</a:t>
            </a:r>
            <a:endParaRPr kumimoji="1" lang="zh-CN" altLang="en-US" sz="40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endParaRPr>
          </a:p>
        </p:txBody>
      </p:sp>
      <p:sp>
        <p:nvSpPr>
          <p:cNvPr id="88067" name="AutoShape 3">
            <a:hlinkClick r:id="rId9" action="ppaction://hlinksldjump"/>
          </p:cNvPr>
          <p:cNvSpPr>
            <a:spLocks noChangeArrowheads="1"/>
          </p:cNvSpPr>
          <p:nvPr>
            <p:custDataLst>
              <p:tags r:id="rId3"/>
            </p:custDataLst>
          </p:nvPr>
        </p:nvSpPr>
        <p:spPr bwMode="auto">
          <a:xfrm>
            <a:off x="1101090" y="2079625"/>
            <a:ext cx="6635750" cy="700088"/>
          </a:xfrm>
          <a:prstGeom prst="roundRect">
            <a:avLst>
              <a:gd name="adj" fmla="val 16667"/>
            </a:avLst>
          </a:prstGeom>
          <a:noFill/>
          <a:ln w="9525">
            <a:noFill/>
            <a:round/>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1.5.1  </a:t>
            </a:r>
            <a:r>
              <a:rPr kumimoji="1" lang="zh-CN" altLang="en-US" sz="36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电压源、电流源等效变换</a:t>
            </a:r>
          </a:p>
        </p:txBody>
      </p:sp>
      <p:sp>
        <p:nvSpPr>
          <p:cNvPr id="88068" name="AutoShape 4">
            <a:hlinkClick r:id="rId10" action="ppaction://hlinksldjump"/>
          </p:cNvPr>
          <p:cNvSpPr>
            <a:spLocks noChangeArrowheads="1"/>
          </p:cNvSpPr>
          <p:nvPr>
            <p:custDataLst>
              <p:tags r:id="rId4"/>
            </p:custDataLst>
          </p:nvPr>
        </p:nvSpPr>
        <p:spPr bwMode="auto">
          <a:xfrm>
            <a:off x="1113790" y="2800350"/>
            <a:ext cx="5199063" cy="700088"/>
          </a:xfrm>
          <a:prstGeom prst="roundRect">
            <a:avLst>
              <a:gd name="adj" fmla="val 16667"/>
            </a:avLst>
          </a:prstGeom>
          <a:noFill/>
          <a:ln w="9525">
            <a:noFill/>
            <a:round/>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1.5.2 </a:t>
            </a:r>
            <a:r>
              <a:rPr kumimoji="1" lang="en-US" altLang="zh-CN" sz="32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36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支路电流法</a:t>
            </a:r>
          </a:p>
        </p:txBody>
      </p:sp>
      <p:sp>
        <p:nvSpPr>
          <p:cNvPr id="88069" name="AutoShape 5">
            <a:hlinkClick r:id="rId10" action="ppaction://hlinksldjump"/>
          </p:cNvPr>
          <p:cNvSpPr>
            <a:spLocks noChangeArrowheads="1"/>
          </p:cNvSpPr>
          <p:nvPr>
            <p:custDataLst>
              <p:tags r:id="rId5"/>
            </p:custDataLst>
          </p:nvPr>
        </p:nvSpPr>
        <p:spPr bwMode="auto">
          <a:xfrm>
            <a:off x="1128078" y="3592513"/>
            <a:ext cx="5199063" cy="700088"/>
          </a:xfrm>
          <a:prstGeom prst="roundRect">
            <a:avLst>
              <a:gd name="adj" fmla="val 16667"/>
            </a:avLst>
          </a:prstGeom>
          <a:noFill/>
          <a:ln w="9525">
            <a:noFill/>
            <a:round/>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1.5.3 </a:t>
            </a:r>
            <a:r>
              <a:rPr kumimoji="1" lang="en-US" altLang="zh-CN" sz="32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36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叠加定理</a:t>
            </a:r>
          </a:p>
        </p:txBody>
      </p:sp>
      <p:sp>
        <p:nvSpPr>
          <p:cNvPr id="88070" name="AutoShape 6">
            <a:hlinkClick r:id="rId10" action="ppaction://hlinksldjump"/>
          </p:cNvPr>
          <p:cNvSpPr>
            <a:spLocks noChangeArrowheads="1"/>
          </p:cNvSpPr>
          <p:nvPr>
            <p:custDataLst>
              <p:tags r:id="rId6"/>
            </p:custDataLst>
          </p:nvPr>
        </p:nvSpPr>
        <p:spPr bwMode="auto">
          <a:xfrm>
            <a:off x="1128078" y="4365625"/>
            <a:ext cx="5199063" cy="700088"/>
          </a:xfrm>
          <a:prstGeom prst="roundRect">
            <a:avLst>
              <a:gd name="adj" fmla="val 16667"/>
            </a:avLst>
          </a:prstGeom>
          <a:noFill/>
          <a:ln w="9525">
            <a:noFill/>
            <a:round/>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1.5.4 </a:t>
            </a:r>
            <a:r>
              <a:rPr kumimoji="1" lang="en-US" altLang="zh-CN" sz="32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36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戴维宁定理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8067"/>
                                        </p:tgtEl>
                                        <p:attrNameLst>
                                          <p:attrName>style.visibility</p:attrName>
                                        </p:attrNameLst>
                                      </p:cBhvr>
                                      <p:to>
                                        <p:strVal val="visible"/>
                                      </p:to>
                                    </p:set>
                                    <p:animEffect transition="in" filter="wipe(left)">
                                      <p:cBhvr>
                                        <p:cTn id="7" dur="500"/>
                                        <p:tgtEl>
                                          <p:spTgt spid="880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8068"/>
                                        </p:tgtEl>
                                        <p:attrNameLst>
                                          <p:attrName>style.visibility</p:attrName>
                                        </p:attrNameLst>
                                      </p:cBhvr>
                                      <p:to>
                                        <p:strVal val="visible"/>
                                      </p:to>
                                    </p:set>
                                    <p:animEffect transition="in" filter="wipe(left)">
                                      <p:cBhvr>
                                        <p:cTn id="11" dur="500"/>
                                        <p:tgtEl>
                                          <p:spTgt spid="8806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8069"/>
                                        </p:tgtEl>
                                        <p:attrNameLst>
                                          <p:attrName>style.visibility</p:attrName>
                                        </p:attrNameLst>
                                      </p:cBhvr>
                                      <p:to>
                                        <p:strVal val="visible"/>
                                      </p:to>
                                    </p:set>
                                    <p:animEffect transition="in" filter="wipe(left)">
                                      <p:cBhvr>
                                        <p:cTn id="15" dur="500"/>
                                        <p:tgtEl>
                                          <p:spTgt spid="8806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8070"/>
                                        </p:tgtEl>
                                        <p:attrNameLst>
                                          <p:attrName>style.visibility</p:attrName>
                                        </p:attrNameLst>
                                      </p:cBhvr>
                                      <p:to>
                                        <p:strVal val="visible"/>
                                      </p:to>
                                    </p:set>
                                    <p:animEffect transition="in" filter="wipe(left)">
                                      <p:cBhvr>
                                        <p:cTn id="19" dur="500"/>
                                        <p:tgtEl>
                                          <p:spTgt spid="880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7" grpId="0" bldLvl="0" animBg="1"/>
      <p:bldP spid="88068" grpId="0" bldLvl="0" animBg="1"/>
      <p:bldP spid="88069" grpId="0" bldLvl="0" animBg="1"/>
      <p:bldP spid="88070"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grpSp>
        <p:nvGrpSpPr>
          <p:cNvPr id="73730" name="Group 2"/>
          <p:cNvGrpSpPr>
            <a:grpSpLocks noChangeAspect="1"/>
          </p:cNvGrpSpPr>
          <p:nvPr/>
        </p:nvGrpSpPr>
        <p:grpSpPr>
          <a:xfrm>
            <a:off x="792163" y="3622993"/>
            <a:ext cx="7416800" cy="2868612"/>
            <a:chOff x="3259" y="2854"/>
            <a:chExt cx="3885" cy="1502"/>
          </a:xfrm>
        </p:grpSpPr>
        <p:sp>
          <p:nvSpPr>
            <p:cNvPr id="73734" name="AutoShape 3"/>
            <p:cNvSpPr>
              <a:spLocks noChangeAspect="1"/>
            </p:cNvSpPr>
            <p:nvPr>
              <p:custDataLst>
                <p:tags r:id="rId6"/>
              </p:custDataLst>
            </p:nvPr>
          </p:nvSpPr>
          <p:spPr>
            <a:xfrm>
              <a:off x="3259" y="2854"/>
              <a:ext cx="3885" cy="1502"/>
            </a:xfrm>
            <a:prstGeom prst="rect">
              <a:avLst/>
            </a:prstGeom>
            <a:solidFill>
              <a:srgbClr val="CCFFCC"/>
            </a:solidFill>
            <a:ln w="9525">
              <a:noFill/>
            </a:ln>
          </p:spPr>
          <p:txBody>
            <a:bodyPr/>
            <a:lstStyle/>
            <a:p>
              <a:endParaRPr lang="zh-CN" altLang="en-US" dirty="0">
                <a:latin typeface="Times New Roman" panose="02020603050405020304" pitchFamily="18" charset="0"/>
              </a:endParaRPr>
            </a:p>
          </p:txBody>
        </p:sp>
        <p:sp>
          <p:nvSpPr>
            <p:cNvPr id="73735" name="Line 4"/>
            <p:cNvSpPr/>
            <p:nvPr>
              <p:custDataLst>
                <p:tags r:id="rId7"/>
              </p:custDataLst>
            </p:nvPr>
          </p:nvSpPr>
          <p:spPr>
            <a:xfrm flipV="1">
              <a:off x="3693" y="3171"/>
              <a:ext cx="1" cy="306"/>
            </a:xfrm>
            <a:prstGeom prst="line">
              <a:avLst/>
            </a:prstGeom>
            <a:ln w="28575" cap="flat" cmpd="sng">
              <a:solidFill>
                <a:schemeClr val="tx1"/>
              </a:solidFill>
              <a:prstDash val="solid"/>
              <a:headEnd type="none" w="med" len="med"/>
              <a:tailEnd type="none" w="med" len="med"/>
            </a:ln>
          </p:spPr>
        </p:sp>
        <p:sp>
          <p:nvSpPr>
            <p:cNvPr id="73736" name="Freeform 5"/>
            <p:cNvSpPr/>
            <p:nvPr>
              <p:custDataLst>
                <p:tags r:id="rId8"/>
              </p:custDataLst>
            </p:nvPr>
          </p:nvSpPr>
          <p:spPr>
            <a:xfrm>
              <a:off x="3711" y="3171"/>
              <a:ext cx="306" cy="307"/>
            </a:xfrm>
            <a:custGeom>
              <a:avLst/>
              <a:gdLst>
                <a:gd name="txL" fmla="*/ 0 w 348"/>
                <a:gd name="txT" fmla="*/ 0 h 327"/>
                <a:gd name="txR" fmla="*/ 348 w 348"/>
                <a:gd name="txB" fmla="*/ 327 h 327"/>
              </a:gdLst>
              <a:ahLst/>
              <a:cxnLst>
                <a:cxn ang="0">
                  <a:pos x="269" y="144"/>
                </a:cxn>
                <a:cxn ang="0">
                  <a:pos x="266" y="168"/>
                </a:cxn>
                <a:cxn ang="0">
                  <a:pos x="263" y="192"/>
                </a:cxn>
                <a:cxn ang="0">
                  <a:pos x="253" y="214"/>
                </a:cxn>
                <a:cxn ang="0">
                  <a:pos x="240" y="235"/>
                </a:cxn>
                <a:cxn ang="0">
                  <a:pos x="226" y="251"/>
                </a:cxn>
                <a:cxn ang="0">
                  <a:pos x="208" y="267"/>
                </a:cxn>
                <a:cxn ang="0">
                  <a:pos x="189" y="278"/>
                </a:cxn>
                <a:cxn ang="0">
                  <a:pos x="168" y="284"/>
                </a:cxn>
                <a:cxn ang="0">
                  <a:pos x="145" y="288"/>
                </a:cxn>
                <a:cxn ang="0">
                  <a:pos x="123" y="288"/>
                </a:cxn>
                <a:cxn ang="0">
                  <a:pos x="103" y="284"/>
                </a:cxn>
                <a:cxn ang="0">
                  <a:pos x="80" y="278"/>
                </a:cxn>
                <a:cxn ang="0">
                  <a:pos x="62" y="267"/>
                </a:cxn>
                <a:cxn ang="0">
                  <a:pos x="45" y="251"/>
                </a:cxn>
                <a:cxn ang="0">
                  <a:pos x="28" y="235"/>
                </a:cxn>
                <a:cxn ang="0">
                  <a:pos x="17" y="214"/>
                </a:cxn>
                <a:cxn ang="0">
                  <a:pos x="8" y="192"/>
                </a:cxn>
                <a:cxn ang="0">
                  <a:pos x="3" y="168"/>
                </a:cxn>
                <a:cxn ang="0">
                  <a:pos x="0" y="144"/>
                </a:cxn>
                <a:cxn ang="0">
                  <a:pos x="3" y="122"/>
                </a:cxn>
                <a:cxn ang="0">
                  <a:pos x="8" y="98"/>
                </a:cxn>
                <a:cxn ang="0">
                  <a:pos x="17" y="76"/>
                </a:cxn>
                <a:cxn ang="0">
                  <a:pos x="28" y="55"/>
                </a:cxn>
                <a:cxn ang="0">
                  <a:pos x="45" y="39"/>
                </a:cxn>
                <a:cxn ang="0">
                  <a:pos x="62" y="23"/>
                </a:cxn>
                <a:cxn ang="0">
                  <a:pos x="80" y="11"/>
                </a:cxn>
                <a:cxn ang="0">
                  <a:pos x="103" y="7"/>
                </a:cxn>
                <a:cxn ang="0">
                  <a:pos x="123" y="0"/>
                </a:cxn>
                <a:cxn ang="0">
                  <a:pos x="145" y="0"/>
                </a:cxn>
                <a:cxn ang="0">
                  <a:pos x="168" y="7"/>
                </a:cxn>
                <a:cxn ang="0">
                  <a:pos x="189" y="11"/>
                </a:cxn>
                <a:cxn ang="0">
                  <a:pos x="208" y="23"/>
                </a:cxn>
                <a:cxn ang="0">
                  <a:pos x="226" y="39"/>
                </a:cxn>
                <a:cxn ang="0">
                  <a:pos x="240" y="55"/>
                </a:cxn>
                <a:cxn ang="0">
                  <a:pos x="253" y="76"/>
                </a:cxn>
                <a:cxn ang="0">
                  <a:pos x="263" y="98"/>
                </a:cxn>
                <a:cxn ang="0">
                  <a:pos x="266" y="122"/>
                </a:cxn>
                <a:cxn ang="0">
                  <a:pos x="269" y="144"/>
                </a:cxn>
              </a:cxnLst>
              <a:rect l="txL" t="txT" r="txR" b="txB"/>
              <a:pathLst>
                <a:path w="348" h="327">
                  <a:moveTo>
                    <a:pt x="348" y="163"/>
                  </a:moveTo>
                  <a:lnTo>
                    <a:pt x="345" y="191"/>
                  </a:lnTo>
                  <a:lnTo>
                    <a:pt x="340" y="218"/>
                  </a:lnTo>
                  <a:lnTo>
                    <a:pt x="328" y="243"/>
                  </a:lnTo>
                  <a:lnTo>
                    <a:pt x="311" y="266"/>
                  </a:lnTo>
                  <a:lnTo>
                    <a:pt x="292" y="284"/>
                  </a:lnTo>
                  <a:lnTo>
                    <a:pt x="270" y="302"/>
                  </a:lnTo>
                  <a:lnTo>
                    <a:pt x="244" y="315"/>
                  </a:lnTo>
                  <a:lnTo>
                    <a:pt x="217" y="322"/>
                  </a:lnTo>
                  <a:lnTo>
                    <a:pt x="188" y="327"/>
                  </a:lnTo>
                  <a:lnTo>
                    <a:pt x="159" y="327"/>
                  </a:lnTo>
                  <a:lnTo>
                    <a:pt x="133" y="322"/>
                  </a:lnTo>
                  <a:lnTo>
                    <a:pt x="104" y="315"/>
                  </a:lnTo>
                  <a:lnTo>
                    <a:pt x="80" y="302"/>
                  </a:lnTo>
                  <a:lnTo>
                    <a:pt x="58" y="284"/>
                  </a:lnTo>
                  <a:lnTo>
                    <a:pt x="36" y="266"/>
                  </a:lnTo>
                  <a:lnTo>
                    <a:pt x="22" y="243"/>
                  </a:lnTo>
                  <a:lnTo>
                    <a:pt x="10" y="218"/>
                  </a:lnTo>
                  <a:lnTo>
                    <a:pt x="3" y="191"/>
                  </a:lnTo>
                  <a:lnTo>
                    <a:pt x="0" y="163"/>
                  </a:lnTo>
                  <a:lnTo>
                    <a:pt x="3" y="138"/>
                  </a:lnTo>
                  <a:lnTo>
                    <a:pt x="10" y="111"/>
                  </a:lnTo>
                  <a:lnTo>
                    <a:pt x="22" y="86"/>
                  </a:lnTo>
                  <a:lnTo>
                    <a:pt x="36" y="63"/>
                  </a:lnTo>
                  <a:lnTo>
                    <a:pt x="58" y="45"/>
                  </a:lnTo>
                  <a:lnTo>
                    <a:pt x="80" y="27"/>
                  </a:lnTo>
                  <a:lnTo>
                    <a:pt x="104" y="13"/>
                  </a:lnTo>
                  <a:lnTo>
                    <a:pt x="133" y="7"/>
                  </a:lnTo>
                  <a:lnTo>
                    <a:pt x="159" y="0"/>
                  </a:lnTo>
                  <a:lnTo>
                    <a:pt x="188" y="0"/>
                  </a:lnTo>
                  <a:lnTo>
                    <a:pt x="217" y="7"/>
                  </a:lnTo>
                  <a:lnTo>
                    <a:pt x="244" y="13"/>
                  </a:lnTo>
                  <a:lnTo>
                    <a:pt x="270" y="27"/>
                  </a:lnTo>
                  <a:lnTo>
                    <a:pt x="292" y="45"/>
                  </a:lnTo>
                  <a:lnTo>
                    <a:pt x="311" y="63"/>
                  </a:lnTo>
                  <a:lnTo>
                    <a:pt x="328" y="86"/>
                  </a:lnTo>
                  <a:lnTo>
                    <a:pt x="340" y="111"/>
                  </a:lnTo>
                  <a:lnTo>
                    <a:pt x="345" y="138"/>
                  </a:lnTo>
                  <a:lnTo>
                    <a:pt x="348" y="163"/>
                  </a:lnTo>
                </a:path>
              </a:pathLst>
            </a:custGeom>
            <a:solidFill>
              <a:srgbClr val="CCFF99"/>
            </a:solidFill>
            <a:ln w="28575" cap="flat" cmpd="sng">
              <a:solidFill>
                <a:schemeClr val="tx1"/>
              </a:solidFill>
              <a:prstDash val="solid"/>
              <a:round/>
              <a:headEnd type="none" w="med" len="med"/>
              <a:tailEnd type="none" w="med" len="med"/>
            </a:ln>
          </p:spPr>
          <p:txBody>
            <a:bodyPr/>
            <a:lstStyle/>
            <a:p>
              <a:endParaRPr lang="zh-CN" altLang="en-US" dirty="0">
                <a:latin typeface="Times New Roman" panose="02020603050405020304" pitchFamily="18" charset="0"/>
              </a:endParaRPr>
            </a:p>
          </p:txBody>
        </p:sp>
        <p:sp>
          <p:nvSpPr>
            <p:cNvPr id="73737" name="Rectangle 6"/>
            <p:cNvSpPr/>
            <p:nvPr>
              <p:custDataLst>
                <p:tags r:id="rId9"/>
              </p:custDataLst>
            </p:nvPr>
          </p:nvSpPr>
          <p:spPr>
            <a:xfrm>
              <a:off x="4666" y="2860"/>
              <a:ext cx="484" cy="813"/>
            </a:xfrm>
            <a:prstGeom prst="rect">
              <a:avLst/>
            </a:prstGeom>
            <a:solidFill>
              <a:srgbClr val="CCFF99"/>
            </a:solidFill>
            <a:ln w="28575" cap="flat" cmpd="sng">
              <a:solidFill>
                <a:schemeClr val="tx1"/>
              </a:solidFill>
              <a:prstDash val="solid"/>
              <a:miter/>
              <a:headEnd type="none" w="med" len="med"/>
              <a:tailEnd type="none" w="med" len="med"/>
            </a:ln>
          </p:spPr>
          <p:txBody>
            <a:bodyPr lIns="71093" tIns="108000" rIns="71093" bIns="0"/>
            <a:lstStyle/>
            <a:p>
              <a:pPr algn="ctr"/>
              <a:r>
                <a:rPr lang="zh-CN" altLang="en-US" dirty="0">
                  <a:latin typeface="Times New Roman" panose="02020603050405020304" pitchFamily="18" charset="0"/>
                </a:rPr>
                <a:t>放</a:t>
              </a:r>
            </a:p>
            <a:p>
              <a:pPr algn="ctr"/>
              <a:r>
                <a:rPr lang="zh-CN" altLang="en-US" dirty="0">
                  <a:latin typeface="Times New Roman" panose="02020603050405020304" pitchFamily="18" charset="0"/>
                </a:rPr>
                <a:t>大</a:t>
              </a:r>
            </a:p>
            <a:p>
              <a:pPr algn="ctr"/>
              <a:r>
                <a:rPr lang="zh-CN" altLang="en-US" dirty="0">
                  <a:latin typeface="Times New Roman" panose="02020603050405020304" pitchFamily="18" charset="0"/>
                </a:rPr>
                <a:t>器</a:t>
              </a:r>
            </a:p>
          </p:txBody>
        </p:sp>
        <p:sp>
          <p:nvSpPr>
            <p:cNvPr id="73738" name="Rectangle 7"/>
            <p:cNvSpPr/>
            <p:nvPr>
              <p:custDataLst>
                <p:tags r:id="rId10"/>
              </p:custDataLst>
            </p:nvPr>
          </p:nvSpPr>
          <p:spPr>
            <a:xfrm>
              <a:off x="3259" y="3205"/>
              <a:ext cx="353" cy="230"/>
            </a:xfrm>
            <a:prstGeom prst="rect">
              <a:avLst/>
            </a:prstGeom>
            <a:solidFill>
              <a:srgbClr val="CCFF99"/>
            </a:solidFill>
            <a:ln w="28575" cap="flat" cmpd="sng">
              <a:solidFill>
                <a:schemeClr val="tx1"/>
              </a:solidFill>
              <a:prstDash val="solid"/>
              <a:miter/>
              <a:headEnd type="none" w="med" len="med"/>
              <a:tailEnd type="none" w="med" len="med"/>
            </a:ln>
          </p:spPr>
          <p:txBody>
            <a:bodyPr lIns="0" tIns="0" rIns="0" bIns="0"/>
            <a:lstStyle/>
            <a:p>
              <a:pPr algn="just"/>
              <a:r>
                <a:rPr lang="zh-CN" altLang="en-US" dirty="0">
                  <a:latin typeface="宋体" panose="02010600030101010101" pitchFamily="2" charset="-122"/>
                </a:rPr>
                <a:t>话筒</a:t>
              </a:r>
              <a:endParaRPr lang="zh-CN" altLang="en-US" dirty="0">
                <a:latin typeface="Times New Roman" panose="02020603050405020304" pitchFamily="18" charset="0"/>
              </a:endParaRPr>
            </a:p>
          </p:txBody>
        </p:sp>
        <p:sp>
          <p:nvSpPr>
            <p:cNvPr id="73739" name="Rectangle 8"/>
            <p:cNvSpPr/>
            <p:nvPr>
              <p:custDataLst>
                <p:tags r:id="rId11"/>
              </p:custDataLst>
            </p:nvPr>
          </p:nvSpPr>
          <p:spPr>
            <a:xfrm>
              <a:off x="6648" y="3320"/>
              <a:ext cx="496" cy="241"/>
            </a:xfrm>
            <a:prstGeom prst="rect">
              <a:avLst/>
            </a:prstGeom>
            <a:solidFill>
              <a:srgbClr val="CCFF99"/>
            </a:solidFill>
            <a:ln w="28575" cap="flat" cmpd="sng">
              <a:solidFill>
                <a:schemeClr val="tx1"/>
              </a:solidFill>
              <a:prstDash val="solid"/>
              <a:miter/>
              <a:headEnd type="none" w="med" len="med"/>
              <a:tailEnd type="none" w="med" len="med"/>
            </a:ln>
          </p:spPr>
          <p:txBody>
            <a:bodyPr lIns="0" tIns="0" rIns="0" bIns="0"/>
            <a:lstStyle/>
            <a:p>
              <a:pPr algn="just"/>
              <a:r>
                <a:rPr lang="zh-CN" altLang="en-US" dirty="0">
                  <a:latin typeface="宋体" panose="02010600030101010101" pitchFamily="2" charset="-122"/>
                </a:rPr>
                <a:t>扬声器</a:t>
              </a:r>
              <a:endParaRPr lang="zh-CN" altLang="en-US" dirty="0">
                <a:latin typeface="Times New Roman" panose="02020603050405020304" pitchFamily="18" charset="0"/>
              </a:endParaRPr>
            </a:p>
          </p:txBody>
        </p:sp>
        <p:sp>
          <p:nvSpPr>
            <p:cNvPr id="73740" name="Rectangle 9"/>
            <p:cNvSpPr/>
            <p:nvPr>
              <p:custDataLst>
                <p:tags r:id="rId12"/>
              </p:custDataLst>
            </p:nvPr>
          </p:nvSpPr>
          <p:spPr>
            <a:xfrm>
              <a:off x="6025" y="3205"/>
              <a:ext cx="218" cy="447"/>
            </a:xfrm>
            <a:prstGeom prst="rect">
              <a:avLst/>
            </a:prstGeom>
            <a:solidFill>
              <a:srgbClr val="CCFF99"/>
            </a:solidFill>
            <a:ln w="28575" cap="flat" cmpd="sng">
              <a:solidFill>
                <a:schemeClr val="tx1"/>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73741" name="Freeform 10"/>
            <p:cNvSpPr/>
            <p:nvPr>
              <p:custDataLst>
                <p:tags r:id="rId13"/>
              </p:custDataLst>
            </p:nvPr>
          </p:nvSpPr>
          <p:spPr>
            <a:xfrm>
              <a:off x="6243" y="2959"/>
              <a:ext cx="311" cy="937"/>
            </a:xfrm>
            <a:custGeom>
              <a:avLst/>
              <a:gdLst>
                <a:gd name="txL" fmla="*/ 0 w 161"/>
                <a:gd name="txT" fmla="*/ 0 h 688"/>
                <a:gd name="txR" fmla="*/ 161 w 161"/>
                <a:gd name="txB" fmla="*/ 688 h 688"/>
              </a:gdLst>
              <a:ahLst/>
              <a:cxnLst>
                <a:cxn ang="0">
                  <a:pos x="601" y="0"/>
                </a:cxn>
                <a:cxn ang="0">
                  <a:pos x="601" y="1276"/>
                </a:cxn>
                <a:cxn ang="0">
                  <a:pos x="0" y="953"/>
                </a:cxn>
                <a:cxn ang="0">
                  <a:pos x="0" y="316"/>
                </a:cxn>
                <a:cxn ang="0">
                  <a:pos x="601" y="0"/>
                </a:cxn>
              </a:cxnLst>
              <a:rect l="txL" t="txT" r="txR" b="txB"/>
              <a:pathLst>
                <a:path w="161" h="688">
                  <a:moveTo>
                    <a:pt x="161" y="0"/>
                  </a:moveTo>
                  <a:lnTo>
                    <a:pt x="161" y="688"/>
                  </a:lnTo>
                  <a:lnTo>
                    <a:pt x="0" y="514"/>
                  </a:lnTo>
                  <a:lnTo>
                    <a:pt x="0" y="170"/>
                  </a:lnTo>
                  <a:lnTo>
                    <a:pt x="161" y="0"/>
                  </a:lnTo>
                </a:path>
              </a:pathLst>
            </a:custGeom>
            <a:solidFill>
              <a:srgbClr val="CCFF99"/>
            </a:solidFill>
            <a:ln w="28575" cap="flat" cmpd="sng">
              <a:solidFill>
                <a:schemeClr val="tx1"/>
              </a:solidFill>
              <a:prstDash val="solid"/>
              <a:round/>
              <a:headEnd type="none" w="med" len="med"/>
              <a:tailEnd type="none" w="med" len="med"/>
            </a:ln>
          </p:spPr>
          <p:txBody>
            <a:bodyPr/>
            <a:lstStyle/>
            <a:p>
              <a:endParaRPr lang="zh-CN" altLang="en-US" dirty="0">
                <a:latin typeface="Times New Roman" panose="02020603050405020304" pitchFamily="18" charset="0"/>
              </a:endParaRPr>
            </a:p>
          </p:txBody>
        </p:sp>
        <p:sp>
          <p:nvSpPr>
            <p:cNvPr id="73742" name="Line 11"/>
            <p:cNvSpPr/>
            <p:nvPr>
              <p:custDataLst>
                <p:tags r:id="rId14"/>
              </p:custDataLst>
            </p:nvPr>
          </p:nvSpPr>
          <p:spPr>
            <a:xfrm flipH="1">
              <a:off x="5757" y="3551"/>
              <a:ext cx="267" cy="0"/>
            </a:xfrm>
            <a:prstGeom prst="line">
              <a:avLst/>
            </a:prstGeom>
            <a:ln w="28575" cap="flat" cmpd="sng">
              <a:solidFill>
                <a:schemeClr val="tx1"/>
              </a:solidFill>
              <a:prstDash val="solid"/>
              <a:headEnd type="none" w="med" len="med"/>
              <a:tailEnd type="none" w="med" len="med"/>
            </a:ln>
          </p:spPr>
        </p:sp>
        <p:sp>
          <p:nvSpPr>
            <p:cNvPr id="73743" name="Line 12"/>
            <p:cNvSpPr/>
            <p:nvPr>
              <p:custDataLst>
                <p:tags r:id="rId15"/>
              </p:custDataLst>
            </p:nvPr>
          </p:nvSpPr>
          <p:spPr>
            <a:xfrm flipH="1">
              <a:off x="5757" y="3318"/>
              <a:ext cx="267" cy="1"/>
            </a:xfrm>
            <a:prstGeom prst="line">
              <a:avLst/>
            </a:prstGeom>
            <a:ln w="6350" cap="flat" cmpd="sng">
              <a:solidFill>
                <a:schemeClr val="tx1"/>
              </a:solidFill>
              <a:prstDash val="solid"/>
              <a:headEnd type="none" w="med" len="med"/>
              <a:tailEnd type="none" w="med" len="med"/>
            </a:ln>
          </p:spPr>
        </p:sp>
        <p:sp>
          <p:nvSpPr>
            <p:cNvPr id="73744" name="Line 13"/>
            <p:cNvSpPr/>
            <p:nvPr>
              <p:custDataLst>
                <p:tags r:id="rId16"/>
              </p:custDataLst>
            </p:nvPr>
          </p:nvSpPr>
          <p:spPr>
            <a:xfrm>
              <a:off x="5638" y="3970"/>
              <a:ext cx="237" cy="1"/>
            </a:xfrm>
            <a:prstGeom prst="line">
              <a:avLst/>
            </a:prstGeom>
            <a:ln w="28575" cap="flat" cmpd="sng">
              <a:solidFill>
                <a:schemeClr val="tx1"/>
              </a:solidFill>
              <a:prstDash val="solid"/>
              <a:headEnd type="none" w="med" len="med"/>
              <a:tailEnd type="none" w="med" len="med"/>
            </a:ln>
          </p:spPr>
        </p:sp>
        <p:sp>
          <p:nvSpPr>
            <p:cNvPr id="73745" name="Line 14"/>
            <p:cNvSpPr/>
            <p:nvPr>
              <p:custDataLst>
                <p:tags r:id="rId17"/>
              </p:custDataLst>
            </p:nvPr>
          </p:nvSpPr>
          <p:spPr>
            <a:xfrm flipV="1">
              <a:off x="5757" y="3551"/>
              <a:ext cx="0" cy="420"/>
            </a:xfrm>
            <a:prstGeom prst="line">
              <a:avLst/>
            </a:prstGeom>
            <a:ln w="28575" cap="flat" cmpd="sng">
              <a:solidFill>
                <a:schemeClr val="tx1"/>
              </a:solidFill>
              <a:prstDash val="solid"/>
              <a:headEnd type="none" w="med" len="med"/>
              <a:tailEnd type="none" w="med" len="med"/>
            </a:ln>
          </p:spPr>
        </p:sp>
        <p:sp>
          <p:nvSpPr>
            <p:cNvPr id="73746" name="Line 15"/>
            <p:cNvSpPr/>
            <p:nvPr>
              <p:custDataLst>
                <p:tags r:id="rId18"/>
              </p:custDataLst>
            </p:nvPr>
          </p:nvSpPr>
          <p:spPr>
            <a:xfrm>
              <a:off x="4041" y="3320"/>
              <a:ext cx="625" cy="0"/>
            </a:xfrm>
            <a:prstGeom prst="line">
              <a:avLst/>
            </a:prstGeom>
            <a:ln w="9525" cap="flat" cmpd="sng">
              <a:solidFill>
                <a:schemeClr val="tx1"/>
              </a:solidFill>
              <a:prstDash val="solid"/>
              <a:headEnd type="none" w="med" len="med"/>
              <a:tailEnd type="triangle" w="sm" len="lg"/>
            </a:ln>
          </p:spPr>
        </p:sp>
        <p:sp>
          <p:nvSpPr>
            <p:cNvPr id="73747" name="Line 16"/>
            <p:cNvSpPr/>
            <p:nvPr>
              <p:custDataLst>
                <p:tags r:id="rId19"/>
              </p:custDataLst>
            </p:nvPr>
          </p:nvSpPr>
          <p:spPr>
            <a:xfrm>
              <a:off x="5152" y="3320"/>
              <a:ext cx="625" cy="1"/>
            </a:xfrm>
            <a:prstGeom prst="line">
              <a:avLst/>
            </a:prstGeom>
            <a:ln w="28575" cap="flat" cmpd="sng">
              <a:solidFill>
                <a:schemeClr val="tx1"/>
              </a:solidFill>
              <a:prstDash val="solid"/>
              <a:headEnd type="none" w="med" len="med"/>
              <a:tailEnd type="triangle" w="sm" len="lg"/>
            </a:ln>
          </p:spPr>
        </p:sp>
        <p:sp>
          <p:nvSpPr>
            <p:cNvPr id="73748" name="Rectangle 17"/>
            <p:cNvSpPr/>
            <p:nvPr>
              <p:custDataLst>
                <p:tags r:id="rId20"/>
              </p:custDataLst>
            </p:nvPr>
          </p:nvSpPr>
          <p:spPr>
            <a:xfrm>
              <a:off x="4519" y="4046"/>
              <a:ext cx="1496" cy="298"/>
            </a:xfrm>
            <a:prstGeom prst="rect">
              <a:avLst/>
            </a:prstGeom>
            <a:solidFill>
              <a:srgbClr val="CCFF99"/>
            </a:solidFill>
            <a:ln w="28575" cap="flat" cmpd="sng">
              <a:solidFill>
                <a:schemeClr val="tx1"/>
              </a:solidFill>
              <a:prstDash val="solid"/>
              <a:miter/>
              <a:headEnd type="none" w="med" len="med"/>
              <a:tailEnd type="none" w="med" len="med"/>
            </a:ln>
          </p:spPr>
          <p:txBody>
            <a:bodyPr lIns="0" tIns="0" rIns="0" bIns="0"/>
            <a:lstStyle/>
            <a:p>
              <a:pPr algn="ctr"/>
              <a:r>
                <a:rPr lang="zh-CN" altLang="en-US" dirty="0">
                  <a:latin typeface="宋体" panose="02010600030101010101" pitchFamily="2" charset="-122"/>
                </a:rPr>
                <a:t>（</a:t>
              </a:r>
              <a:r>
                <a:rPr lang="en-US" altLang="zh-CN" dirty="0">
                  <a:latin typeface="宋体" panose="02010600030101010101" pitchFamily="2" charset="-122"/>
                </a:rPr>
                <a:t>b</a:t>
              </a:r>
              <a:r>
                <a:rPr lang="zh-CN" altLang="en-US" dirty="0">
                  <a:latin typeface="宋体" panose="02010600030101010101" pitchFamily="2" charset="-122"/>
                </a:rPr>
                <a:t>）扩音机电路</a:t>
              </a:r>
              <a:endParaRPr lang="zh-CN" altLang="en-US" dirty="0">
                <a:latin typeface="Times New Roman" panose="02020603050405020304" pitchFamily="18" charset="0"/>
              </a:endParaRPr>
            </a:p>
          </p:txBody>
        </p:sp>
      </p:grpSp>
      <p:sp>
        <p:nvSpPr>
          <p:cNvPr id="26643" name="Sound"/>
          <p:cNvSpPr>
            <a:spLocks noEditPoints="1" noChangeArrowheads="1"/>
          </p:cNvSpPr>
          <p:nvPr>
            <p:custDataLst>
              <p:tags r:id="rId2"/>
            </p:custDataLst>
          </p:nvPr>
        </p:nvSpPr>
        <p:spPr bwMode="auto">
          <a:xfrm>
            <a:off x="792163" y="1897380"/>
            <a:ext cx="1474788" cy="1368425"/>
          </a:xfrm>
          <a:custGeom>
            <a:avLst/>
            <a:gdLst>
              <a:gd name="T0" fmla="*/ 11164 w 21600"/>
              <a:gd name="T1" fmla="*/ 21159 h 21600"/>
              <a:gd name="T2" fmla="*/ 11164 w 21600"/>
              <a:gd name="T3" fmla="*/ 0 h 21600"/>
              <a:gd name="T4" fmla="*/ 0 w 21600"/>
              <a:gd name="T5" fmla="*/ 10800 h 21600"/>
              <a:gd name="T6" fmla="*/ 21600 w 21600"/>
              <a:gd name="T7" fmla="*/ 10800 h 21600"/>
              <a:gd name="T8" fmla="*/ 761 w 21600"/>
              <a:gd name="T9" fmla="*/ 22454 h 21600"/>
              <a:gd name="T10" fmla="*/ 21069 w 21600"/>
              <a:gd name="T11" fmla="*/ 28282 h 21600"/>
            </a:gdLst>
            <a:ahLst/>
            <a:cxnLst>
              <a:cxn ang="0">
                <a:pos x="T0" y="T1"/>
              </a:cxn>
              <a:cxn ang="0">
                <a:pos x="T2" y="T3"/>
              </a:cxn>
              <a:cxn ang="0">
                <a:pos x="T4" y="T5"/>
              </a:cxn>
              <a:cxn ang="0">
                <a:pos x="T6" y="T7"/>
              </a:cxn>
            </a:cxnLst>
            <a:rect l="T8" t="T9" r="T10" b="T11"/>
            <a:pathLst>
              <a:path w="21600" h="21600">
                <a:moveTo>
                  <a:pt x="0" y="7273"/>
                </a:moveTo>
                <a:lnTo>
                  <a:pt x="5824" y="7273"/>
                </a:lnTo>
                <a:lnTo>
                  <a:pt x="11164" y="0"/>
                </a:lnTo>
                <a:lnTo>
                  <a:pt x="11164" y="21159"/>
                </a:lnTo>
                <a:lnTo>
                  <a:pt x="5824" y="13885"/>
                </a:lnTo>
                <a:lnTo>
                  <a:pt x="0" y="13885"/>
                </a:lnTo>
                <a:lnTo>
                  <a:pt x="0" y="7273"/>
                </a:lnTo>
                <a:close/>
              </a:path>
              <a:path w="21600" h="21600">
                <a:moveTo>
                  <a:pt x="13024" y="7273"/>
                </a:moveTo>
                <a:lnTo>
                  <a:pt x="13591" y="6722"/>
                </a:lnTo>
                <a:lnTo>
                  <a:pt x="13833" y="7548"/>
                </a:lnTo>
                <a:lnTo>
                  <a:pt x="14076" y="8485"/>
                </a:lnTo>
                <a:lnTo>
                  <a:pt x="14157" y="9367"/>
                </a:lnTo>
                <a:lnTo>
                  <a:pt x="14197" y="10524"/>
                </a:lnTo>
                <a:lnTo>
                  <a:pt x="14197" y="11406"/>
                </a:lnTo>
                <a:lnTo>
                  <a:pt x="14116" y="12012"/>
                </a:lnTo>
                <a:lnTo>
                  <a:pt x="13995" y="12728"/>
                </a:lnTo>
                <a:lnTo>
                  <a:pt x="13833" y="13444"/>
                </a:lnTo>
                <a:lnTo>
                  <a:pt x="13712" y="14106"/>
                </a:lnTo>
                <a:lnTo>
                  <a:pt x="13591" y="14546"/>
                </a:lnTo>
                <a:lnTo>
                  <a:pt x="13065" y="13885"/>
                </a:lnTo>
                <a:lnTo>
                  <a:pt x="13307" y="12893"/>
                </a:lnTo>
                <a:lnTo>
                  <a:pt x="13469" y="11791"/>
                </a:lnTo>
                <a:lnTo>
                  <a:pt x="13550" y="10910"/>
                </a:lnTo>
                <a:lnTo>
                  <a:pt x="13591" y="10138"/>
                </a:lnTo>
                <a:lnTo>
                  <a:pt x="13469" y="9367"/>
                </a:lnTo>
                <a:lnTo>
                  <a:pt x="13388" y="8595"/>
                </a:lnTo>
                <a:lnTo>
                  <a:pt x="13267" y="7934"/>
                </a:lnTo>
                <a:lnTo>
                  <a:pt x="13024" y="7273"/>
                </a:lnTo>
                <a:close/>
              </a:path>
              <a:path w="21600" h="21600">
                <a:moveTo>
                  <a:pt x="16382" y="3967"/>
                </a:moveTo>
                <a:lnTo>
                  <a:pt x="16786" y="5179"/>
                </a:lnTo>
                <a:lnTo>
                  <a:pt x="17150" y="6612"/>
                </a:lnTo>
                <a:lnTo>
                  <a:pt x="17474" y="8651"/>
                </a:lnTo>
                <a:lnTo>
                  <a:pt x="17595" y="9753"/>
                </a:lnTo>
                <a:lnTo>
                  <a:pt x="17635" y="12012"/>
                </a:lnTo>
                <a:lnTo>
                  <a:pt x="17393" y="13665"/>
                </a:lnTo>
                <a:lnTo>
                  <a:pt x="17150" y="15208"/>
                </a:lnTo>
                <a:lnTo>
                  <a:pt x="16786" y="16310"/>
                </a:lnTo>
                <a:lnTo>
                  <a:pt x="16341" y="17687"/>
                </a:lnTo>
                <a:lnTo>
                  <a:pt x="15815" y="17081"/>
                </a:lnTo>
                <a:lnTo>
                  <a:pt x="16503" y="14602"/>
                </a:lnTo>
                <a:lnTo>
                  <a:pt x="16786" y="13169"/>
                </a:lnTo>
                <a:lnTo>
                  <a:pt x="16867" y="12012"/>
                </a:lnTo>
                <a:lnTo>
                  <a:pt x="16867" y="9642"/>
                </a:lnTo>
                <a:lnTo>
                  <a:pt x="16705" y="7989"/>
                </a:lnTo>
                <a:lnTo>
                  <a:pt x="16422" y="6612"/>
                </a:lnTo>
                <a:lnTo>
                  <a:pt x="16220" y="5675"/>
                </a:lnTo>
                <a:lnTo>
                  <a:pt x="15856" y="4518"/>
                </a:lnTo>
                <a:lnTo>
                  <a:pt x="16382" y="3967"/>
                </a:lnTo>
                <a:close/>
              </a:path>
              <a:path w="21600" h="21600">
                <a:moveTo>
                  <a:pt x="18889" y="1377"/>
                </a:moveTo>
                <a:lnTo>
                  <a:pt x="19415" y="826"/>
                </a:lnTo>
                <a:lnTo>
                  <a:pt x="20194" y="2576"/>
                </a:lnTo>
                <a:lnTo>
                  <a:pt x="20831" y="4683"/>
                </a:lnTo>
                <a:lnTo>
                  <a:pt x="21357" y="7204"/>
                </a:lnTo>
                <a:lnTo>
                  <a:pt x="21650" y="9450"/>
                </a:lnTo>
                <a:lnTo>
                  <a:pt x="21600" y="12301"/>
                </a:lnTo>
                <a:lnTo>
                  <a:pt x="21215" y="15938"/>
                </a:lnTo>
                <a:lnTo>
                  <a:pt x="20629" y="18348"/>
                </a:lnTo>
                <a:lnTo>
                  <a:pt x="19415" y="21655"/>
                </a:lnTo>
                <a:lnTo>
                  <a:pt x="18889" y="21159"/>
                </a:lnTo>
                <a:lnTo>
                  <a:pt x="19901" y="18404"/>
                </a:lnTo>
                <a:lnTo>
                  <a:pt x="20467" y="15593"/>
                </a:lnTo>
                <a:lnTo>
                  <a:pt x="20791" y="12342"/>
                </a:lnTo>
                <a:lnTo>
                  <a:pt x="20871" y="9532"/>
                </a:lnTo>
                <a:lnTo>
                  <a:pt x="20629" y="7411"/>
                </a:lnTo>
                <a:lnTo>
                  <a:pt x="20062" y="4628"/>
                </a:lnTo>
                <a:lnTo>
                  <a:pt x="19415" y="2810"/>
                </a:lnTo>
                <a:lnTo>
                  <a:pt x="18889" y="1377"/>
                </a:lnTo>
                <a:close/>
              </a:path>
            </a:pathLst>
          </a:custGeom>
          <a:solidFill>
            <a:srgbClr val="FFBE7D"/>
          </a:solidFill>
          <a:ln w="9525">
            <a:solidFill>
              <a:srgbClr val="000000"/>
            </a:solidFill>
            <a:miter lim="800000"/>
          </a:ln>
          <a:effectLst>
            <a:outerShdw dist="107763" dir="2700000" algn="ctr" rotWithShape="0">
              <a:srgbClr val="808080"/>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6646" name="Rectangle 22"/>
          <p:cNvSpPr/>
          <p:nvPr>
            <p:custDataLst>
              <p:tags r:id="rId3"/>
            </p:custDataLst>
          </p:nvPr>
        </p:nvSpPr>
        <p:spPr>
          <a:xfrm>
            <a:off x="611505" y="1144905"/>
            <a:ext cx="3791585" cy="583565"/>
          </a:xfrm>
          <a:prstGeom prst="rect">
            <a:avLst/>
          </a:prstGeom>
          <a:noFill/>
          <a:ln w="9525">
            <a:noFill/>
          </a:ln>
        </p:spPr>
        <p:txBody>
          <a:bodyPr wrap="square">
            <a:spAutoFit/>
          </a:bodyPr>
          <a:lstStyle/>
          <a:p>
            <a:pPr eaLnBrk="0" hangingPunct="0"/>
            <a:r>
              <a:rPr lang="zh-CN" altLang="en-US" sz="3200" b="1" dirty="0">
                <a:solidFill>
                  <a:srgbClr val="006600"/>
                </a:solidFill>
                <a:latin typeface="Times New Roman" panose="02020603050405020304" pitchFamily="18" charset="0"/>
                <a:ea typeface="方正舒体" pitchFamily="2" charset="-122"/>
              </a:rPr>
              <a:t>在电子技术中：</a:t>
            </a:r>
          </a:p>
        </p:txBody>
      </p:sp>
      <p:sp>
        <p:nvSpPr>
          <p:cNvPr id="2" name="Rectangle 12"/>
          <p:cNvSpPr/>
          <p:nvPr>
            <p:custDataLst>
              <p:tags r:id="rId4"/>
            </p:custDataLst>
          </p:nvPr>
        </p:nvSpPr>
        <p:spPr>
          <a:xfrm>
            <a:off x="3357563" y="1838643"/>
            <a:ext cx="5246687" cy="1150937"/>
          </a:xfrm>
          <a:prstGeom prst="rect">
            <a:avLst/>
          </a:prstGeom>
          <a:solidFill>
            <a:srgbClr val="99CC00">
              <a:alpha val="38823"/>
            </a:srgbClr>
          </a:solidFill>
          <a:ln w="9525" cap="flat" cmpd="sng">
            <a:solidFill>
              <a:srgbClr val="99CC00"/>
            </a:solidFill>
            <a:prstDash val="solid"/>
            <a:miter/>
            <a:headEnd type="none" w="med" len="med"/>
            <a:tailEnd type="none" w="med" len="med"/>
          </a:ln>
        </p:spPr>
        <p:txBody>
          <a:bodyPr lIns="92075" tIns="46038" rIns="92075" bIns="46038"/>
          <a:lstStyle/>
          <a:p>
            <a:pPr marL="342900" indent="-342900" fontAlgn="ctr">
              <a:spcBef>
                <a:spcPct val="20000"/>
              </a:spcBef>
            </a:pPr>
            <a:r>
              <a:rPr lang="en-US" altLang="zh-CN" sz="3200" b="1" dirty="0">
                <a:solidFill>
                  <a:srgbClr val="006600"/>
                </a:solidFill>
                <a:latin typeface="Times New Roman" panose="02020603050405020304" pitchFamily="18" charset="0"/>
                <a:ea typeface="楷体_GB2312" pitchFamily="49" charset="-122"/>
              </a:rPr>
              <a:t>           </a:t>
            </a:r>
            <a:r>
              <a:rPr lang="zh-CN" altLang="en-US" sz="3200" b="1" dirty="0">
                <a:solidFill>
                  <a:srgbClr val="000066"/>
                </a:solidFill>
                <a:latin typeface="Times New Roman" panose="02020603050405020304" pitchFamily="18" charset="0"/>
                <a:ea typeface="楷体_GB2312" pitchFamily="49" charset="-122"/>
              </a:rPr>
              <a:t>电路可以实现电信号的传递、存储和处理。</a:t>
            </a:r>
          </a:p>
        </p:txBody>
      </p:sp>
      <p:sp>
        <p:nvSpPr>
          <p:cNvPr id="27665" name="Text Box 17"/>
          <p:cNvSpPr txBox="1"/>
          <p:nvPr>
            <p:custDataLst>
              <p:tags r:id="rId5"/>
            </p:custDataLst>
          </p:nvPr>
        </p:nvSpPr>
        <p:spPr>
          <a:xfrm>
            <a:off x="250825" y="567055"/>
            <a:ext cx="3240088" cy="579438"/>
          </a:xfrm>
          <a:prstGeom prst="rect">
            <a:avLst/>
          </a:prstGeom>
          <a:noFill/>
          <a:ln w="25400">
            <a:noFill/>
          </a:ln>
        </p:spPr>
        <p:txBody>
          <a:bodyPr>
            <a:spAutoFit/>
          </a:bodyPr>
          <a:lstStyle/>
          <a:p>
            <a:pPr algn="ctr" eaLnBrk="0" hangingPunct="0"/>
            <a:r>
              <a:rPr lang="zh-CN" altLang="en-US" sz="3200" b="1" dirty="0">
                <a:solidFill>
                  <a:schemeClr val="bg1">
                    <a:lumMod val="95000"/>
                  </a:schemeClr>
                </a:solidFill>
                <a:latin typeface="宋体" panose="02010600030101010101" pitchFamily="2" charset="-122"/>
              </a:rPr>
              <a:t>二、电路的作用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6643"/>
                                        </p:tgtEl>
                                        <p:attrNameLst>
                                          <p:attrName>style.visibility</p:attrName>
                                        </p:attrNameLst>
                                      </p:cBhvr>
                                      <p:to>
                                        <p:strVal val="visible"/>
                                      </p:to>
                                    </p:set>
                                    <p:animEffect transition="in" filter="diamond(in)">
                                      <p:cBhvr>
                                        <p:cTn id="7" dur="2000"/>
                                        <p:tgtEl>
                                          <p:spTgt spid="26643"/>
                                        </p:tgtEl>
                                      </p:cBhvr>
                                    </p:animEffect>
                                  </p:childTnLst>
                                </p:cTn>
                              </p:par>
                            </p:childTnLst>
                          </p:cTn>
                        </p:par>
                        <p:par>
                          <p:cTn id="8" fill="hold">
                            <p:stCondLst>
                              <p:cond delay="2000"/>
                            </p:stCondLst>
                            <p:childTnLst>
                              <p:par>
                                <p:cTn id="9" presetID="24" presetClass="entr" presetSubtype="0" fill="hold" grpId="0" nodeType="afterEffect">
                                  <p:stCondLst>
                                    <p:cond delay="0"/>
                                  </p:stCondLst>
                                  <p:childTnLst>
                                    <p:set>
                                      <p:cBhvr>
                                        <p:cTn id="10" dur="1" fill="hold">
                                          <p:stCondLst>
                                            <p:cond delay="0"/>
                                          </p:stCondLst>
                                        </p:cTn>
                                        <p:tgtEl>
                                          <p:spTgt spid="26646"/>
                                        </p:tgtEl>
                                        <p:attrNameLst>
                                          <p:attrName>style.visibility</p:attrName>
                                        </p:attrNameLst>
                                      </p:cBhvr>
                                      <p:to>
                                        <p:strVal val="visible"/>
                                      </p:to>
                                    </p:set>
                                    <p:anim to="" calcmode="lin" valueType="num">
                                      <p:cBhvr>
                                        <p:cTn id="11" dur="1" fill="hold"/>
                                        <p:tgtEl>
                                          <p:spTgt spid="26646"/>
                                        </p:tgtEl>
                                        <p:attrNameLst>
                                          <p:attrName>style.visibility</p:attrName>
                                        </p:attrNameLst>
                                      </p:cBhvr>
                                    </p:anim>
                                  </p:childTnLst>
                                </p:cTn>
                              </p:par>
                            </p:childTnLst>
                          </p:cTn>
                        </p:par>
                        <p:par>
                          <p:cTn id="12" fill="hold">
                            <p:stCondLst>
                              <p:cond delay="2000"/>
                            </p:stCondLst>
                            <p:childTnLst>
                              <p:par>
                                <p:cTn id="13" presetID="7" presetClass="entr" presetSubtype="2"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1000" fill="hold"/>
                                        <p:tgtEl>
                                          <p:spTgt spid="2"/>
                                        </p:tgtEl>
                                        <p:attrNameLst>
                                          <p:attrName>ppt_x</p:attrName>
                                        </p:attrNameLst>
                                      </p:cBhvr>
                                      <p:tavLst>
                                        <p:tav tm="0">
                                          <p:val>
                                            <p:strVal val="1+#ppt_w/2"/>
                                          </p:val>
                                        </p:tav>
                                        <p:tav tm="100000">
                                          <p:val>
                                            <p:strVal val="#ppt_x"/>
                                          </p:val>
                                        </p:tav>
                                      </p:tavLst>
                                    </p:anim>
                                    <p:anim calcmode="lin" valueType="num">
                                      <p:cBhvr additive="base">
                                        <p:cTn id="16"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 presetClass="entr" presetSubtype="32" fill="hold" grpId="0" nodeType="clickEffect">
                                  <p:stCondLst>
                                    <p:cond delay="0"/>
                                  </p:stCondLst>
                                  <p:childTnLst>
                                    <p:set>
                                      <p:cBhvr>
                                        <p:cTn id="20" dur="1" fill="hold">
                                          <p:stCondLst>
                                            <p:cond delay="0"/>
                                          </p:stCondLst>
                                        </p:cTn>
                                        <p:tgtEl>
                                          <p:spTgt spid="27665">
                                            <p:txEl>
                                              <p:pRg st="0" end="0"/>
                                            </p:txEl>
                                          </p:spTgt>
                                        </p:tgtEl>
                                        <p:attrNameLst>
                                          <p:attrName>style.visibility</p:attrName>
                                        </p:attrNameLst>
                                      </p:cBhvr>
                                      <p:to>
                                        <p:strVal val="visible"/>
                                      </p:to>
                                    </p:set>
                                    <p:animEffect transition="in" filter="box(out)">
                                      <p:cBhvr>
                                        <p:cTn id="21" dur="500"/>
                                        <p:tgtEl>
                                          <p:spTgt spid="27665">
                                            <p:txEl>
                                              <p:pRg st="0" end="0"/>
                                            </p:txEl>
                                          </p:spTgt>
                                        </p:tgtEl>
                                      </p:cBhvr>
                                    </p:animEffect>
                                  </p:childTnLst>
                                  <p:subTnLst>
                                    <p:audio>
                                      <p:cMediaNode>
                                        <p:cTn display="0" masterRel="sameClick">
                                          <p:stCondLst>
                                            <p:cond evt="begin" delay="0">
                                              <p:tn val="19"/>
                                            </p:cond>
                                          </p:stCondLst>
                                          <p:endCondLst>
                                            <p:cond evt="onStopAudio" delay="0">
                                              <p:tgtEl>
                                                <p:sldTgt/>
                                              </p:tgtEl>
                                            </p:cond>
                                          </p:endCondLst>
                                        </p:cTn>
                                        <p:tgtEl>
                                          <p:sndTgt r:embed="rId2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43" grpId="0" bldLvl="0" animBg="1"/>
      <p:bldP spid="26646" grpId="0"/>
      <p:bldP spid="2" grpId="0" bldLvl="0" animBg="1"/>
      <p:bldP spid="27665" grpId="0"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12" action="ppaction://hlinksldjump"/>
          </p:cNvPr>
          <p:cNvSpPr>
            <a:spLocks noChangeArrowheads="1"/>
          </p:cNvSpPr>
          <p:nvPr>
            <p:custDataLst>
              <p:tags r:id="rId2"/>
            </p:custDataLst>
          </p:nvPr>
        </p:nvSpPr>
        <p:spPr bwMode="auto">
          <a:xfrm>
            <a:off x="1694815" y="495935"/>
            <a:ext cx="6092825" cy="790343"/>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4000" noProof="0">
                <a:ln>
                  <a:noFill/>
                </a:ln>
                <a:solidFill>
                  <a:schemeClr val="bg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sym typeface="+mn-ea"/>
              </a:rPr>
              <a:t>1.5</a:t>
            </a:r>
            <a:r>
              <a:rPr kumimoji="1" lang="en-US" altLang="zh-CN" sz="4000" noProof="0">
                <a:ln>
                  <a:noFill/>
                </a:ln>
                <a:solidFill>
                  <a:schemeClr val="bg1"/>
                </a:solidFill>
                <a:effectLst>
                  <a:outerShdw blurRad="38100" dist="38100" dir="2700000" algn="tl">
                    <a:srgbClr val="000000"/>
                  </a:outerShdw>
                </a:effectLst>
                <a:uLnTx/>
                <a:uFillTx/>
                <a:latin typeface="宋体" panose="02010600030101010101" pitchFamily="2" charset="-122"/>
                <a:ea typeface="宋体" panose="02010600030101010101" pitchFamily="2" charset="-122"/>
                <a:sym typeface="+mn-ea"/>
              </a:rPr>
              <a:t> </a:t>
            </a:r>
            <a:r>
              <a:rPr kumimoji="1" lang="zh-CN" altLang="en-US" sz="4000" noProof="0">
                <a:ln>
                  <a:noFill/>
                </a:ln>
                <a:solidFill>
                  <a:schemeClr val="bg1"/>
                </a:solidFill>
                <a:effectLst>
                  <a:outerShdw blurRad="38100" dist="38100" dir="2700000" algn="tl">
                    <a:srgbClr val="000000"/>
                  </a:outerShdw>
                </a:effectLst>
                <a:uLnTx/>
                <a:uFillTx/>
                <a:latin typeface="宋体" panose="02010600030101010101" pitchFamily="2" charset="-122"/>
                <a:ea typeface="宋体" panose="02010600030101010101" pitchFamily="2" charset="-122"/>
                <a:sym typeface="+mn-ea"/>
              </a:rPr>
              <a:t>电路的基本分析方法</a:t>
            </a:r>
            <a:endParaRPr kumimoji="1" lang="zh-CN" altLang="en-US" sz="40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endParaRPr>
          </a:p>
        </p:txBody>
      </p:sp>
      <p:sp>
        <p:nvSpPr>
          <p:cNvPr id="89090" name="Text Box 2"/>
          <p:cNvSpPr txBox="1">
            <a:spLocks noChangeArrowheads="1"/>
          </p:cNvSpPr>
          <p:nvPr>
            <p:custDataLst>
              <p:tags r:id="rId3"/>
            </p:custDataLst>
          </p:nvPr>
        </p:nvSpPr>
        <p:spPr bwMode="auto">
          <a:xfrm>
            <a:off x="590550" y="2072640"/>
            <a:ext cx="2895600" cy="579438"/>
          </a:xfrm>
          <a:prstGeom prst="rect">
            <a:avLst/>
          </a:prstGeom>
          <a:solidFill>
            <a:schemeClr val="bg1">
              <a:alpha val="50000"/>
            </a:schemeClr>
          </a:solidFill>
          <a:ln w="9525">
            <a:noFill/>
            <a:miter lim="800000"/>
          </a:ln>
          <a:effectLst/>
        </p:spPr>
        <p:txBody>
          <a:bodyPr>
            <a:spAutoFit/>
          </a:bodyPr>
          <a:lstStyle/>
          <a:p>
            <a:pPr marR="0" defTabSz="914400" eaLnBrk="0" hangingPunct="0">
              <a:spcBef>
                <a:spcPct val="50000"/>
              </a:spcBef>
              <a:buClrTx/>
              <a:buSzTx/>
              <a:buFontTx/>
              <a:buNone/>
              <a:defRPr/>
            </a:pPr>
            <a:r>
              <a:rPr kumimoji="1" lang="zh-CN" altLang="en-US" sz="3200" b="1" kern="1200" cap="none" spc="0" normalizeH="0" baseline="0" noProof="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常用实际电源</a:t>
            </a:r>
          </a:p>
        </p:txBody>
      </p:sp>
      <p:sp>
        <p:nvSpPr>
          <p:cNvPr id="89091" name="Text Box 3"/>
          <p:cNvSpPr txBox="1"/>
          <p:nvPr>
            <p:custDataLst>
              <p:tags r:id="rId4"/>
            </p:custDataLst>
          </p:nvPr>
        </p:nvSpPr>
        <p:spPr>
          <a:xfrm>
            <a:off x="2305050" y="2987040"/>
            <a:ext cx="6515100" cy="946150"/>
          </a:xfrm>
          <a:prstGeom prst="rect">
            <a:avLst/>
          </a:prstGeom>
          <a:noFill/>
          <a:ln w="9525">
            <a:noFill/>
          </a:ln>
        </p:spPr>
        <p:txBody>
          <a:bodyPr>
            <a:spAutoFit/>
          </a:bodyPr>
          <a:lstStyle/>
          <a:p>
            <a:pPr eaLnBrk="0" hangingPunct="0">
              <a:spcBef>
                <a:spcPct val="50000"/>
              </a:spcBef>
            </a:pPr>
            <a:r>
              <a:rPr lang="zh-CN" altLang="en-US" sz="2800" b="1" dirty="0">
                <a:latin typeface="宋体" panose="02010600030101010101" pitchFamily="2" charset="-122"/>
              </a:rPr>
              <a:t>干电池、蓄电池、直流发电机、直流稳压电源等。</a:t>
            </a:r>
          </a:p>
        </p:txBody>
      </p:sp>
      <p:sp>
        <p:nvSpPr>
          <p:cNvPr id="89092" name="Text Box 4"/>
          <p:cNvSpPr txBox="1"/>
          <p:nvPr>
            <p:custDataLst>
              <p:tags r:id="rId5"/>
            </p:custDataLst>
          </p:nvPr>
        </p:nvSpPr>
        <p:spPr>
          <a:xfrm>
            <a:off x="2360613" y="4206240"/>
            <a:ext cx="6459537" cy="946150"/>
          </a:xfrm>
          <a:prstGeom prst="rect">
            <a:avLst/>
          </a:prstGeom>
          <a:noFill/>
          <a:ln w="9525">
            <a:noFill/>
          </a:ln>
        </p:spPr>
        <p:txBody>
          <a:bodyPr>
            <a:spAutoFit/>
          </a:bodyPr>
          <a:lstStyle/>
          <a:p>
            <a:pPr eaLnBrk="0" hangingPunct="0">
              <a:spcBef>
                <a:spcPct val="50000"/>
              </a:spcBef>
            </a:pPr>
            <a:r>
              <a:rPr lang="zh-CN" altLang="en-US" sz="2800" b="1" dirty="0">
                <a:latin typeface="宋体" panose="02010600030101010101" pitchFamily="2" charset="-122"/>
              </a:rPr>
              <a:t>交流发电机、电力系统提供的正弦交流电源、交流稳压电源等。</a:t>
            </a:r>
          </a:p>
        </p:txBody>
      </p:sp>
      <p:sp>
        <p:nvSpPr>
          <p:cNvPr id="89093" name="Text Box 5"/>
          <p:cNvSpPr txBox="1">
            <a:spLocks noChangeArrowheads="1"/>
          </p:cNvSpPr>
          <p:nvPr>
            <p:custDataLst>
              <p:tags r:id="rId6"/>
            </p:custDataLst>
          </p:nvPr>
        </p:nvSpPr>
        <p:spPr bwMode="auto">
          <a:xfrm>
            <a:off x="514350" y="2987040"/>
            <a:ext cx="2209800" cy="519113"/>
          </a:xfrm>
          <a:prstGeom prst="rect">
            <a:avLst/>
          </a:prstGeom>
          <a:noFill/>
          <a:ln w="9525">
            <a:noFill/>
            <a:miter lim="800000"/>
          </a:ln>
          <a:effectLst/>
        </p:spPr>
        <p:txBody>
          <a:bodyPr>
            <a:spAutoFit/>
          </a:bodyPr>
          <a:lstStyle/>
          <a:p>
            <a:pPr marR="0" defTabSz="914400" eaLnBrk="0" hangingPunct="0">
              <a:spcBef>
                <a:spcPct val="50000"/>
              </a:spcBef>
              <a:buClrTx/>
              <a:buSzTx/>
              <a:buFontTx/>
              <a:buNone/>
              <a:defRPr/>
            </a:pPr>
            <a:r>
              <a:rPr kumimoji="1" lang="zh-CN" altLang="en-US" sz="2800" b="1" kern="1200" cap="none" spc="0" normalizeH="0" baseline="0" noProof="0">
                <a:solidFill>
                  <a:srgbClr val="FF0066"/>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直流电源：</a:t>
            </a:r>
          </a:p>
        </p:txBody>
      </p:sp>
      <p:sp>
        <p:nvSpPr>
          <p:cNvPr id="89094" name="Text Box 6"/>
          <p:cNvSpPr txBox="1">
            <a:spLocks noChangeArrowheads="1"/>
          </p:cNvSpPr>
          <p:nvPr>
            <p:custDataLst>
              <p:tags r:id="rId7"/>
            </p:custDataLst>
          </p:nvPr>
        </p:nvSpPr>
        <p:spPr bwMode="auto">
          <a:xfrm>
            <a:off x="539750" y="4187190"/>
            <a:ext cx="1846263" cy="519113"/>
          </a:xfrm>
          <a:prstGeom prst="rect">
            <a:avLst/>
          </a:prstGeom>
          <a:noFill/>
          <a:ln w="9525">
            <a:noFill/>
            <a:miter lim="800000"/>
          </a:ln>
          <a:effectLst/>
        </p:spPr>
        <p:txBody>
          <a:bodyPr>
            <a:spAutoFit/>
          </a:bodyPr>
          <a:lstStyle/>
          <a:p>
            <a:pPr marR="0" defTabSz="914400" eaLnBrk="0" hangingPunct="0">
              <a:spcBef>
                <a:spcPct val="50000"/>
              </a:spcBef>
              <a:buClrTx/>
              <a:buSzTx/>
              <a:buFontTx/>
              <a:buNone/>
              <a:defRPr/>
            </a:pPr>
            <a:r>
              <a:rPr kumimoji="1" lang="zh-CN" altLang="en-US" sz="2800" b="1" kern="1200" cap="none" spc="0" normalizeH="0" baseline="0" noProof="0">
                <a:solidFill>
                  <a:srgbClr val="FF0066"/>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交流电源</a:t>
            </a:r>
            <a:r>
              <a:rPr kumimoji="1" lang="en-US" altLang="zh-CN" sz="2800" b="1" kern="1200" cap="none" spc="0" normalizeH="0" baseline="0" noProof="0">
                <a:solidFill>
                  <a:srgbClr val="FF0066"/>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p>
        </p:txBody>
      </p:sp>
      <p:sp>
        <p:nvSpPr>
          <p:cNvPr id="89095" name="Text Box 7"/>
          <p:cNvSpPr txBox="1">
            <a:spLocks noChangeArrowheads="1"/>
          </p:cNvSpPr>
          <p:nvPr>
            <p:custDataLst>
              <p:tags r:id="rId8"/>
            </p:custDataLst>
          </p:nvPr>
        </p:nvSpPr>
        <p:spPr bwMode="auto">
          <a:xfrm>
            <a:off x="285750" y="5501640"/>
            <a:ext cx="8462963" cy="946150"/>
          </a:xfrm>
          <a:prstGeom prst="rect">
            <a:avLst/>
          </a:prstGeom>
          <a:noFill/>
          <a:ln w="38100">
            <a:noFill/>
            <a:miter lim="800000"/>
            <a:tailEnd type="none" w="sm" len="lg"/>
          </a:ln>
        </p:spPr>
        <p:txBody>
          <a:bodyPr>
            <a:spAutoFit/>
          </a:bodyPr>
          <a:lstStyle/>
          <a:p>
            <a:pPr marR="0" defTabSz="914400">
              <a:buClrTx/>
              <a:buSzTx/>
              <a:buFontTx/>
              <a:buNone/>
              <a:defRPr/>
            </a:pPr>
            <a:r>
              <a:rPr kumimoji="1" lang="zh-CN" altLang="en-US" sz="2800" b="1" kern="1200" cap="none" spc="0" normalizeH="0" baseline="0" noProof="0">
                <a:solidFill>
                  <a:schemeClr val="accent2"/>
                </a:solidFill>
                <a:latin typeface="Times New Roman" panose="02020603050405020304" pitchFamily="18" charset="0"/>
                <a:ea typeface="宋体" panose="02010600030101010101" pitchFamily="2" charset="-122"/>
                <a:cs typeface="+mn-cs"/>
              </a:rPr>
              <a:t>        一个实际电源可以用</a:t>
            </a:r>
            <a:r>
              <a:rPr kumimoji="1" lang="zh-CN" altLang="en-US" sz="2800" b="1" kern="1200" cap="none" spc="0" normalizeH="0" baseline="0" noProof="0">
                <a:solidFill>
                  <a:srgbClr val="CC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两种模型</a:t>
            </a:r>
            <a:r>
              <a:rPr kumimoji="1" lang="zh-CN" altLang="en-US" sz="2800" b="1" kern="1200" cap="none" spc="0" normalizeH="0" baseline="0" noProof="0">
                <a:solidFill>
                  <a:schemeClr val="accent2"/>
                </a:solidFill>
                <a:latin typeface="Times New Roman" panose="02020603050405020304" pitchFamily="18" charset="0"/>
                <a:ea typeface="宋体" panose="02010600030101010101" pitchFamily="2" charset="-122"/>
                <a:cs typeface="+mn-cs"/>
              </a:rPr>
              <a:t>来表示。用电压的形式表示称为</a:t>
            </a:r>
            <a:r>
              <a:rPr kumimoji="1" lang="zh-CN" altLang="en-US" sz="2800" b="1" u="sng" kern="1200" cap="none" spc="0" normalizeH="0" baseline="0" noProof="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电压源</a:t>
            </a:r>
            <a:r>
              <a:rPr kumimoji="1" lang="zh-CN" altLang="en-US" sz="2800" b="1" kern="1200" cap="none" spc="0" normalizeH="0" baseline="0" noProof="0">
                <a:solidFill>
                  <a:schemeClr val="accent2"/>
                </a:solidFill>
                <a:latin typeface="Times New Roman" panose="02020603050405020304" pitchFamily="18" charset="0"/>
                <a:ea typeface="宋体" panose="02010600030101010101" pitchFamily="2" charset="-122"/>
                <a:cs typeface="+mn-cs"/>
              </a:rPr>
              <a:t>，用电流的形式表示称为</a:t>
            </a:r>
            <a:r>
              <a:rPr kumimoji="1" lang="zh-CN" altLang="en-US" sz="2800" b="1" u="sng" kern="1200" cap="none" spc="0" normalizeH="0" baseline="0" noProof="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电流源</a:t>
            </a:r>
            <a:r>
              <a:rPr kumimoji="1" lang="zh-CN" altLang="en-US" sz="2800" b="1" u="sng" kern="1200" cap="none" spc="0" normalizeH="0" baseline="0" noProof="0">
                <a:solidFill>
                  <a:srgbClr val="FF0066"/>
                </a:solidFill>
                <a:latin typeface="Times New Roman" panose="02020603050405020304" pitchFamily="18" charset="0"/>
                <a:ea typeface="宋体" panose="02010600030101010101" pitchFamily="2" charset="-122"/>
                <a:cs typeface="+mn-cs"/>
              </a:rPr>
              <a:t>。</a:t>
            </a:r>
          </a:p>
        </p:txBody>
      </p:sp>
      <p:sp>
        <p:nvSpPr>
          <p:cNvPr id="89096" name="AutoShape 8">
            <a:hlinkClick r:id="rId13" action="ppaction://hlinksldjump"/>
          </p:cNvPr>
          <p:cNvSpPr>
            <a:spLocks noChangeArrowheads="1"/>
          </p:cNvSpPr>
          <p:nvPr>
            <p:custDataLst>
              <p:tags r:id="rId9"/>
            </p:custDataLst>
          </p:nvPr>
        </p:nvSpPr>
        <p:spPr bwMode="auto">
          <a:xfrm>
            <a:off x="468313" y="1191578"/>
            <a:ext cx="7745413" cy="700088"/>
          </a:xfrm>
          <a:prstGeom prst="roundRect">
            <a:avLst>
              <a:gd name="adj" fmla="val 16667"/>
            </a:avLst>
          </a:prstGeom>
          <a:noFill/>
          <a:ln w="9525">
            <a:noFill/>
            <a:round/>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1.5.1  </a:t>
            </a:r>
            <a:r>
              <a:rPr kumimoji="1" lang="zh-CN" altLang="en-US" sz="36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电压源、电流源等效变换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89090"/>
                                        </p:tgtEl>
                                        <p:attrNameLst>
                                          <p:attrName>style.visibility</p:attrName>
                                        </p:attrNameLst>
                                      </p:cBhvr>
                                      <p:to>
                                        <p:strVal val="visible"/>
                                      </p:to>
                                    </p:set>
                                    <p:animEffect transition="in" filter="box(out)">
                                      <p:cBhvr>
                                        <p:cTn id="7" dur="500"/>
                                        <p:tgtEl>
                                          <p:spTgt spid="89090"/>
                                        </p:tgtEl>
                                      </p:cBhvr>
                                    </p:animEffect>
                                  </p:childTnLst>
                                  <p:subTnLst>
                                    <p:audio>
                                      <p:cMediaNode>
                                        <p:cTn display="0" masterRel="sameClick">
                                          <p:stCondLst>
                                            <p:cond evt="begin" delay="0">
                                              <p:tn val="5"/>
                                            </p:cond>
                                          </p:stCondLst>
                                          <p:endCondLst>
                                            <p:cond evt="onStopAudio" delay="0">
                                              <p:tgtEl>
                                                <p:sldTgt/>
                                              </p:tgtEl>
                                            </p:cond>
                                          </p:endCondLst>
                                        </p:cTn>
                                        <p:tgtEl>
                                          <p:sndTgt r:embed="rId11" name="camera.wav"/>
                                        </p:tgtEl>
                                      </p:cMediaNode>
                                    </p:audio>
                                  </p:sub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89093"/>
                                        </p:tgtEl>
                                        <p:attrNameLst>
                                          <p:attrName>style.visibility</p:attrName>
                                        </p:attrNameLst>
                                      </p:cBhvr>
                                      <p:to>
                                        <p:strVal val="visible"/>
                                      </p:to>
                                    </p:set>
                                    <p:animEffect transition="in" filter="strips(downLeft)">
                                      <p:cBhvr>
                                        <p:cTn id="12" dur="500"/>
                                        <p:tgtEl>
                                          <p:spTgt spid="89093"/>
                                        </p:tgtEl>
                                      </p:cBhvr>
                                    </p:animEffect>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grpId="0" nodeType="clickEffect">
                                  <p:stCondLst>
                                    <p:cond delay="0"/>
                                  </p:stCondLst>
                                  <p:iterate type="wd">
                                    <p:tmPct val="100000"/>
                                  </p:iterate>
                                  <p:childTnLst>
                                    <p:set>
                                      <p:cBhvr>
                                        <p:cTn id="16" dur="1" fill="hold">
                                          <p:stCondLst>
                                            <p:cond delay="0"/>
                                          </p:stCondLst>
                                        </p:cTn>
                                        <p:tgtEl>
                                          <p:spTgt spid="89091"/>
                                        </p:tgtEl>
                                        <p:attrNameLst>
                                          <p:attrName>style.visibility</p:attrName>
                                        </p:attrNameLst>
                                      </p:cBhvr>
                                      <p:to>
                                        <p:strVal val="visible"/>
                                      </p:to>
                                    </p:set>
                                    <p:anim calcmode="lin" valueType="num">
                                      <p:cBhvr>
                                        <p:cTn id="17" dur="300" fill="hold"/>
                                        <p:tgtEl>
                                          <p:spTgt spid="89091"/>
                                        </p:tgtEl>
                                        <p:attrNameLst>
                                          <p:attrName>ppt_w</p:attrName>
                                        </p:attrNameLst>
                                      </p:cBhvr>
                                      <p:tavLst>
                                        <p:tav tm="0">
                                          <p:val>
                                            <p:fltVal val="0"/>
                                          </p:val>
                                        </p:tav>
                                        <p:tav tm="100000">
                                          <p:val>
                                            <p:strVal val="#ppt_w"/>
                                          </p:val>
                                        </p:tav>
                                      </p:tavLst>
                                    </p:anim>
                                    <p:anim calcmode="lin" valueType="num">
                                      <p:cBhvr>
                                        <p:cTn id="18" dur="300" fill="hold"/>
                                        <p:tgtEl>
                                          <p:spTgt spid="89091"/>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8" presetClass="entr" presetSubtype="12" fill="hold" grpId="0" nodeType="clickEffect">
                                  <p:stCondLst>
                                    <p:cond delay="0"/>
                                  </p:stCondLst>
                                  <p:childTnLst>
                                    <p:set>
                                      <p:cBhvr>
                                        <p:cTn id="22" dur="1" fill="hold">
                                          <p:stCondLst>
                                            <p:cond delay="0"/>
                                          </p:stCondLst>
                                        </p:cTn>
                                        <p:tgtEl>
                                          <p:spTgt spid="89094"/>
                                        </p:tgtEl>
                                        <p:attrNameLst>
                                          <p:attrName>style.visibility</p:attrName>
                                        </p:attrNameLst>
                                      </p:cBhvr>
                                      <p:to>
                                        <p:strVal val="visible"/>
                                      </p:to>
                                    </p:set>
                                    <p:animEffect transition="in" filter="strips(downLeft)">
                                      <p:cBhvr>
                                        <p:cTn id="23" dur="500"/>
                                        <p:tgtEl>
                                          <p:spTgt spid="89094"/>
                                        </p:tgtEl>
                                      </p:cBhvr>
                                    </p:animEffect>
                                  </p:childTnLst>
                                </p:cTn>
                              </p:par>
                            </p:childTnLst>
                          </p:cTn>
                        </p:par>
                      </p:childTnLst>
                    </p:cTn>
                  </p:par>
                  <p:par>
                    <p:cTn id="24" fill="hold">
                      <p:stCondLst>
                        <p:cond delay="indefinite"/>
                      </p:stCondLst>
                      <p:childTnLst>
                        <p:par>
                          <p:cTn id="25" fill="hold">
                            <p:stCondLst>
                              <p:cond delay="0"/>
                            </p:stCondLst>
                            <p:childTnLst>
                              <p:par>
                                <p:cTn id="26" presetID="23" presetClass="entr" presetSubtype="16" fill="hold" grpId="0" nodeType="clickEffect">
                                  <p:stCondLst>
                                    <p:cond delay="0"/>
                                  </p:stCondLst>
                                  <p:iterate type="wd">
                                    <p:tmPct val="100000"/>
                                  </p:iterate>
                                  <p:childTnLst>
                                    <p:set>
                                      <p:cBhvr>
                                        <p:cTn id="27" dur="1" fill="hold">
                                          <p:stCondLst>
                                            <p:cond delay="0"/>
                                          </p:stCondLst>
                                        </p:cTn>
                                        <p:tgtEl>
                                          <p:spTgt spid="89092"/>
                                        </p:tgtEl>
                                        <p:attrNameLst>
                                          <p:attrName>style.visibility</p:attrName>
                                        </p:attrNameLst>
                                      </p:cBhvr>
                                      <p:to>
                                        <p:strVal val="visible"/>
                                      </p:to>
                                    </p:set>
                                    <p:anim calcmode="lin" valueType="num">
                                      <p:cBhvr>
                                        <p:cTn id="28" dur="300" fill="hold"/>
                                        <p:tgtEl>
                                          <p:spTgt spid="89092"/>
                                        </p:tgtEl>
                                        <p:attrNameLst>
                                          <p:attrName>ppt_w</p:attrName>
                                        </p:attrNameLst>
                                      </p:cBhvr>
                                      <p:tavLst>
                                        <p:tav tm="0">
                                          <p:val>
                                            <p:fltVal val="0"/>
                                          </p:val>
                                        </p:tav>
                                        <p:tav tm="100000">
                                          <p:val>
                                            <p:strVal val="#ppt_w"/>
                                          </p:val>
                                        </p:tav>
                                      </p:tavLst>
                                    </p:anim>
                                    <p:anim calcmode="lin" valueType="num">
                                      <p:cBhvr>
                                        <p:cTn id="29" dur="300" fill="hold"/>
                                        <p:tgtEl>
                                          <p:spTgt spid="89092"/>
                                        </p:tgtEl>
                                        <p:attrNameLst>
                                          <p:attrName>ppt_h</p:attrName>
                                        </p:attrNameLst>
                                      </p:cBhvr>
                                      <p:tavLst>
                                        <p:tav tm="0">
                                          <p:val>
                                            <p:fltVal val="0"/>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iterate type="lt">
                                    <p:tmPct val="100000"/>
                                  </p:iterate>
                                  <p:childTnLst>
                                    <p:set>
                                      <p:cBhvr>
                                        <p:cTn id="33" dur="1" fill="hold">
                                          <p:stCondLst>
                                            <p:cond delay="0"/>
                                          </p:stCondLst>
                                        </p:cTn>
                                        <p:tgtEl>
                                          <p:spTgt spid="89095"/>
                                        </p:tgtEl>
                                        <p:attrNameLst>
                                          <p:attrName>style.visibility</p:attrName>
                                        </p:attrNameLst>
                                      </p:cBhvr>
                                      <p:to>
                                        <p:strVal val="visible"/>
                                      </p:to>
                                    </p:set>
                                    <p:animEffect transition="in" filter="wipe(left)">
                                      <p:cBhvr>
                                        <p:cTn id="34" dur="75"/>
                                        <p:tgtEl>
                                          <p:spTgt spid="89095"/>
                                        </p:tgtEl>
                                      </p:cBhvr>
                                    </p:animEffect>
                                  </p:childTnLst>
                                </p:cTn>
                              </p:par>
                            </p:childTnLst>
                          </p:cTn>
                        </p:par>
                        <p:par>
                          <p:cTn id="35" fill="hold">
                            <p:stCondLst>
                              <p:cond delay="3975"/>
                            </p:stCondLst>
                            <p:childTnLst>
                              <p:par>
                                <p:cTn id="36" presetID="22" presetClass="entr" presetSubtype="8" fill="hold" grpId="0" nodeType="afterEffect">
                                  <p:stCondLst>
                                    <p:cond delay="0"/>
                                  </p:stCondLst>
                                  <p:childTnLst>
                                    <p:set>
                                      <p:cBhvr>
                                        <p:cTn id="37" dur="1" fill="hold">
                                          <p:stCondLst>
                                            <p:cond delay="0"/>
                                          </p:stCondLst>
                                        </p:cTn>
                                        <p:tgtEl>
                                          <p:spTgt spid="89096"/>
                                        </p:tgtEl>
                                        <p:attrNameLst>
                                          <p:attrName>style.visibility</p:attrName>
                                        </p:attrNameLst>
                                      </p:cBhvr>
                                      <p:to>
                                        <p:strVal val="visible"/>
                                      </p:to>
                                    </p:set>
                                    <p:animEffect transition="in" filter="wipe(left)">
                                      <p:cBhvr>
                                        <p:cTn id="38" dur="500"/>
                                        <p:tgtEl>
                                          <p:spTgt spid="890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0" grpId="0" bldLvl="0" animBg="1"/>
      <p:bldP spid="89091" grpId="0"/>
      <p:bldP spid="89092" grpId="0"/>
      <p:bldP spid="89093" grpId="0" bldLvl="0" animBg="1"/>
      <p:bldP spid="89094" grpId="0" bldLvl="0" animBg="1"/>
      <p:bldP spid="89095" grpId="0"/>
      <p:bldP spid="89096" grpId="0" bldLvl="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81" action="ppaction://hlinksldjump"/>
          </p:cNvPr>
          <p:cNvSpPr>
            <a:spLocks noChangeArrowheads="1"/>
          </p:cNvSpPr>
          <p:nvPr>
            <p:custDataLst>
              <p:tags r:id="rId2"/>
            </p:custDataLst>
          </p:nvPr>
        </p:nvSpPr>
        <p:spPr bwMode="auto">
          <a:xfrm>
            <a:off x="1318260" y="495935"/>
            <a:ext cx="6213475" cy="850419"/>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4000" noProof="0">
                <a:ln>
                  <a:noFill/>
                </a:ln>
                <a:solidFill>
                  <a:schemeClr val="bg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sym typeface="+mn-ea"/>
              </a:rPr>
              <a:t>1.5</a:t>
            </a:r>
            <a:r>
              <a:rPr kumimoji="1" lang="en-US" altLang="zh-CN" sz="4000" noProof="0">
                <a:ln>
                  <a:noFill/>
                </a:ln>
                <a:solidFill>
                  <a:schemeClr val="bg1"/>
                </a:solidFill>
                <a:effectLst>
                  <a:outerShdw blurRad="38100" dist="38100" dir="2700000" algn="tl">
                    <a:srgbClr val="000000"/>
                  </a:outerShdw>
                </a:effectLst>
                <a:uLnTx/>
                <a:uFillTx/>
                <a:latin typeface="宋体" panose="02010600030101010101" pitchFamily="2" charset="-122"/>
                <a:ea typeface="宋体" panose="02010600030101010101" pitchFamily="2" charset="-122"/>
                <a:sym typeface="+mn-ea"/>
              </a:rPr>
              <a:t> </a:t>
            </a:r>
            <a:r>
              <a:rPr kumimoji="1" lang="zh-CN" altLang="en-US" sz="4000" noProof="0">
                <a:ln>
                  <a:noFill/>
                </a:ln>
                <a:solidFill>
                  <a:schemeClr val="bg1"/>
                </a:solidFill>
                <a:effectLst>
                  <a:outerShdw blurRad="38100" dist="38100" dir="2700000" algn="tl">
                    <a:srgbClr val="000000"/>
                  </a:outerShdw>
                </a:effectLst>
                <a:uLnTx/>
                <a:uFillTx/>
                <a:latin typeface="宋体" panose="02010600030101010101" pitchFamily="2" charset="-122"/>
                <a:ea typeface="宋体" panose="02010600030101010101" pitchFamily="2" charset="-122"/>
                <a:sym typeface="+mn-ea"/>
              </a:rPr>
              <a:t>电路的基本分析方法</a:t>
            </a:r>
            <a:endParaRPr kumimoji="1" lang="zh-CN" altLang="en-US" sz="40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endParaRPr>
          </a:p>
        </p:txBody>
      </p:sp>
      <p:sp>
        <p:nvSpPr>
          <p:cNvPr id="91138" name="Text Box 2"/>
          <p:cNvSpPr txBox="1"/>
          <p:nvPr>
            <p:custDataLst>
              <p:tags r:id="rId3"/>
            </p:custDataLst>
          </p:nvPr>
        </p:nvSpPr>
        <p:spPr>
          <a:xfrm>
            <a:off x="250825" y="1136650"/>
            <a:ext cx="2449513" cy="519113"/>
          </a:xfrm>
          <a:prstGeom prst="rect">
            <a:avLst/>
          </a:prstGeom>
          <a:noFill/>
          <a:ln w="9525">
            <a:noFill/>
          </a:ln>
        </p:spPr>
        <p:txBody>
          <a:bodyPr>
            <a:spAutoFit/>
          </a:bodyPr>
          <a:lstStyle/>
          <a:p>
            <a:r>
              <a:rPr lang="en-US" altLang="zh-CN" sz="2800" b="1" dirty="0">
                <a:solidFill>
                  <a:srgbClr val="FF0066"/>
                </a:solidFill>
                <a:latin typeface="Times New Roman" panose="02020603050405020304" pitchFamily="18" charset="0"/>
              </a:rPr>
              <a:t>1. </a:t>
            </a:r>
            <a:r>
              <a:rPr lang="zh-CN" altLang="en-US" sz="2800" b="1" dirty="0">
                <a:solidFill>
                  <a:srgbClr val="FF0066"/>
                </a:solidFill>
                <a:latin typeface="Times New Roman" panose="02020603050405020304" pitchFamily="18" charset="0"/>
              </a:rPr>
              <a:t>电压源串联</a:t>
            </a:r>
          </a:p>
        </p:txBody>
      </p:sp>
      <p:grpSp>
        <p:nvGrpSpPr>
          <p:cNvPr id="2" name="Group 3"/>
          <p:cNvGrpSpPr/>
          <p:nvPr/>
        </p:nvGrpSpPr>
        <p:grpSpPr>
          <a:xfrm>
            <a:off x="2627313" y="1279525"/>
            <a:ext cx="3448050" cy="1590675"/>
            <a:chOff x="413" y="1350"/>
            <a:chExt cx="2172" cy="1002"/>
          </a:xfrm>
        </p:grpSpPr>
        <p:sp>
          <p:nvSpPr>
            <p:cNvPr id="107586" name="Text Box 4"/>
            <p:cNvSpPr txBox="1"/>
            <p:nvPr>
              <p:custDataLst>
                <p:tags r:id="rId61"/>
              </p:custDataLst>
            </p:nvPr>
          </p:nvSpPr>
          <p:spPr>
            <a:xfrm>
              <a:off x="413" y="1790"/>
              <a:ext cx="263" cy="288"/>
            </a:xfrm>
            <a:prstGeom prst="rect">
              <a:avLst/>
            </a:prstGeom>
            <a:noFill/>
            <a:ln w="9525">
              <a:noFill/>
            </a:ln>
          </p:spPr>
          <p:txBody>
            <a:bodyPr>
              <a:spAutoFit/>
            </a:bodyPr>
            <a:lstStyle/>
            <a:p>
              <a:r>
                <a:rPr lang="en-US" altLang="zh-CN" b="1" i="1" dirty="0">
                  <a:solidFill>
                    <a:srgbClr val="FF0066"/>
                  </a:solidFill>
                  <a:latin typeface="Times New Roman" panose="02020603050405020304" pitchFamily="18" charset="0"/>
                </a:rPr>
                <a:t>I</a:t>
              </a:r>
            </a:p>
          </p:txBody>
        </p:sp>
        <p:grpSp>
          <p:nvGrpSpPr>
            <p:cNvPr id="107587" name="Group 5"/>
            <p:cNvGrpSpPr/>
            <p:nvPr/>
          </p:nvGrpSpPr>
          <p:grpSpPr>
            <a:xfrm>
              <a:off x="525" y="1350"/>
              <a:ext cx="2060" cy="1002"/>
              <a:chOff x="381" y="1686"/>
              <a:chExt cx="2060" cy="1002"/>
            </a:xfrm>
          </p:grpSpPr>
          <p:sp>
            <p:nvSpPr>
              <p:cNvPr id="107589" name="Rectangle 6"/>
              <p:cNvSpPr/>
              <p:nvPr>
                <p:custDataLst>
                  <p:tags r:id="rId63"/>
                </p:custDataLst>
              </p:nvPr>
            </p:nvSpPr>
            <p:spPr>
              <a:xfrm>
                <a:off x="381" y="2272"/>
                <a:ext cx="1764" cy="288"/>
              </a:xfrm>
              <a:prstGeom prst="rect">
                <a:avLst/>
              </a:prstGeom>
              <a:noFill/>
              <a:ln w="9525">
                <a:noFill/>
              </a:ln>
            </p:spPr>
            <p:txBody>
              <a:bodyPr>
                <a:spAutoFit/>
              </a:bodyPr>
              <a:lstStyle/>
              <a:p>
                <a:pPr>
                  <a:spcBef>
                    <a:spcPct val="50000"/>
                  </a:spcBef>
                </a:pPr>
                <a:r>
                  <a:rPr lang="en-US" altLang="zh-CN" b="1" dirty="0">
                    <a:solidFill>
                      <a:srgbClr val="0033CC"/>
                    </a:solidFill>
                    <a:latin typeface="Times New Roman" panose="02020603050405020304" pitchFamily="18" charset="0"/>
                  </a:rPr>
                  <a:t>a</a:t>
                </a:r>
                <a:r>
                  <a:rPr lang="en-US" altLang="zh-CN" b="1" dirty="0">
                    <a:solidFill>
                      <a:srgbClr val="FF0066"/>
                    </a:solidFill>
                    <a:latin typeface="Times New Roman" panose="02020603050405020304" pitchFamily="18" charset="0"/>
                  </a:rPr>
                  <a:t>                           </a:t>
                </a:r>
                <a:r>
                  <a:rPr lang="en-US" altLang="zh-CN" b="1" dirty="0">
                    <a:solidFill>
                      <a:srgbClr val="0033CC"/>
                    </a:solidFill>
                    <a:latin typeface="Times New Roman" panose="02020603050405020304" pitchFamily="18" charset="0"/>
                  </a:rPr>
                  <a:t>b</a:t>
                </a:r>
              </a:p>
            </p:txBody>
          </p:sp>
          <p:sp>
            <p:nvSpPr>
              <p:cNvPr id="107590" name="Text Box 7"/>
              <p:cNvSpPr txBox="1"/>
              <p:nvPr>
                <p:custDataLst>
                  <p:tags r:id="rId64"/>
                </p:custDataLst>
              </p:nvPr>
            </p:nvSpPr>
            <p:spPr>
              <a:xfrm>
                <a:off x="551" y="2063"/>
                <a:ext cx="1395" cy="242"/>
              </a:xfrm>
              <a:prstGeom prst="rect">
                <a:avLst/>
              </a:prstGeom>
              <a:noFill/>
              <a:ln w="9525">
                <a:noFill/>
              </a:ln>
            </p:spPr>
            <p:txBody>
              <a:bodyPr>
                <a:spAutoFit/>
              </a:bodyPr>
              <a:lstStyle/>
              <a:p>
                <a:pPr>
                  <a:lnSpc>
                    <a:spcPct val="80000"/>
                  </a:lnSpc>
                </a:pPr>
                <a:r>
                  <a:rPr lang="en-US" altLang="zh-CN" b="1" dirty="0">
                    <a:solidFill>
                      <a:srgbClr val="FF0066"/>
                    </a:solidFill>
                    <a:latin typeface="Times New Roman" panose="02020603050405020304" pitchFamily="18" charset="0"/>
                  </a:rPr>
                  <a:t>+   </a:t>
                </a:r>
                <a:r>
                  <a:rPr lang="en-US" altLang="zh-CN" b="1" dirty="0">
                    <a:solidFill>
                      <a:srgbClr val="FF0066"/>
                    </a:solidFill>
                    <a:latin typeface="Times New Roman" panose="02020603050405020304" pitchFamily="18" charset="0"/>
                    <a:cs typeface="Times New Roman" panose="02020603050405020304" pitchFamily="18" charset="0"/>
                  </a:rPr>
                  <a:t>–   </a:t>
                </a:r>
                <a:r>
                  <a:rPr lang="en-US" altLang="zh-CN" b="1" dirty="0">
                    <a:solidFill>
                      <a:srgbClr val="FF0066"/>
                    </a:solidFill>
                    <a:latin typeface="Times New Roman" panose="02020603050405020304" pitchFamily="18" charset="0"/>
                  </a:rPr>
                  <a:t>+     </a:t>
                </a:r>
                <a:r>
                  <a:rPr lang="en-US" altLang="zh-CN" b="1" dirty="0">
                    <a:solidFill>
                      <a:srgbClr val="FF0066"/>
                    </a:solidFill>
                    <a:latin typeface="Times New Roman" panose="02020603050405020304" pitchFamily="18" charset="0"/>
                    <a:cs typeface="Times New Roman" panose="02020603050405020304" pitchFamily="18" charset="0"/>
                  </a:rPr>
                  <a:t>–</a:t>
                </a:r>
                <a:endParaRPr lang="en-US" altLang="zh-CN" b="1" dirty="0">
                  <a:solidFill>
                    <a:srgbClr val="FF0066"/>
                  </a:solidFill>
                  <a:latin typeface="Times New Roman" panose="02020603050405020304" pitchFamily="18" charset="0"/>
                  <a:ea typeface="Times New Roman" panose="02020603050405020304" pitchFamily="18" charset="0"/>
                </a:endParaRPr>
              </a:p>
            </p:txBody>
          </p:sp>
          <p:sp>
            <p:nvSpPr>
              <p:cNvPr id="107591" name="Text Box 8"/>
              <p:cNvSpPr txBox="1"/>
              <p:nvPr>
                <p:custDataLst>
                  <p:tags r:id="rId65"/>
                </p:custDataLst>
              </p:nvPr>
            </p:nvSpPr>
            <p:spPr>
              <a:xfrm>
                <a:off x="617" y="2120"/>
                <a:ext cx="369" cy="288"/>
              </a:xfrm>
              <a:prstGeom prst="rect">
                <a:avLst/>
              </a:prstGeom>
              <a:noFill/>
              <a:ln w="9525">
                <a:noFill/>
              </a:ln>
            </p:spPr>
            <p:txBody>
              <a:bodyPr wrap="none">
                <a:spAutoFit/>
              </a:bodyPr>
              <a:lstStyle/>
              <a:p>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s1</a:t>
                </a:r>
              </a:p>
            </p:txBody>
          </p:sp>
          <p:sp>
            <p:nvSpPr>
              <p:cNvPr id="107592" name="Rectangle 9"/>
              <p:cNvSpPr/>
              <p:nvPr>
                <p:custDataLst>
                  <p:tags r:id="rId66"/>
                </p:custDataLst>
              </p:nvPr>
            </p:nvSpPr>
            <p:spPr>
              <a:xfrm>
                <a:off x="876" y="1698"/>
                <a:ext cx="432" cy="288"/>
              </a:xfrm>
              <a:prstGeom prst="rect">
                <a:avLst/>
              </a:prstGeom>
              <a:noFill/>
              <a:ln w="9525">
                <a:noFill/>
              </a:ln>
            </p:spPr>
            <p:txBody>
              <a:bodyPr>
                <a:spAutoFit/>
              </a:bodyPr>
              <a:lstStyle/>
              <a:p>
                <a:r>
                  <a:rPr lang="en-US" altLang="zh-CN" b="1" i="1" dirty="0">
                    <a:solidFill>
                      <a:srgbClr val="0033CC"/>
                    </a:solidFill>
                    <a:latin typeface="Times New Roman" panose="02020603050405020304" pitchFamily="18" charset="0"/>
                  </a:rPr>
                  <a:t>R</a:t>
                </a:r>
                <a:r>
                  <a:rPr lang="en-US" altLang="zh-CN" b="1" baseline="-25000" dirty="0">
                    <a:solidFill>
                      <a:srgbClr val="0033CC"/>
                    </a:solidFill>
                    <a:latin typeface="Times New Roman" panose="02020603050405020304" pitchFamily="18" charset="0"/>
                  </a:rPr>
                  <a:t>s1</a:t>
                </a:r>
              </a:p>
            </p:txBody>
          </p:sp>
          <p:grpSp>
            <p:nvGrpSpPr>
              <p:cNvPr id="107593" name="Group 10"/>
              <p:cNvGrpSpPr/>
              <p:nvPr/>
            </p:nvGrpSpPr>
            <p:grpSpPr>
              <a:xfrm>
                <a:off x="555" y="1972"/>
                <a:ext cx="1252" cy="532"/>
                <a:chOff x="525" y="1990"/>
                <a:chExt cx="1252" cy="532"/>
              </a:xfrm>
            </p:grpSpPr>
            <p:grpSp>
              <p:nvGrpSpPr>
                <p:cNvPr id="107597" name="Group 11"/>
                <p:cNvGrpSpPr/>
                <p:nvPr/>
              </p:nvGrpSpPr>
              <p:grpSpPr>
                <a:xfrm>
                  <a:off x="525" y="2075"/>
                  <a:ext cx="1252" cy="447"/>
                  <a:chOff x="525" y="2075"/>
                  <a:chExt cx="1252" cy="447"/>
                </a:xfrm>
              </p:grpSpPr>
              <p:grpSp>
                <p:nvGrpSpPr>
                  <p:cNvPr id="107602" name="Group 12"/>
                  <p:cNvGrpSpPr/>
                  <p:nvPr/>
                </p:nvGrpSpPr>
                <p:grpSpPr>
                  <a:xfrm>
                    <a:off x="561" y="2075"/>
                    <a:ext cx="1177" cy="377"/>
                    <a:chOff x="561" y="2075"/>
                    <a:chExt cx="1177" cy="377"/>
                  </a:xfrm>
                </p:grpSpPr>
                <p:sp>
                  <p:nvSpPr>
                    <p:cNvPr id="107605" name="Line 13"/>
                    <p:cNvSpPr/>
                    <p:nvPr>
                      <p:custDataLst>
                        <p:tags r:id="rId76"/>
                      </p:custDataLst>
                    </p:nvPr>
                  </p:nvSpPr>
                  <p:spPr>
                    <a:xfrm rot="5400000">
                      <a:off x="1549" y="2263"/>
                      <a:ext cx="377" cy="0"/>
                    </a:xfrm>
                    <a:prstGeom prst="line">
                      <a:avLst/>
                    </a:prstGeom>
                    <a:ln w="28575" cap="flat" cmpd="sng">
                      <a:solidFill>
                        <a:srgbClr val="0033CC"/>
                      </a:solidFill>
                      <a:prstDash val="solid"/>
                      <a:headEnd type="none" w="med" len="med"/>
                      <a:tailEnd type="none" w="med" len="med"/>
                    </a:ln>
                  </p:spPr>
                </p:sp>
                <p:sp>
                  <p:nvSpPr>
                    <p:cNvPr id="107606" name="Line 14"/>
                    <p:cNvSpPr/>
                    <p:nvPr>
                      <p:custDataLst>
                        <p:tags r:id="rId77"/>
                      </p:custDataLst>
                    </p:nvPr>
                  </p:nvSpPr>
                  <p:spPr>
                    <a:xfrm rot="5400000">
                      <a:off x="372" y="2263"/>
                      <a:ext cx="377" cy="0"/>
                    </a:xfrm>
                    <a:prstGeom prst="line">
                      <a:avLst/>
                    </a:prstGeom>
                    <a:ln w="28575" cap="flat" cmpd="sng">
                      <a:solidFill>
                        <a:srgbClr val="0033CC"/>
                      </a:solidFill>
                      <a:prstDash val="solid"/>
                      <a:headEnd type="none" w="med" len="med"/>
                      <a:tailEnd type="none" w="med" len="med"/>
                    </a:ln>
                  </p:spPr>
                </p:sp>
                <p:sp>
                  <p:nvSpPr>
                    <p:cNvPr id="107607" name="Line 15"/>
                    <p:cNvSpPr/>
                    <p:nvPr>
                      <p:custDataLst>
                        <p:tags r:id="rId78"/>
                      </p:custDataLst>
                    </p:nvPr>
                  </p:nvSpPr>
                  <p:spPr>
                    <a:xfrm rot="5400000" flipH="1">
                      <a:off x="1151" y="1498"/>
                      <a:ext cx="0" cy="1167"/>
                    </a:xfrm>
                    <a:prstGeom prst="line">
                      <a:avLst/>
                    </a:prstGeom>
                    <a:ln w="28575" cap="flat" cmpd="sng">
                      <a:solidFill>
                        <a:srgbClr val="0033CC"/>
                      </a:solidFill>
                      <a:prstDash val="solid"/>
                      <a:headEnd type="none" w="med" len="med"/>
                      <a:tailEnd type="none" w="med" len="med"/>
                    </a:ln>
                  </p:spPr>
                </p:sp>
              </p:grpSp>
              <p:sp>
                <p:nvSpPr>
                  <p:cNvPr id="107603" name="Oval 16"/>
                  <p:cNvSpPr/>
                  <p:nvPr>
                    <p:custDataLst>
                      <p:tags r:id="rId74"/>
                    </p:custDataLst>
                  </p:nvPr>
                </p:nvSpPr>
                <p:spPr>
                  <a:xfrm>
                    <a:off x="525" y="2428"/>
                    <a:ext cx="66" cy="6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7604" name="Oval 17"/>
                  <p:cNvSpPr/>
                  <p:nvPr>
                    <p:custDataLst>
                      <p:tags r:id="rId75"/>
                    </p:custDataLst>
                  </p:nvPr>
                </p:nvSpPr>
                <p:spPr>
                  <a:xfrm>
                    <a:off x="1711" y="2456"/>
                    <a:ext cx="66" cy="6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sp>
              <p:nvSpPr>
                <p:cNvPr id="107598" name="Oval 18"/>
                <p:cNvSpPr/>
                <p:nvPr>
                  <p:custDataLst>
                    <p:tags r:id="rId70"/>
                  </p:custDataLst>
                </p:nvPr>
              </p:nvSpPr>
              <p:spPr>
                <a:xfrm flipH="1">
                  <a:off x="627" y="1990"/>
                  <a:ext cx="189" cy="179"/>
                </a:xfrm>
                <a:prstGeom prst="ellipse">
                  <a:avLst/>
                </a:prstGeom>
                <a:no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7599" name="Oval 19"/>
                <p:cNvSpPr/>
                <p:nvPr>
                  <p:custDataLst>
                    <p:tags r:id="rId71"/>
                  </p:custDataLst>
                </p:nvPr>
              </p:nvSpPr>
              <p:spPr>
                <a:xfrm flipH="1">
                  <a:off x="1179" y="2002"/>
                  <a:ext cx="189" cy="179"/>
                </a:xfrm>
                <a:prstGeom prst="ellipse">
                  <a:avLst/>
                </a:prstGeom>
                <a:no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7600" name="Rectangle 20"/>
                <p:cNvSpPr/>
                <p:nvPr>
                  <p:custDataLst>
                    <p:tags r:id="rId72"/>
                  </p:custDataLst>
                </p:nvPr>
              </p:nvSpPr>
              <p:spPr>
                <a:xfrm rot="-5400000" flipH="1">
                  <a:off x="937" y="1997"/>
                  <a:ext cx="103" cy="175"/>
                </a:xfrm>
                <a:prstGeom prst="rect">
                  <a:avLst/>
                </a:prstGeom>
                <a:solidFill>
                  <a:schemeClr val="bg1"/>
                </a:soli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7601" name="Rectangle 21"/>
                <p:cNvSpPr/>
                <p:nvPr>
                  <p:custDataLst>
                    <p:tags r:id="rId73"/>
                  </p:custDataLst>
                </p:nvPr>
              </p:nvSpPr>
              <p:spPr>
                <a:xfrm rot="-5400000" flipH="1">
                  <a:off x="1513" y="1991"/>
                  <a:ext cx="103" cy="175"/>
                </a:xfrm>
                <a:prstGeom prst="rect">
                  <a:avLst/>
                </a:prstGeom>
                <a:solidFill>
                  <a:schemeClr val="bg1"/>
                </a:soli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sp>
            <p:nvSpPr>
              <p:cNvPr id="107594" name="Text Box 22"/>
              <p:cNvSpPr txBox="1"/>
              <p:nvPr>
                <p:custDataLst>
                  <p:tags r:id="rId67"/>
                </p:custDataLst>
              </p:nvPr>
            </p:nvSpPr>
            <p:spPr>
              <a:xfrm>
                <a:off x="1139" y="2150"/>
                <a:ext cx="369" cy="288"/>
              </a:xfrm>
              <a:prstGeom prst="rect">
                <a:avLst/>
              </a:prstGeom>
              <a:noFill/>
              <a:ln w="9525">
                <a:noFill/>
              </a:ln>
            </p:spPr>
            <p:txBody>
              <a:bodyPr>
                <a:spAutoFit/>
              </a:bodyPr>
              <a:lstStyle/>
              <a:p>
                <a:r>
                  <a:rPr lang="en-US" altLang="zh-CN" b="1" i="1" dirty="0">
                    <a:solidFill>
                      <a:srgbClr val="0033CC"/>
                    </a:solidFill>
                    <a:latin typeface="Times New Roman" panose="02020603050405020304" pitchFamily="18" charset="0"/>
                  </a:rPr>
                  <a:t>U</a:t>
                </a:r>
                <a:r>
                  <a:rPr lang="en-US" altLang="zh-CN" b="1" baseline="-25000" dirty="0">
                    <a:solidFill>
                      <a:srgbClr val="0033CC"/>
                    </a:solidFill>
                    <a:latin typeface="Times New Roman" panose="02020603050405020304" pitchFamily="18" charset="0"/>
                  </a:rPr>
                  <a:t>s2</a:t>
                </a:r>
              </a:p>
            </p:txBody>
          </p:sp>
          <p:sp>
            <p:nvSpPr>
              <p:cNvPr id="107595" name="Rectangle 23"/>
              <p:cNvSpPr/>
              <p:nvPr>
                <p:custDataLst>
                  <p:tags r:id="rId68"/>
                </p:custDataLst>
              </p:nvPr>
            </p:nvSpPr>
            <p:spPr>
              <a:xfrm>
                <a:off x="1398" y="1686"/>
                <a:ext cx="432" cy="288"/>
              </a:xfrm>
              <a:prstGeom prst="rect">
                <a:avLst/>
              </a:prstGeom>
              <a:noFill/>
              <a:ln w="9525">
                <a:noFill/>
              </a:ln>
            </p:spPr>
            <p:txBody>
              <a:bodyPr>
                <a:spAutoFit/>
              </a:bodyPr>
              <a:lstStyle/>
              <a:p>
                <a:r>
                  <a:rPr lang="en-US" altLang="zh-CN" b="1" i="1" dirty="0">
                    <a:solidFill>
                      <a:srgbClr val="0033CC"/>
                    </a:solidFill>
                    <a:latin typeface="Times New Roman" panose="02020603050405020304" pitchFamily="18" charset="0"/>
                  </a:rPr>
                  <a:t>R</a:t>
                </a:r>
                <a:r>
                  <a:rPr lang="en-US" altLang="zh-CN" b="1" baseline="-25000" dirty="0">
                    <a:solidFill>
                      <a:srgbClr val="0033CC"/>
                    </a:solidFill>
                    <a:latin typeface="Times New Roman" panose="02020603050405020304" pitchFamily="18" charset="0"/>
                  </a:rPr>
                  <a:t>s2</a:t>
                </a:r>
              </a:p>
            </p:txBody>
          </p:sp>
          <p:sp>
            <p:nvSpPr>
              <p:cNvPr id="107596" name="Rectangle 24"/>
              <p:cNvSpPr/>
              <p:nvPr>
                <p:custDataLst>
                  <p:tags r:id="rId69"/>
                </p:custDataLst>
              </p:nvPr>
            </p:nvSpPr>
            <p:spPr>
              <a:xfrm>
                <a:off x="524" y="2400"/>
                <a:ext cx="1917" cy="288"/>
              </a:xfrm>
              <a:prstGeom prst="rect">
                <a:avLst/>
              </a:prstGeom>
              <a:noFill/>
              <a:ln w="9525">
                <a:noFill/>
              </a:ln>
            </p:spPr>
            <p:txBody>
              <a:bodyPr>
                <a:spAutoFit/>
              </a:bodyPr>
              <a:lstStyle/>
              <a:p>
                <a:r>
                  <a:rPr lang="en-US" altLang="zh-CN" b="1" i="1" dirty="0">
                    <a:solidFill>
                      <a:srgbClr val="FF0066"/>
                    </a:solidFill>
                    <a:latin typeface="Times New Roman" panose="02020603050405020304" pitchFamily="18" charset="0"/>
                  </a:rPr>
                  <a:t>+         U</a:t>
                </a:r>
                <a:r>
                  <a:rPr lang="en-US" altLang="zh-CN" b="1" dirty="0">
                    <a:solidFill>
                      <a:srgbClr val="FF0066"/>
                    </a:solidFill>
                    <a:latin typeface="Times New Roman" panose="02020603050405020304" pitchFamily="18" charset="0"/>
                  </a:rPr>
                  <a:t>        </a:t>
                </a:r>
                <a:r>
                  <a:rPr lang="en-US" altLang="zh-CN" b="1" dirty="0">
                    <a:solidFill>
                      <a:srgbClr val="FF0066"/>
                    </a:solidFill>
                    <a:latin typeface="Times New Roman" panose="02020603050405020304" pitchFamily="18" charset="0"/>
                    <a:cs typeface="Times New Roman" panose="02020603050405020304" pitchFamily="18" charset="0"/>
                  </a:rPr>
                  <a:t>–</a:t>
                </a:r>
                <a:endParaRPr lang="en-US" altLang="zh-CN" b="1" dirty="0">
                  <a:solidFill>
                    <a:srgbClr val="FF0066"/>
                  </a:solidFill>
                  <a:latin typeface="Times New Roman" panose="02020603050405020304" pitchFamily="18" charset="0"/>
                  <a:ea typeface="Times New Roman" panose="02020603050405020304" pitchFamily="18" charset="0"/>
                </a:endParaRPr>
              </a:p>
            </p:txBody>
          </p:sp>
        </p:grpSp>
        <p:sp>
          <p:nvSpPr>
            <p:cNvPr id="107588" name="Line 25"/>
            <p:cNvSpPr/>
            <p:nvPr>
              <p:custDataLst>
                <p:tags r:id="rId62"/>
              </p:custDataLst>
            </p:nvPr>
          </p:nvSpPr>
          <p:spPr>
            <a:xfrm>
              <a:off x="672" y="1788"/>
              <a:ext cx="0" cy="252"/>
            </a:xfrm>
            <a:prstGeom prst="line">
              <a:avLst/>
            </a:prstGeom>
            <a:ln w="28575" cap="flat" cmpd="sng">
              <a:solidFill>
                <a:srgbClr val="FF0066"/>
              </a:solidFill>
              <a:prstDash val="solid"/>
              <a:headEnd type="none" w="med" len="med"/>
              <a:tailEnd type="stealth" w="med" len="med"/>
            </a:ln>
          </p:spPr>
        </p:sp>
      </p:grpSp>
      <p:sp>
        <p:nvSpPr>
          <p:cNvPr id="91162" name="Text Box 26"/>
          <p:cNvSpPr txBox="1"/>
          <p:nvPr>
            <p:custDataLst>
              <p:tags r:id="rId4"/>
            </p:custDataLst>
          </p:nvPr>
        </p:nvSpPr>
        <p:spPr>
          <a:xfrm>
            <a:off x="681038" y="2913063"/>
            <a:ext cx="4616450" cy="519112"/>
          </a:xfrm>
          <a:prstGeom prst="rect">
            <a:avLst/>
          </a:prstGeom>
          <a:noFill/>
          <a:ln w="9525">
            <a:noFill/>
          </a:ln>
        </p:spPr>
        <p:txBody>
          <a:bodyPr>
            <a:spAutoFit/>
          </a:bodyPr>
          <a:lstStyle/>
          <a:p>
            <a:r>
              <a:rPr lang="en-US" altLang="zh-CN" sz="2800" b="1" i="1" dirty="0">
                <a:solidFill>
                  <a:srgbClr val="0033CC"/>
                </a:solidFill>
                <a:latin typeface="Times New Roman" panose="02020603050405020304" pitchFamily="18" charset="0"/>
              </a:rPr>
              <a:t>U </a:t>
            </a:r>
            <a:r>
              <a:rPr lang="en-US" altLang="zh-CN" sz="2800" dirty="0">
                <a:solidFill>
                  <a:srgbClr val="0033CC"/>
                </a:solidFill>
                <a:latin typeface="Times New Roman" panose="02020603050405020304" pitchFamily="18" charset="0"/>
              </a:rPr>
              <a:t>= (</a:t>
            </a:r>
            <a:r>
              <a:rPr lang="en-US" altLang="zh-CN" sz="2800" b="1" i="1" dirty="0">
                <a:solidFill>
                  <a:srgbClr val="0033CC"/>
                </a:solidFill>
                <a:latin typeface="Times New Roman" panose="02020603050405020304" pitchFamily="18" charset="0"/>
              </a:rPr>
              <a:t>U</a:t>
            </a:r>
            <a:r>
              <a:rPr lang="en-US" altLang="zh-CN" sz="2800" b="1" baseline="-25000" dirty="0">
                <a:solidFill>
                  <a:srgbClr val="0033CC"/>
                </a:solidFill>
                <a:latin typeface="Times New Roman" panose="02020603050405020304" pitchFamily="18" charset="0"/>
              </a:rPr>
              <a:t>s1 </a:t>
            </a:r>
            <a:r>
              <a:rPr lang="en-US" altLang="zh-CN" sz="2800" b="1" dirty="0">
                <a:solidFill>
                  <a:srgbClr val="0033CC"/>
                </a:solidFill>
                <a:latin typeface="Times New Roman" panose="02020603050405020304" pitchFamily="18" charset="0"/>
              </a:rPr>
              <a:t>+ </a:t>
            </a:r>
            <a:r>
              <a:rPr lang="en-US" altLang="zh-CN" sz="2800" b="1" i="1" dirty="0">
                <a:solidFill>
                  <a:srgbClr val="0033CC"/>
                </a:solidFill>
                <a:latin typeface="Times New Roman" panose="02020603050405020304" pitchFamily="18" charset="0"/>
              </a:rPr>
              <a:t>U</a:t>
            </a:r>
            <a:r>
              <a:rPr lang="en-US" altLang="zh-CN" sz="2800" b="1" baseline="-25000" dirty="0">
                <a:solidFill>
                  <a:srgbClr val="0033CC"/>
                </a:solidFill>
                <a:latin typeface="Times New Roman" panose="02020603050405020304" pitchFamily="18" charset="0"/>
              </a:rPr>
              <a:t>s2 </a:t>
            </a:r>
            <a:r>
              <a:rPr lang="en-US" altLang="zh-CN" sz="2800" b="1" dirty="0">
                <a:solidFill>
                  <a:srgbClr val="0033CC"/>
                </a:solidFill>
                <a:latin typeface="Times New Roman" panose="02020603050405020304" pitchFamily="18" charset="0"/>
                <a:cs typeface="Times New Roman" panose="02020603050405020304" pitchFamily="18" charset="0"/>
              </a:rPr>
              <a:t>)</a:t>
            </a:r>
            <a:r>
              <a:rPr lang="en-US" altLang="zh-CN" sz="2800" b="1" baseline="-25000" dirty="0">
                <a:solidFill>
                  <a:srgbClr val="0033CC"/>
                </a:solidFill>
                <a:latin typeface="Times New Roman" panose="02020603050405020304" pitchFamily="18" charset="0"/>
              </a:rPr>
              <a:t> </a:t>
            </a:r>
            <a:r>
              <a:rPr lang="en-US" altLang="zh-CN" sz="2800" b="1" dirty="0">
                <a:solidFill>
                  <a:srgbClr val="0033CC"/>
                </a:solidFill>
                <a:latin typeface="Times New Roman" panose="02020603050405020304" pitchFamily="18" charset="0"/>
                <a:cs typeface="Times New Roman" panose="02020603050405020304" pitchFamily="18" charset="0"/>
              </a:rPr>
              <a:t>– (</a:t>
            </a:r>
            <a:r>
              <a:rPr lang="en-US" altLang="zh-CN" b="1" i="1" dirty="0">
                <a:solidFill>
                  <a:srgbClr val="0033CC"/>
                </a:solidFill>
                <a:latin typeface="Times New Roman" panose="02020603050405020304" pitchFamily="18" charset="0"/>
              </a:rPr>
              <a:t>R</a:t>
            </a:r>
            <a:r>
              <a:rPr lang="en-US" altLang="zh-CN" b="1" baseline="-25000" dirty="0">
                <a:solidFill>
                  <a:srgbClr val="0033CC"/>
                </a:solidFill>
                <a:latin typeface="Times New Roman" panose="02020603050405020304" pitchFamily="18" charset="0"/>
              </a:rPr>
              <a:t>s1</a:t>
            </a:r>
            <a:r>
              <a:rPr lang="en-US" altLang="zh-CN" sz="2800" b="1" dirty="0">
                <a:solidFill>
                  <a:srgbClr val="0033CC"/>
                </a:solidFill>
                <a:latin typeface="Times New Roman" panose="02020603050405020304" pitchFamily="18" charset="0"/>
                <a:cs typeface="Times New Roman" panose="02020603050405020304" pitchFamily="18" charset="0"/>
              </a:rPr>
              <a:t>+</a:t>
            </a:r>
            <a:r>
              <a:rPr lang="en-US" altLang="zh-CN" b="1" i="1" dirty="0">
                <a:solidFill>
                  <a:srgbClr val="0033CC"/>
                </a:solidFill>
                <a:latin typeface="Times New Roman" panose="02020603050405020304" pitchFamily="18" charset="0"/>
              </a:rPr>
              <a:t>R</a:t>
            </a:r>
            <a:r>
              <a:rPr lang="en-US" altLang="zh-CN" b="1" baseline="-25000" dirty="0">
                <a:solidFill>
                  <a:srgbClr val="0033CC"/>
                </a:solidFill>
                <a:latin typeface="Times New Roman" panose="02020603050405020304" pitchFamily="18" charset="0"/>
              </a:rPr>
              <a:t>s2</a:t>
            </a:r>
            <a:r>
              <a:rPr lang="en-US" altLang="zh-CN" sz="2800" b="1" dirty="0">
                <a:solidFill>
                  <a:srgbClr val="0033CC"/>
                </a:solidFill>
                <a:latin typeface="Times New Roman" panose="02020603050405020304" pitchFamily="18" charset="0"/>
                <a:cs typeface="Times New Roman" panose="02020603050405020304" pitchFamily="18" charset="0"/>
              </a:rPr>
              <a:t>)</a:t>
            </a:r>
            <a:r>
              <a:rPr lang="en-US" altLang="zh-CN" sz="2800" b="1" i="1" dirty="0">
                <a:solidFill>
                  <a:srgbClr val="0033CC"/>
                </a:solidFill>
                <a:latin typeface="Times New Roman" panose="02020603050405020304" pitchFamily="18" charset="0"/>
                <a:cs typeface="Times New Roman" panose="02020603050405020304" pitchFamily="18" charset="0"/>
              </a:rPr>
              <a:t>I</a:t>
            </a:r>
            <a:endParaRPr lang="en-US" altLang="zh-CN" sz="2800" b="1" i="1" baseline="-25000" dirty="0">
              <a:solidFill>
                <a:srgbClr val="0033CC"/>
              </a:solidFill>
              <a:latin typeface="Times New Roman" panose="02020603050405020304" pitchFamily="18" charset="0"/>
            </a:endParaRPr>
          </a:p>
        </p:txBody>
      </p:sp>
      <p:sp>
        <p:nvSpPr>
          <p:cNvPr id="91163" name="Rectangle 27"/>
          <p:cNvSpPr/>
          <p:nvPr>
            <p:custDataLst>
              <p:tags r:id="rId5"/>
            </p:custDataLst>
          </p:nvPr>
        </p:nvSpPr>
        <p:spPr>
          <a:xfrm>
            <a:off x="4724400" y="2955925"/>
            <a:ext cx="2225675" cy="519113"/>
          </a:xfrm>
          <a:prstGeom prst="rect">
            <a:avLst/>
          </a:prstGeom>
          <a:noFill/>
          <a:ln w="9525">
            <a:noFill/>
          </a:ln>
        </p:spPr>
        <p:txBody>
          <a:bodyPr>
            <a:spAutoFit/>
          </a:bodyPr>
          <a:lstStyle/>
          <a:p>
            <a:r>
              <a:rPr lang="en-US" altLang="zh-CN" sz="2800" dirty="0">
                <a:solidFill>
                  <a:srgbClr val="FF0066"/>
                </a:solidFill>
                <a:latin typeface="Times New Roman" panose="02020603050405020304" pitchFamily="18" charset="0"/>
              </a:rPr>
              <a:t>= </a:t>
            </a: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s </a:t>
            </a:r>
            <a:r>
              <a:rPr lang="en-US" altLang="zh-CN" sz="2800" b="1" dirty="0">
                <a:solidFill>
                  <a:srgbClr val="FF0066"/>
                </a:solidFill>
                <a:latin typeface="Times New Roman" panose="02020603050405020304" pitchFamily="18" charset="0"/>
              </a:rPr>
              <a:t>- </a:t>
            </a:r>
            <a:r>
              <a:rPr lang="en-US" altLang="zh-CN" b="1" i="1" dirty="0">
                <a:solidFill>
                  <a:srgbClr val="FF0066"/>
                </a:solidFill>
                <a:latin typeface="Times New Roman" panose="02020603050405020304" pitchFamily="18" charset="0"/>
              </a:rPr>
              <a:t>R</a:t>
            </a:r>
            <a:r>
              <a:rPr lang="en-US" altLang="zh-CN" b="1" baseline="-25000" dirty="0">
                <a:solidFill>
                  <a:srgbClr val="FF0066"/>
                </a:solidFill>
                <a:latin typeface="Times New Roman" panose="02020603050405020304" pitchFamily="18" charset="0"/>
              </a:rPr>
              <a:t>s </a:t>
            </a:r>
            <a:r>
              <a:rPr lang="en-US" altLang="zh-CN" sz="2800" b="1" i="1" dirty="0">
                <a:solidFill>
                  <a:srgbClr val="FF0066"/>
                </a:solidFill>
                <a:latin typeface="Times New Roman" panose="02020603050405020304" pitchFamily="18" charset="0"/>
                <a:cs typeface="Times New Roman" panose="02020603050405020304" pitchFamily="18" charset="0"/>
              </a:rPr>
              <a:t>I</a:t>
            </a:r>
            <a:endParaRPr lang="en-US" altLang="zh-CN" sz="2800" b="1" i="1" dirty="0">
              <a:solidFill>
                <a:srgbClr val="FF0066"/>
              </a:solidFill>
              <a:latin typeface="Times New Roman" panose="02020603050405020304" pitchFamily="18" charset="0"/>
              <a:ea typeface="Times New Roman" panose="02020603050405020304" pitchFamily="18" charset="0"/>
            </a:endParaRPr>
          </a:p>
        </p:txBody>
      </p:sp>
      <p:sp>
        <p:nvSpPr>
          <p:cNvPr id="91164" name="Rectangle 28"/>
          <p:cNvSpPr/>
          <p:nvPr>
            <p:custDataLst>
              <p:tags r:id="rId6"/>
            </p:custDataLst>
          </p:nvPr>
        </p:nvSpPr>
        <p:spPr>
          <a:xfrm>
            <a:off x="685800" y="3413125"/>
            <a:ext cx="2670175" cy="519113"/>
          </a:xfrm>
          <a:prstGeom prst="rect">
            <a:avLst/>
          </a:prstGeom>
          <a:noFill/>
          <a:ln w="9525">
            <a:noFill/>
          </a:ln>
        </p:spPr>
        <p:txBody>
          <a:bodyPr>
            <a:spAutoFit/>
          </a:bodyPr>
          <a:lstStyle/>
          <a:p>
            <a:r>
              <a:rPr lang="en-US" altLang="zh-CN" sz="2800" b="1" i="1" dirty="0">
                <a:latin typeface="Times New Roman" panose="02020603050405020304" pitchFamily="18" charset="0"/>
              </a:rPr>
              <a:t>U</a:t>
            </a:r>
            <a:r>
              <a:rPr lang="en-US" altLang="zh-CN" sz="2800" b="1" baseline="-25000" dirty="0">
                <a:latin typeface="Times New Roman" panose="02020603050405020304" pitchFamily="18" charset="0"/>
              </a:rPr>
              <a:t>s</a:t>
            </a:r>
            <a:r>
              <a:rPr lang="en-US" altLang="zh-CN" sz="2800" b="1" i="1" dirty="0">
                <a:latin typeface="Times New Roman" panose="02020603050405020304" pitchFamily="18" charset="0"/>
              </a:rPr>
              <a:t> </a:t>
            </a:r>
            <a:r>
              <a:rPr lang="en-US" altLang="zh-CN" sz="2800" dirty="0">
                <a:latin typeface="Times New Roman" panose="02020603050405020304" pitchFamily="18" charset="0"/>
              </a:rPr>
              <a:t>= </a:t>
            </a:r>
            <a:r>
              <a:rPr lang="en-US" altLang="zh-CN" sz="2800" b="1" i="1" dirty="0">
                <a:latin typeface="Times New Roman" panose="02020603050405020304" pitchFamily="18" charset="0"/>
              </a:rPr>
              <a:t>U</a:t>
            </a:r>
            <a:r>
              <a:rPr lang="en-US" altLang="zh-CN" sz="2800" b="1" baseline="-25000" dirty="0">
                <a:latin typeface="Times New Roman" panose="02020603050405020304" pitchFamily="18" charset="0"/>
              </a:rPr>
              <a:t>s1 </a:t>
            </a:r>
            <a:r>
              <a:rPr lang="en-US" altLang="zh-CN" sz="2800" b="1" dirty="0">
                <a:latin typeface="Times New Roman" panose="02020603050405020304" pitchFamily="18" charset="0"/>
              </a:rPr>
              <a:t>+ </a:t>
            </a:r>
            <a:r>
              <a:rPr lang="en-US" altLang="zh-CN" sz="2800" b="1" i="1" dirty="0">
                <a:latin typeface="Times New Roman" panose="02020603050405020304" pitchFamily="18" charset="0"/>
              </a:rPr>
              <a:t>U</a:t>
            </a:r>
            <a:r>
              <a:rPr lang="en-US" altLang="zh-CN" sz="2800" b="1" baseline="-25000" dirty="0">
                <a:latin typeface="Times New Roman" panose="02020603050405020304" pitchFamily="18" charset="0"/>
              </a:rPr>
              <a:t>s2</a:t>
            </a:r>
          </a:p>
        </p:txBody>
      </p:sp>
      <p:sp>
        <p:nvSpPr>
          <p:cNvPr id="91165" name="Rectangle 29"/>
          <p:cNvSpPr/>
          <p:nvPr>
            <p:custDataLst>
              <p:tags r:id="rId7"/>
            </p:custDataLst>
          </p:nvPr>
        </p:nvSpPr>
        <p:spPr>
          <a:xfrm>
            <a:off x="3581400" y="3413125"/>
            <a:ext cx="2670175" cy="519113"/>
          </a:xfrm>
          <a:prstGeom prst="rect">
            <a:avLst/>
          </a:prstGeom>
          <a:noFill/>
          <a:ln w="9525">
            <a:noFill/>
          </a:ln>
        </p:spPr>
        <p:txBody>
          <a:bodyPr>
            <a:spAutoFit/>
          </a:bodyPr>
          <a:lstStyle/>
          <a:p>
            <a:r>
              <a:rPr lang="en-US" altLang="zh-CN" sz="2800" b="1" i="1" dirty="0">
                <a:latin typeface="Times New Roman" panose="02020603050405020304" pitchFamily="18" charset="0"/>
              </a:rPr>
              <a:t>R</a:t>
            </a:r>
            <a:r>
              <a:rPr lang="en-US" altLang="zh-CN" sz="2800" b="1" baseline="-25000" dirty="0">
                <a:latin typeface="Times New Roman" panose="02020603050405020304" pitchFamily="18" charset="0"/>
              </a:rPr>
              <a:t>s</a:t>
            </a:r>
            <a:r>
              <a:rPr lang="en-US" altLang="zh-CN" sz="2800" b="1" i="1" dirty="0">
                <a:latin typeface="Times New Roman" panose="02020603050405020304" pitchFamily="18" charset="0"/>
              </a:rPr>
              <a:t> </a:t>
            </a:r>
            <a:r>
              <a:rPr lang="en-US" altLang="zh-CN" sz="2800" dirty="0">
                <a:latin typeface="Times New Roman" panose="02020603050405020304" pitchFamily="18" charset="0"/>
              </a:rPr>
              <a:t>= </a:t>
            </a:r>
            <a:r>
              <a:rPr lang="en-US" altLang="zh-CN" sz="2800" b="1" i="1" dirty="0">
                <a:latin typeface="Times New Roman" panose="02020603050405020304" pitchFamily="18" charset="0"/>
              </a:rPr>
              <a:t>R</a:t>
            </a:r>
            <a:r>
              <a:rPr lang="en-US" altLang="zh-CN" sz="2800" b="1" baseline="-25000" dirty="0">
                <a:latin typeface="Times New Roman" panose="02020603050405020304" pitchFamily="18" charset="0"/>
              </a:rPr>
              <a:t>s1 </a:t>
            </a:r>
            <a:r>
              <a:rPr lang="en-US" altLang="zh-CN" sz="2800" b="1" dirty="0">
                <a:latin typeface="Times New Roman" panose="02020603050405020304" pitchFamily="18" charset="0"/>
              </a:rPr>
              <a:t>+ </a:t>
            </a:r>
            <a:r>
              <a:rPr lang="en-US" altLang="zh-CN" sz="2800" b="1" i="1" dirty="0">
                <a:latin typeface="Times New Roman" panose="02020603050405020304" pitchFamily="18" charset="0"/>
              </a:rPr>
              <a:t>R</a:t>
            </a:r>
            <a:r>
              <a:rPr lang="en-US" altLang="zh-CN" sz="2800" b="1" baseline="-25000" dirty="0">
                <a:latin typeface="Times New Roman" panose="02020603050405020304" pitchFamily="18" charset="0"/>
              </a:rPr>
              <a:t>s2</a:t>
            </a:r>
          </a:p>
        </p:txBody>
      </p:sp>
      <p:sp>
        <p:nvSpPr>
          <p:cNvPr id="91166" name="Text Box 30"/>
          <p:cNvSpPr txBox="1"/>
          <p:nvPr>
            <p:custDataLst>
              <p:tags r:id="rId8"/>
            </p:custDataLst>
          </p:nvPr>
        </p:nvSpPr>
        <p:spPr>
          <a:xfrm>
            <a:off x="323850" y="4217988"/>
            <a:ext cx="2447925" cy="519112"/>
          </a:xfrm>
          <a:prstGeom prst="rect">
            <a:avLst/>
          </a:prstGeom>
          <a:noFill/>
          <a:ln w="9525">
            <a:noFill/>
          </a:ln>
        </p:spPr>
        <p:txBody>
          <a:bodyPr>
            <a:spAutoFit/>
          </a:bodyPr>
          <a:lstStyle/>
          <a:p>
            <a:r>
              <a:rPr lang="en-US" altLang="zh-CN" sz="2800" b="1" dirty="0">
                <a:solidFill>
                  <a:srgbClr val="FF0066"/>
                </a:solidFill>
                <a:latin typeface="Times New Roman" panose="02020603050405020304" pitchFamily="18" charset="0"/>
              </a:rPr>
              <a:t>2. </a:t>
            </a:r>
            <a:r>
              <a:rPr lang="zh-CN" altLang="en-US" sz="2800" b="1" dirty="0">
                <a:solidFill>
                  <a:srgbClr val="FF0066"/>
                </a:solidFill>
                <a:latin typeface="Times New Roman" panose="02020603050405020304" pitchFamily="18" charset="0"/>
              </a:rPr>
              <a:t>电流源并联</a:t>
            </a:r>
          </a:p>
        </p:txBody>
      </p:sp>
      <p:grpSp>
        <p:nvGrpSpPr>
          <p:cNvPr id="7" name="Group 31"/>
          <p:cNvGrpSpPr/>
          <p:nvPr/>
        </p:nvGrpSpPr>
        <p:grpSpPr>
          <a:xfrm>
            <a:off x="2309813" y="4521200"/>
            <a:ext cx="2932112" cy="1685925"/>
            <a:chOff x="3187" y="1314"/>
            <a:chExt cx="1847" cy="1062"/>
          </a:xfrm>
        </p:grpSpPr>
        <p:sp>
          <p:nvSpPr>
            <p:cNvPr id="107564" name="Line 32"/>
            <p:cNvSpPr/>
            <p:nvPr>
              <p:custDataLst>
                <p:tags r:id="rId39"/>
              </p:custDataLst>
            </p:nvPr>
          </p:nvSpPr>
          <p:spPr>
            <a:xfrm flipH="1">
              <a:off x="4369" y="1535"/>
              <a:ext cx="185" cy="0"/>
            </a:xfrm>
            <a:prstGeom prst="line">
              <a:avLst/>
            </a:prstGeom>
            <a:ln w="28575" cap="flat" cmpd="sng">
              <a:solidFill>
                <a:srgbClr val="0033CC"/>
              </a:solidFill>
              <a:prstDash val="solid"/>
              <a:headEnd type="none" w="med" len="med"/>
              <a:tailEnd type="none" w="med" len="med"/>
            </a:ln>
          </p:spPr>
        </p:sp>
        <p:sp>
          <p:nvSpPr>
            <p:cNvPr id="107565" name="Line 33"/>
            <p:cNvSpPr/>
            <p:nvPr>
              <p:custDataLst>
                <p:tags r:id="rId40"/>
              </p:custDataLst>
            </p:nvPr>
          </p:nvSpPr>
          <p:spPr>
            <a:xfrm flipH="1">
              <a:off x="4363" y="2232"/>
              <a:ext cx="233" cy="0"/>
            </a:xfrm>
            <a:prstGeom prst="line">
              <a:avLst/>
            </a:prstGeom>
            <a:ln w="28575" cap="flat" cmpd="sng">
              <a:solidFill>
                <a:srgbClr val="0033CC"/>
              </a:solidFill>
              <a:prstDash val="solid"/>
              <a:headEnd type="none" w="med" len="med"/>
              <a:tailEnd type="none" w="med" len="med"/>
            </a:ln>
          </p:spPr>
        </p:sp>
        <p:sp>
          <p:nvSpPr>
            <p:cNvPr id="107566" name="Rectangle 34"/>
            <p:cNvSpPr/>
            <p:nvPr>
              <p:custDataLst>
                <p:tags r:id="rId41"/>
              </p:custDataLst>
            </p:nvPr>
          </p:nvSpPr>
          <p:spPr>
            <a:xfrm>
              <a:off x="3500" y="1536"/>
              <a:ext cx="864" cy="696"/>
            </a:xfrm>
            <a:prstGeom prst="rect">
              <a:avLst/>
            </a:prstGeom>
            <a:noFill/>
            <a:ln w="28575"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7567" name="Rectangle 35"/>
            <p:cNvSpPr/>
            <p:nvPr>
              <p:custDataLst>
                <p:tags r:id="rId42"/>
              </p:custDataLst>
            </p:nvPr>
          </p:nvSpPr>
          <p:spPr>
            <a:xfrm>
              <a:off x="4320" y="1744"/>
              <a:ext cx="104" cy="204"/>
            </a:xfrm>
            <a:prstGeom prst="rect">
              <a:avLst/>
            </a:prstGeom>
            <a:solidFill>
              <a:schemeClr val="bg1"/>
            </a:soli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7568" name="Line 36"/>
            <p:cNvSpPr/>
            <p:nvPr>
              <p:custDataLst>
                <p:tags r:id="rId43"/>
              </p:custDataLst>
            </p:nvPr>
          </p:nvSpPr>
          <p:spPr>
            <a:xfrm rot="-5400000">
              <a:off x="3450" y="1888"/>
              <a:ext cx="693" cy="3"/>
            </a:xfrm>
            <a:prstGeom prst="line">
              <a:avLst/>
            </a:prstGeom>
            <a:ln w="28575" cap="flat" cmpd="sng">
              <a:solidFill>
                <a:srgbClr val="0033CC"/>
              </a:solidFill>
              <a:prstDash val="solid"/>
              <a:headEnd type="none" w="med" len="med"/>
              <a:tailEnd type="none" w="med" len="med"/>
            </a:ln>
          </p:spPr>
        </p:sp>
        <p:sp>
          <p:nvSpPr>
            <p:cNvPr id="107569" name="Oval 37"/>
            <p:cNvSpPr/>
            <p:nvPr>
              <p:custDataLst>
                <p:tags r:id="rId44"/>
              </p:custDataLst>
            </p:nvPr>
          </p:nvSpPr>
          <p:spPr>
            <a:xfrm>
              <a:off x="4585" y="2204"/>
              <a:ext cx="56" cy="5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7570" name="Rectangle 38"/>
            <p:cNvSpPr/>
            <p:nvPr>
              <p:custDataLst>
                <p:tags r:id="rId45"/>
              </p:custDataLst>
            </p:nvPr>
          </p:nvSpPr>
          <p:spPr>
            <a:xfrm>
              <a:off x="4590" y="1359"/>
              <a:ext cx="444" cy="1017"/>
            </a:xfrm>
            <a:prstGeom prst="rect">
              <a:avLst/>
            </a:prstGeom>
            <a:noFill/>
            <a:ln w="9525">
              <a:noFill/>
            </a:ln>
          </p:spPr>
          <p:txBody>
            <a:bodyPr>
              <a:spAutoFit/>
            </a:bodyPr>
            <a:lstStyle/>
            <a:p>
              <a:r>
                <a:rPr lang="en-US" altLang="zh-CN" b="1" dirty="0">
                  <a:latin typeface="Times New Roman" panose="02020603050405020304" pitchFamily="18" charset="0"/>
                </a:rPr>
                <a:t>a</a:t>
              </a:r>
            </a:p>
            <a:p>
              <a:endParaRPr lang="en-US" altLang="zh-CN" sz="2000" b="1" dirty="0">
                <a:latin typeface="Times New Roman" panose="02020603050405020304" pitchFamily="18" charset="0"/>
              </a:endParaRPr>
            </a:p>
            <a:p>
              <a:endParaRPr lang="en-US" altLang="zh-CN" sz="2000" b="1" dirty="0">
                <a:latin typeface="Times New Roman" panose="02020603050405020304" pitchFamily="18" charset="0"/>
              </a:endParaRPr>
            </a:p>
            <a:p>
              <a:pPr>
                <a:lnSpc>
                  <a:spcPct val="150000"/>
                </a:lnSpc>
              </a:pPr>
              <a:r>
                <a:rPr lang="en-US" altLang="zh-CN" b="1" dirty="0">
                  <a:latin typeface="Times New Roman" panose="02020603050405020304" pitchFamily="18" charset="0"/>
                </a:rPr>
                <a:t>b</a:t>
              </a:r>
            </a:p>
          </p:txBody>
        </p:sp>
        <p:sp>
          <p:nvSpPr>
            <p:cNvPr id="107571" name="Rectangle 39"/>
            <p:cNvSpPr/>
            <p:nvPr>
              <p:custDataLst>
                <p:tags r:id="rId46"/>
              </p:custDataLst>
            </p:nvPr>
          </p:nvSpPr>
          <p:spPr>
            <a:xfrm rot="10800000">
              <a:off x="3757" y="1784"/>
              <a:ext cx="101" cy="208"/>
            </a:xfrm>
            <a:prstGeom prst="rect">
              <a:avLst/>
            </a:prstGeom>
            <a:solidFill>
              <a:schemeClr val="bg1"/>
            </a:soli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7572" name="Oval 40"/>
            <p:cNvSpPr/>
            <p:nvPr>
              <p:custDataLst>
                <p:tags r:id="rId47"/>
              </p:custDataLst>
            </p:nvPr>
          </p:nvSpPr>
          <p:spPr>
            <a:xfrm>
              <a:off x="4555" y="1502"/>
              <a:ext cx="56" cy="5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7573" name="Line 41"/>
            <p:cNvSpPr/>
            <p:nvPr>
              <p:custDataLst>
                <p:tags r:id="rId48"/>
              </p:custDataLst>
            </p:nvPr>
          </p:nvSpPr>
          <p:spPr>
            <a:xfrm flipV="1">
              <a:off x="3500" y="1602"/>
              <a:ext cx="0" cy="186"/>
            </a:xfrm>
            <a:prstGeom prst="line">
              <a:avLst/>
            </a:prstGeom>
            <a:ln w="28575" cap="flat" cmpd="sng">
              <a:solidFill>
                <a:srgbClr val="FF0066"/>
              </a:solidFill>
              <a:prstDash val="solid"/>
              <a:headEnd type="none" w="med" len="med"/>
              <a:tailEnd type="stealth" w="med" len="med"/>
            </a:ln>
          </p:spPr>
        </p:sp>
        <p:sp>
          <p:nvSpPr>
            <p:cNvPr id="107574" name="Rectangle 42"/>
            <p:cNvSpPr/>
            <p:nvPr>
              <p:custDataLst>
                <p:tags r:id="rId49"/>
              </p:custDataLst>
            </p:nvPr>
          </p:nvSpPr>
          <p:spPr>
            <a:xfrm>
              <a:off x="3187" y="1542"/>
              <a:ext cx="376" cy="288"/>
            </a:xfrm>
            <a:prstGeom prst="rect">
              <a:avLst/>
            </a:prstGeom>
            <a:noFill/>
            <a:ln w="9525">
              <a:noFill/>
            </a:ln>
          </p:spPr>
          <p:txBody>
            <a:bodyPr>
              <a:spAutoFit/>
            </a:bodyPr>
            <a:lstStyle/>
            <a:p>
              <a:r>
                <a:rPr lang="en-US" altLang="zh-CN" b="1" i="1" dirty="0">
                  <a:solidFill>
                    <a:srgbClr val="0033CC"/>
                  </a:solidFill>
                  <a:latin typeface="Times New Roman" panose="02020603050405020304" pitchFamily="18" charset="0"/>
                </a:rPr>
                <a:t>I</a:t>
              </a:r>
              <a:r>
                <a:rPr lang="en-US" altLang="zh-CN" b="1" baseline="-25000" dirty="0">
                  <a:solidFill>
                    <a:srgbClr val="0033CC"/>
                  </a:solidFill>
                  <a:latin typeface="Times New Roman" panose="02020603050405020304" pitchFamily="18" charset="0"/>
                </a:rPr>
                <a:t>s1</a:t>
              </a:r>
            </a:p>
          </p:txBody>
        </p:sp>
        <p:sp>
          <p:nvSpPr>
            <p:cNvPr id="107575" name="Line 43"/>
            <p:cNvSpPr/>
            <p:nvPr>
              <p:custDataLst>
                <p:tags r:id="rId50"/>
              </p:custDataLst>
            </p:nvPr>
          </p:nvSpPr>
          <p:spPr>
            <a:xfrm rot="-5400000">
              <a:off x="4460" y="1440"/>
              <a:ext cx="0" cy="186"/>
            </a:xfrm>
            <a:prstGeom prst="line">
              <a:avLst/>
            </a:prstGeom>
            <a:ln w="28575" cap="flat" cmpd="sng">
              <a:solidFill>
                <a:srgbClr val="FF0066"/>
              </a:solidFill>
              <a:prstDash val="solid"/>
              <a:headEnd type="none" w="med" len="med"/>
              <a:tailEnd type="stealth" w="med" len="med"/>
            </a:ln>
          </p:spPr>
        </p:sp>
        <p:sp>
          <p:nvSpPr>
            <p:cNvPr id="107576" name="Rectangle 44"/>
            <p:cNvSpPr/>
            <p:nvPr>
              <p:custDataLst>
                <p:tags r:id="rId51"/>
              </p:custDataLst>
            </p:nvPr>
          </p:nvSpPr>
          <p:spPr>
            <a:xfrm>
              <a:off x="4323" y="1314"/>
              <a:ext cx="191" cy="288"/>
            </a:xfrm>
            <a:prstGeom prst="rect">
              <a:avLst/>
            </a:prstGeom>
            <a:noFill/>
            <a:ln w="9525">
              <a:noFill/>
            </a:ln>
          </p:spPr>
          <p:txBody>
            <a:bodyPr wrap="none">
              <a:spAutoFit/>
            </a:bodyPr>
            <a:lstStyle/>
            <a:p>
              <a:r>
                <a:rPr lang="en-US" altLang="zh-CN" b="1" i="1" dirty="0">
                  <a:solidFill>
                    <a:srgbClr val="FF0066"/>
                  </a:solidFill>
                  <a:latin typeface="Times New Roman" panose="02020603050405020304" pitchFamily="18" charset="0"/>
                </a:rPr>
                <a:t>I</a:t>
              </a:r>
            </a:p>
          </p:txBody>
        </p:sp>
        <p:sp>
          <p:nvSpPr>
            <p:cNvPr id="107577" name="Oval 45"/>
            <p:cNvSpPr/>
            <p:nvPr>
              <p:custDataLst>
                <p:tags r:id="rId52"/>
              </p:custDataLst>
            </p:nvPr>
          </p:nvSpPr>
          <p:spPr>
            <a:xfrm>
              <a:off x="3389" y="1751"/>
              <a:ext cx="218" cy="214"/>
            </a:xfrm>
            <a:prstGeom prst="ellipse">
              <a:avLst/>
            </a:prstGeom>
            <a:solidFill>
              <a:schemeClr val="bg1"/>
            </a:solid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7578" name="Line 46"/>
            <p:cNvSpPr/>
            <p:nvPr>
              <p:custDataLst>
                <p:tags r:id="rId53"/>
              </p:custDataLst>
            </p:nvPr>
          </p:nvSpPr>
          <p:spPr>
            <a:xfrm>
              <a:off x="3380" y="1860"/>
              <a:ext cx="234" cy="0"/>
            </a:xfrm>
            <a:prstGeom prst="line">
              <a:avLst/>
            </a:prstGeom>
            <a:ln w="28575" cap="flat" cmpd="sng">
              <a:solidFill>
                <a:srgbClr val="0033CC"/>
              </a:solidFill>
              <a:prstDash val="solid"/>
              <a:headEnd type="none" w="med" len="med"/>
              <a:tailEnd type="none" w="med" len="med"/>
            </a:ln>
          </p:spPr>
        </p:sp>
        <p:sp>
          <p:nvSpPr>
            <p:cNvPr id="107579" name="Line 47"/>
            <p:cNvSpPr/>
            <p:nvPr>
              <p:custDataLst>
                <p:tags r:id="rId54"/>
              </p:custDataLst>
            </p:nvPr>
          </p:nvSpPr>
          <p:spPr>
            <a:xfrm rot="-5400000">
              <a:off x="3750" y="1882"/>
              <a:ext cx="681" cy="3"/>
            </a:xfrm>
            <a:prstGeom prst="line">
              <a:avLst/>
            </a:prstGeom>
            <a:ln w="28575" cap="flat" cmpd="sng">
              <a:solidFill>
                <a:srgbClr val="0033CC"/>
              </a:solidFill>
              <a:prstDash val="solid"/>
              <a:headEnd type="none" w="med" len="med"/>
              <a:tailEnd type="none" w="med" len="med"/>
            </a:ln>
          </p:spPr>
        </p:sp>
        <p:sp>
          <p:nvSpPr>
            <p:cNvPr id="107580" name="Oval 48"/>
            <p:cNvSpPr/>
            <p:nvPr>
              <p:custDataLst>
                <p:tags r:id="rId55"/>
              </p:custDataLst>
            </p:nvPr>
          </p:nvSpPr>
          <p:spPr>
            <a:xfrm>
              <a:off x="3989" y="1763"/>
              <a:ext cx="218" cy="214"/>
            </a:xfrm>
            <a:prstGeom prst="ellipse">
              <a:avLst/>
            </a:prstGeom>
            <a:solidFill>
              <a:schemeClr val="bg1"/>
            </a:solid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7581" name="Line 49"/>
            <p:cNvSpPr/>
            <p:nvPr>
              <p:custDataLst>
                <p:tags r:id="rId56"/>
              </p:custDataLst>
            </p:nvPr>
          </p:nvSpPr>
          <p:spPr>
            <a:xfrm>
              <a:off x="3980" y="1872"/>
              <a:ext cx="234" cy="0"/>
            </a:xfrm>
            <a:prstGeom prst="line">
              <a:avLst/>
            </a:prstGeom>
            <a:ln w="28575" cap="flat" cmpd="sng">
              <a:solidFill>
                <a:srgbClr val="0033CC"/>
              </a:solidFill>
              <a:prstDash val="solid"/>
              <a:headEnd type="none" w="med" len="med"/>
              <a:tailEnd type="none" w="med" len="med"/>
            </a:ln>
          </p:spPr>
        </p:sp>
        <p:sp>
          <p:nvSpPr>
            <p:cNvPr id="107582" name="Line 50"/>
            <p:cNvSpPr/>
            <p:nvPr>
              <p:custDataLst>
                <p:tags r:id="rId57"/>
              </p:custDataLst>
            </p:nvPr>
          </p:nvSpPr>
          <p:spPr>
            <a:xfrm flipV="1">
              <a:off x="4094" y="1578"/>
              <a:ext cx="0" cy="186"/>
            </a:xfrm>
            <a:prstGeom prst="line">
              <a:avLst/>
            </a:prstGeom>
            <a:ln w="28575" cap="flat" cmpd="sng">
              <a:solidFill>
                <a:srgbClr val="FF0066"/>
              </a:solidFill>
              <a:prstDash val="solid"/>
              <a:headEnd type="none" w="med" len="med"/>
              <a:tailEnd type="stealth" w="med" len="med"/>
            </a:ln>
          </p:spPr>
        </p:sp>
        <p:sp>
          <p:nvSpPr>
            <p:cNvPr id="107583" name="Rectangle 51"/>
            <p:cNvSpPr/>
            <p:nvPr>
              <p:custDataLst>
                <p:tags r:id="rId58"/>
              </p:custDataLst>
            </p:nvPr>
          </p:nvSpPr>
          <p:spPr>
            <a:xfrm>
              <a:off x="3763" y="1542"/>
              <a:ext cx="376" cy="288"/>
            </a:xfrm>
            <a:prstGeom prst="rect">
              <a:avLst/>
            </a:prstGeom>
            <a:noFill/>
            <a:ln w="9525">
              <a:noFill/>
            </a:ln>
          </p:spPr>
          <p:txBody>
            <a:bodyPr>
              <a:spAutoFit/>
            </a:bodyPr>
            <a:lstStyle/>
            <a:p>
              <a:r>
                <a:rPr lang="en-US" altLang="zh-CN" b="1" i="1" dirty="0">
                  <a:solidFill>
                    <a:srgbClr val="0033CC"/>
                  </a:solidFill>
                  <a:latin typeface="Times New Roman" panose="02020603050405020304" pitchFamily="18" charset="0"/>
                </a:rPr>
                <a:t>I</a:t>
              </a:r>
              <a:r>
                <a:rPr lang="en-US" altLang="zh-CN" b="1" baseline="-25000" dirty="0">
                  <a:solidFill>
                    <a:srgbClr val="0033CC"/>
                  </a:solidFill>
                  <a:latin typeface="Times New Roman" panose="02020603050405020304" pitchFamily="18" charset="0"/>
                </a:rPr>
                <a:t>s2</a:t>
              </a:r>
            </a:p>
          </p:txBody>
        </p:sp>
        <p:sp>
          <p:nvSpPr>
            <p:cNvPr id="107584" name="Rectangle 52"/>
            <p:cNvSpPr/>
            <p:nvPr>
              <p:custDataLst>
                <p:tags r:id="rId59"/>
              </p:custDataLst>
            </p:nvPr>
          </p:nvSpPr>
          <p:spPr>
            <a:xfrm>
              <a:off x="3481" y="1884"/>
              <a:ext cx="369" cy="288"/>
            </a:xfrm>
            <a:prstGeom prst="rect">
              <a:avLst/>
            </a:prstGeom>
            <a:noFill/>
            <a:ln w="9525">
              <a:noFill/>
            </a:ln>
          </p:spPr>
          <p:txBody>
            <a:bodyPr wrap="none">
              <a:spAutoFit/>
            </a:bodyPr>
            <a:lstStyle/>
            <a:p>
              <a:r>
                <a:rPr lang="en-US" altLang="zh-CN" b="1" i="1" dirty="0">
                  <a:solidFill>
                    <a:srgbClr val="0033CC"/>
                  </a:solidFill>
                  <a:latin typeface="Times New Roman" panose="02020603050405020304" pitchFamily="18" charset="0"/>
                </a:rPr>
                <a:t>G</a:t>
              </a:r>
              <a:r>
                <a:rPr lang="en-US" altLang="zh-CN" b="1" baseline="-25000" dirty="0">
                  <a:solidFill>
                    <a:srgbClr val="0033CC"/>
                  </a:solidFill>
                  <a:latin typeface="Times New Roman" panose="02020603050405020304" pitchFamily="18" charset="0"/>
                </a:rPr>
                <a:t>s1</a:t>
              </a:r>
            </a:p>
          </p:txBody>
        </p:sp>
        <p:sp>
          <p:nvSpPr>
            <p:cNvPr id="107585" name="Rectangle 53"/>
            <p:cNvSpPr/>
            <p:nvPr>
              <p:custDataLst>
                <p:tags r:id="rId60"/>
              </p:custDataLst>
            </p:nvPr>
          </p:nvSpPr>
          <p:spPr>
            <a:xfrm>
              <a:off x="4057" y="1944"/>
              <a:ext cx="369" cy="288"/>
            </a:xfrm>
            <a:prstGeom prst="rect">
              <a:avLst/>
            </a:prstGeom>
            <a:noFill/>
            <a:ln w="9525">
              <a:noFill/>
            </a:ln>
          </p:spPr>
          <p:txBody>
            <a:bodyPr>
              <a:spAutoFit/>
            </a:bodyPr>
            <a:lstStyle/>
            <a:p>
              <a:r>
                <a:rPr lang="en-US" altLang="zh-CN" b="1" i="1" dirty="0">
                  <a:solidFill>
                    <a:srgbClr val="0033CC"/>
                  </a:solidFill>
                  <a:latin typeface="Times New Roman" panose="02020603050405020304" pitchFamily="18" charset="0"/>
                </a:rPr>
                <a:t>G</a:t>
              </a:r>
              <a:r>
                <a:rPr lang="en-US" altLang="zh-CN" b="1" baseline="-25000" dirty="0">
                  <a:solidFill>
                    <a:srgbClr val="0033CC"/>
                  </a:solidFill>
                  <a:latin typeface="Times New Roman" panose="02020603050405020304" pitchFamily="18" charset="0"/>
                </a:rPr>
                <a:t>s2</a:t>
              </a:r>
            </a:p>
          </p:txBody>
        </p:sp>
      </p:grpSp>
      <p:grpSp>
        <p:nvGrpSpPr>
          <p:cNvPr id="8" name="Group 54"/>
          <p:cNvGrpSpPr/>
          <p:nvPr/>
        </p:nvGrpSpPr>
        <p:grpSpPr>
          <a:xfrm>
            <a:off x="5527675" y="4754563"/>
            <a:ext cx="1781175" cy="1431925"/>
            <a:chOff x="3624" y="2613"/>
            <a:chExt cx="1242" cy="953"/>
          </a:xfrm>
        </p:grpSpPr>
        <p:sp>
          <p:nvSpPr>
            <p:cNvPr id="107552" name="Rectangle 55"/>
            <p:cNvSpPr/>
            <p:nvPr>
              <p:custDataLst>
                <p:tags r:id="rId27"/>
              </p:custDataLst>
            </p:nvPr>
          </p:nvSpPr>
          <p:spPr>
            <a:xfrm>
              <a:off x="4301" y="2877"/>
              <a:ext cx="535" cy="304"/>
            </a:xfrm>
            <a:prstGeom prst="rect">
              <a:avLst/>
            </a:prstGeom>
            <a:noFill/>
            <a:ln w="9525">
              <a:noFill/>
            </a:ln>
          </p:spPr>
          <p:txBody>
            <a:bodyPr>
              <a:spAutoFit/>
            </a:bodyPr>
            <a:lstStyle/>
            <a:p>
              <a:r>
                <a:rPr lang="en-US" altLang="zh-CN" b="1" i="1" dirty="0">
                  <a:solidFill>
                    <a:srgbClr val="FF0066"/>
                  </a:solidFill>
                  <a:latin typeface="Times New Roman" panose="02020603050405020304" pitchFamily="18" charset="0"/>
                  <a:sym typeface="Symbol" panose="05050102010706020507" pitchFamily="18" charset="2"/>
                </a:rPr>
                <a:t>G</a:t>
              </a:r>
              <a:r>
                <a:rPr lang="en-US" altLang="zh-CN" b="1" baseline="-25000" dirty="0">
                  <a:solidFill>
                    <a:srgbClr val="FF0066"/>
                  </a:solidFill>
                  <a:latin typeface="Times New Roman" panose="02020603050405020304" pitchFamily="18" charset="0"/>
                  <a:sym typeface="Symbol" panose="05050102010706020507" pitchFamily="18" charset="2"/>
                </a:rPr>
                <a:t>s</a:t>
              </a:r>
              <a:endParaRPr lang="en-US" altLang="zh-CN" b="1" dirty="0">
                <a:solidFill>
                  <a:srgbClr val="FF0066"/>
                </a:solidFill>
                <a:latin typeface="Times New Roman" panose="02020603050405020304" pitchFamily="18" charset="0"/>
                <a:sym typeface="Symbol" panose="05050102010706020507" pitchFamily="18" charset="2"/>
              </a:endParaRPr>
            </a:p>
          </p:txBody>
        </p:sp>
        <p:sp>
          <p:nvSpPr>
            <p:cNvPr id="107553" name="Rectangle 56"/>
            <p:cNvSpPr/>
            <p:nvPr>
              <p:custDataLst>
                <p:tags r:id="rId28"/>
              </p:custDataLst>
            </p:nvPr>
          </p:nvSpPr>
          <p:spPr>
            <a:xfrm>
              <a:off x="4422" y="2613"/>
              <a:ext cx="444" cy="953"/>
            </a:xfrm>
            <a:prstGeom prst="rect">
              <a:avLst/>
            </a:prstGeom>
            <a:noFill/>
            <a:ln w="9525">
              <a:noFill/>
            </a:ln>
          </p:spPr>
          <p:txBody>
            <a:bodyPr>
              <a:spAutoFit/>
            </a:bodyPr>
            <a:lstStyle/>
            <a:p>
              <a:r>
                <a:rPr lang="en-US" altLang="zh-CN" b="1" dirty="0">
                  <a:solidFill>
                    <a:schemeClr val="tx2"/>
                  </a:solidFill>
                  <a:latin typeface="Times New Roman" panose="02020603050405020304" pitchFamily="18" charset="0"/>
                </a:rPr>
                <a:t>a</a:t>
              </a:r>
            </a:p>
            <a:p>
              <a:endParaRPr lang="en-US" altLang="zh-CN" sz="2000" b="1" dirty="0">
                <a:solidFill>
                  <a:schemeClr val="tx2"/>
                </a:solidFill>
                <a:latin typeface="Times New Roman" panose="02020603050405020304" pitchFamily="18" charset="0"/>
              </a:endParaRPr>
            </a:p>
            <a:p>
              <a:endParaRPr lang="en-US" altLang="zh-CN" sz="2000" b="1" dirty="0">
                <a:solidFill>
                  <a:schemeClr val="tx2"/>
                </a:solidFill>
                <a:latin typeface="Times New Roman" panose="02020603050405020304" pitchFamily="18" charset="0"/>
              </a:endParaRPr>
            </a:p>
            <a:p>
              <a:r>
                <a:rPr lang="en-US" altLang="zh-CN" b="1" dirty="0">
                  <a:solidFill>
                    <a:schemeClr val="tx2"/>
                  </a:solidFill>
                  <a:latin typeface="Times New Roman" panose="02020603050405020304" pitchFamily="18" charset="0"/>
                </a:rPr>
                <a:t>b</a:t>
              </a:r>
            </a:p>
          </p:txBody>
        </p:sp>
        <p:sp>
          <p:nvSpPr>
            <p:cNvPr id="107554" name="Rectangle 57"/>
            <p:cNvSpPr/>
            <p:nvPr>
              <p:custDataLst>
                <p:tags r:id="rId29"/>
              </p:custDataLst>
            </p:nvPr>
          </p:nvSpPr>
          <p:spPr>
            <a:xfrm>
              <a:off x="3906" y="2688"/>
              <a:ext cx="312" cy="696"/>
            </a:xfrm>
            <a:prstGeom prst="rect">
              <a:avLst/>
            </a:prstGeom>
            <a:noFill/>
            <a:ln w="28575"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7555" name="Oval 58"/>
            <p:cNvSpPr/>
            <p:nvPr>
              <p:custDataLst>
                <p:tags r:id="rId30"/>
              </p:custDataLst>
            </p:nvPr>
          </p:nvSpPr>
          <p:spPr>
            <a:xfrm>
              <a:off x="4397" y="3356"/>
              <a:ext cx="56" cy="5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7556" name="Rectangle 59"/>
            <p:cNvSpPr/>
            <p:nvPr>
              <p:custDataLst>
                <p:tags r:id="rId31"/>
              </p:custDataLst>
            </p:nvPr>
          </p:nvSpPr>
          <p:spPr>
            <a:xfrm rot="10800000">
              <a:off x="4175" y="2936"/>
              <a:ext cx="101" cy="208"/>
            </a:xfrm>
            <a:prstGeom prst="rect">
              <a:avLst/>
            </a:prstGeom>
            <a:solidFill>
              <a:schemeClr val="bg1"/>
            </a:soli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7557" name="Oval 60"/>
            <p:cNvSpPr/>
            <p:nvPr>
              <p:custDataLst>
                <p:tags r:id="rId32"/>
              </p:custDataLst>
            </p:nvPr>
          </p:nvSpPr>
          <p:spPr>
            <a:xfrm>
              <a:off x="4385" y="2660"/>
              <a:ext cx="56" cy="5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7558" name="Oval 61"/>
            <p:cNvSpPr/>
            <p:nvPr>
              <p:custDataLst>
                <p:tags r:id="rId33"/>
              </p:custDataLst>
            </p:nvPr>
          </p:nvSpPr>
          <p:spPr>
            <a:xfrm>
              <a:off x="3819" y="2927"/>
              <a:ext cx="218" cy="214"/>
            </a:xfrm>
            <a:prstGeom prst="ellipse">
              <a:avLst/>
            </a:prstGeom>
            <a:solidFill>
              <a:schemeClr val="bg1"/>
            </a:solid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7559" name="Line 62"/>
            <p:cNvSpPr/>
            <p:nvPr>
              <p:custDataLst>
                <p:tags r:id="rId34"/>
              </p:custDataLst>
            </p:nvPr>
          </p:nvSpPr>
          <p:spPr>
            <a:xfrm>
              <a:off x="3810" y="3036"/>
              <a:ext cx="234" cy="0"/>
            </a:xfrm>
            <a:prstGeom prst="line">
              <a:avLst/>
            </a:prstGeom>
            <a:ln w="28575" cap="flat" cmpd="sng">
              <a:solidFill>
                <a:srgbClr val="0033CC"/>
              </a:solidFill>
              <a:prstDash val="solid"/>
              <a:headEnd type="none" w="med" len="med"/>
              <a:tailEnd type="none" w="med" len="med"/>
            </a:ln>
          </p:spPr>
        </p:sp>
        <p:sp>
          <p:nvSpPr>
            <p:cNvPr id="107560" name="Line 63"/>
            <p:cNvSpPr/>
            <p:nvPr>
              <p:custDataLst>
                <p:tags r:id="rId35"/>
              </p:custDataLst>
            </p:nvPr>
          </p:nvSpPr>
          <p:spPr>
            <a:xfrm>
              <a:off x="4212" y="2688"/>
              <a:ext cx="186" cy="0"/>
            </a:xfrm>
            <a:prstGeom prst="line">
              <a:avLst/>
            </a:prstGeom>
            <a:ln w="28575" cap="flat" cmpd="sng">
              <a:solidFill>
                <a:srgbClr val="0033CC"/>
              </a:solidFill>
              <a:prstDash val="solid"/>
              <a:headEnd type="none" w="med" len="med"/>
              <a:tailEnd type="none" w="med" len="med"/>
            </a:ln>
          </p:spPr>
        </p:sp>
        <p:sp>
          <p:nvSpPr>
            <p:cNvPr id="107561" name="Line 64"/>
            <p:cNvSpPr/>
            <p:nvPr>
              <p:custDataLst>
                <p:tags r:id="rId36"/>
              </p:custDataLst>
            </p:nvPr>
          </p:nvSpPr>
          <p:spPr>
            <a:xfrm>
              <a:off x="4218" y="3384"/>
              <a:ext cx="186" cy="0"/>
            </a:xfrm>
            <a:prstGeom prst="line">
              <a:avLst/>
            </a:prstGeom>
            <a:ln w="28575" cap="flat" cmpd="sng">
              <a:solidFill>
                <a:srgbClr val="0033CC"/>
              </a:solidFill>
              <a:prstDash val="solid"/>
              <a:headEnd type="none" w="med" len="med"/>
              <a:tailEnd type="none" w="med" len="med"/>
            </a:ln>
          </p:spPr>
        </p:sp>
        <p:sp>
          <p:nvSpPr>
            <p:cNvPr id="107562" name="Line 65"/>
            <p:cNvSpPr/>
            <p:nvPr>
              <p:custDataLst>
                <p:tags r:id="rId37"/>
              </p:custDataLst>
            </p:nvPr>
          </p:nvSpPr>
          <p:spPr>
            <a:xfrm flipV="1">
              <a:off x="3918" y="2682"/>
              <a:ext cx="0" cy="186"/>
            </a:xfrm>
            <a:prstGeom prst="line">
              <a:avLst/>
            </a:prstGeom>
            <a:ln w="28575" cap="flat" cmpd="sng">
              <a:solidFill>
                <a:srgbClr val="FF0066"/>
              </a:solidFill>
              <a:prstDash val="solid"/>
              <a:headEnd type="none" w="med" len="med"/>
              <a:tailEnd type="stealth" w="med" len="med"/>
            </a:ln>
          </p:spPr>
        </p:sp>
        <p:sp>
          <p:nvSpPr>
            <p:cNvPr id="107563" name="Rectangle 66"/>
            <p:cNvSpPr/>
            <p:nvPr>
              <p:custDataLst>
                <p:tags r:id="rId38"/>
              </p:custDataLst>
            </p:nvPr>
          </p:nvSpPr>
          <p:spPr>
            <a:xfrm>
              <a:off x="3624" y="2676"/>
              <a:ext cx="325" cy="305"/>
            </a:xfrm>
            <a:prstGeom prst="rect">
              <a:avLst/>
            </a:prstGeom>
            <a:noFill/>
            <a:ln w="9525">
              <a:noFill/>
            </a:ln>
          </p:spPr>
          <p:txBody>
            <a:bodyPr>
              <a:spAutoFit/>
            </a:bodyPr>
            <a:lstStyle/>
            <a:p>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s</a:t>
              </a:r>
            </a:p>
          </p:txBody>
        </p:sp>
      </p:grpSp>
      <p:sp>
        <p:nvSpPr>
          <p:cNvPr id="91203" name="Rectangle 67"/>
          <p:cNvSpPr/>
          <p:nvPr>
            <p:custDataLst>
              <p:tags r:id="rId9"/>
            </p:custDataLst>
          </p:nvPr>
        </p:nvSpPr>
        <p:spPr>
          <a:xfrm>
            <a:off x="2555875" y="6202363"/>
            <a:ext cx="2765425" cy="519112"/>
          </a:xfrm>
          <a:prstGeom prst="rect">
            <a:avLst/>
          </a:prstGeom>
          <a:noFill/>
          <a:ln w="9525">
            <a:noFill/>
          </a:ln>
        </p:spPr>
        <p:txBody>
          <a:bodyPr>
            <a:spAutoFit/>
          </a:bodyPr>
          <a:lstStyle/>
          <a:p>
            <a:r>
              <a:rPr lang="en-US" altLang="zh-CN" sz="2800" b="1" i="1" dirty="0">
                <a:latin typeface="Times New Roman" panose="02020603050405020304" pitchFamily="18" charset="0"/>
              </a:rPr>
              <a:t>I</a:t>
            </a:r>
            <a:r>
              <a:rPr lang="en-US" altLang="zh-CN" sz="2800" b="1" baseline="-25000" dirty="0">
                <a:latin typeface="Times New Roman" panose="02020603050405020304" pitchFamily="18" charset="0"/>
              </a:rPr>
              <a:t>s</a:t>
            </a:r>
            <a:r>
              <a:rPr lang="en-US" altLang="zh-CN" sz="2800" b="1" i="1" dirty="0">
                <a:latin typeface="Times New Roman" panose="02020603050405020304" pitchFamily="18" charset="0"/>
              </a:rPr>
              <a:t> </a:t>
            </a:r>
            <a:r>
              <a:rPr lang="en-US" altLang="zh-CN" sz="2800" dirty="0">
                <a:latin typeface="Times New Roman" panose="02020603050405020304" pitchFamily="18" charset="0"/>
              </a:rPr>
              <a:t>= </a:t>
            </a:r>
            <a:r>
              <a:rPr lang="en-US" altLang="zh-CN" sz="2800" b="1" i="1" dirty="0">
                <a:latin typeface="Times New Roman" panose="02020603050405020304" pitchFamily="18" charset="0"/>
              </a:rPr>
              <a:t>I</a:t>
            </a:r>
            <a:r>
              <a:rPr lang="en-US" altLang="zh-CN" sz="2800" b="1" baseline="-25000" dirty="0">
                <a:latin typeface="Times New Roman" panose="02020603050405020304" pitchFamily="18" charset="0"/>
              </a:rPr>
              <a:t>s1 </a:t>
            </a:r>
            <a:r>
              <a:rPr lang="en-US" altLang="zh-CN" sz="2800" b="1" dirty="0">
                <a:latin typeface="Times New Roman" panose="02020603050405020304" pitchFamily="18" charset="0"/>
              </a:rPr>
              <a:t>+ </a:t>
            </a:r>
            <a:r>
              <a:rPr lang="en-US" altLang="zh-CN" sz="2800" b="1" i="1" dirty="0">
                <a:latin typeface="Times New Roman" panose="02020603050405020304" pitchFamily="18" charset="0"/>
              </a:rPr>
              <a:t>I</a:t>
            </a:r>
            <a:r>
              <a:rPr lang="en-US" altLang="zh-CN" sz="2800" b="1" baseline="-25000" dirty="0">
                <a:latin typeface="Times New Roman" panose="02020603050405020304" pitchFamily="18" charset="0"/>
              </a:rPr>
              <a:t>s2</a:t>
            </a:r>
          </a:p>
        </p:txBody>
      </p:sp>
      <p:sp>
        <p:nvSpPr>
          <p:cNvPr id="91204" name="Rectangle 68"/>
          <p:cNvSpPr/>
          <p:nvPr>
            <p:custDataLst>
              <p:tags r:id="rId10"/>
            </p:custDataLst>
          </p:nvPr>
        </p:nvSpPr>
        <p:spPr>
          <a:xfrm>
            <a:off x="5141913" y="6202363"/>
            <a:ext cx="2670175" cy="519112"/>
          </a:xfrm>
          <a:prstGeom prst="rect">
            <a:avLst/>
          </a:prstGeom>
          <a:noFill/>
          <a:ln w="9525">
            <a:noFill/>
          </a:ln>
        </p:spPr>
        <p:txBody>
          <a:bodyPr>
            <a:spAutoFit/>
          </a:bodyPr>
          <a:lstStyle/>
          <a:p>
            <a:r>
              <a:rPr lang="en-US" altLang="zh-CN" sz="2800" b="1" i="1" dirty="0">
                <a:latin typeface="Times New Roman" panose="02020603050405020304" pitchFamily="18" charset="0"/>
              </a:rPr>
              <a:t>G</a:t>
            </a:r>
            <a:r>
              <a:rPr lang="en-US" altLang="zh-CN" sz="2800" b="1" baseline="-25000" dirty="0">
                <a:latin typeface="Times New Roman" panose="02020603050405020304" pitchFamily="18" charset="0"/>
              </a:rPr>
              <a:t>s</a:t>
            </a:r>
            <a:r>
              <a:rPr lang="en-US" altLang="zh-CN" sz="2800" b="1" i="1" dirty="0">
                <a:latin typeface="Times New Roman" panose="02020603050405020304" pitchFamily="18" charset="0"/>
              </a:rPr>
              <a:t> </a:t>
            </a:r>
            <a:r>
              <a:rPr lang="en-US" altLang="zh-CN" sz="2800" dirty="0">
                <a:latin typeface="Times New Roman" panose="02020603050405020304" pitchFamily="18" charset="0"/>
              </a:rPr>
              <a:t>= </a:t>
            </a:r>
            <a:r>
              <a:rPr lang="en-US" altLang="zh-CN" sz="2800" b="1" i="1" dirty="0">
                <a:latin typeface="Times New Roman" panose="02020603050405020304" pitchFamily="18" charset="0"/>
              </a:rPr>
              <a:t>G</a:t>
            </a:r>
            <a:r>
              <a:rPr lang="en-US" altLang="zh-CN" sz="2800" b="1" baseline="-25000" dirty="0">
                <a:latin typeface="Times New Roman" panose="02020603050405020304" pitchFamily="18" charset="0"/>
              </a:rPr>
              <a:t>s1 </a:t>
            </a:r>
            <a:r>
              <a:rPr lang="en-US" altLang="zh-CN" sz="2800" b="1" dirty="0">
                <a:latin typeface="Times New Roman" panose="02020603050405020304" pitchFamily="18" charset="0"/>
              </a:rPr>
              <a:t>+G</a:t>
            </a:r>
            <a:r>
              <a:rPr lang="en-US" altLang="zh-CN" sz="2800" b="1" baseline="-25000" dirty="0">
                <a:latin typeface="Times New Roman" panose="02020603050405020304" pitchFamily="18" charset="0"/>
              </a:rPr>
              <a:t>s2</a:t>
            </a:r>
          </a:p>
        </p:txBody>
      </p:sp>
      <p:sp>
        <p:nvSpPr>
          <p:cNvPr id="91205" name="AutoShape 69"/>
          <p:cNvSpPr/>
          <p:nvPr>
            <p:custDataLst>
              <p:tags r:id="rId11"/>
            </p:custDataLst>
          </p:nvPr>
        </p:nvSpPr>
        <p:spPr>
          <a:xfrm>
            <a:off x="5218113" y="2058988"/>
            <a:ext cx="819150" cy="285750"/>
          </a:xfrm>
          <a:prstGeom prst="notchedRightArrow">
            <a:avLst>
              <a:gd name="adj1" fmla="val 50000"/>
              <a:gd name="adj2" fmla="val 71666"/>
            </a:avLst>
          </a:prstGeom>
          <a:solidFill>
            <a:srgbClr val="CCFFCC"/>
          </a:solidFill>
          <a:ln w="952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91206" name="AutoShape 70"/>
          <p:cNvSpPr/>
          <p:nvPr>
            <p:custDataLst>
              <p:tags r:id="rId12"/>
            </p:custDataLst>
          </p:nvPr>
        </p:nvSpPr>
        <p:spPr>
          <a:xfrm>
            <a:off x="4670425" y="5268913"/>
            <a:ext cx="819150" cy="285750"/>
          </a:xfrm>
          <a:prstGeom prst="notchedRightArrow">
            <a:avLst>
              <a:gd name="adj1" fmla="val 50000"/>
              <a:gd name="adj2" fmla="val 71666"/>
            </a:avLst>
          </a:prstGeom>
          <a:solidFill>
            <a:srgbClr val="CCFFCC"/>
          </a:solidFill>
          <a:ln w="952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nvGrpSpPr>
          <p:cNvPr id="9" name="Group 71"/>
          <p:cNvGrpSpPr/>
          <p:nvPr/>
        </p:nvGrpSpPr>
        <p:grpSpPr>
          <a:xfrm>
            <a:off x="6084888" y="1279525"/>
            <a:ext cx="2552700" cy="1549400"/>
            <a:chOff x="4008" y="1034"/>
            <a:chExt cx="1608" cy="976"/>
          </a:xfrm>
        </p:grpSpPr>
        <p:sp>
          <p:nvSpPr>
            <p:cNvPr id="107536" name="Rectangle 72"/>
            <p:cNvSpPr/>
            <p:nvPr>
              <p:custDataLst>
                <p:tags r:id="rId13"/>
              </p:custDataLst>
            </p:nvPr>
          </p:nvSpPr>
          <p:spPr>
            <a:xfrm>
              <a:off x="4054" y="1534"/>
              <a:ext cx="1470" cy="288"/>
            </a:xfrm>
            <a:prstGeom prst="rect">
              <a:avLst/>
            </a:prstGeom>
            <a:noFill/>
            <a:ln w="9525">
              <a:noFill/>
            </a:ln>
          </p:spPr>
          <p:txBody>
            <a:bodyPr>
              <a:spAutoFit/>
            </a:bodyPr>
            <a:lstStyle/>
            <a:p>
              <a:pPr>
                <a:spcBef>
                  <a:spcPct val="50000"/>
                </a:spcBef>
              </a:pPr>
              <a:r>
                <a:rPr lang="en-US" altLang="zh-CN" b="1" dirty="0">
                  <a:latin typeface="Times New Roman" panose="02020603050405020304" pitchFamily="18" charset="0"/>
                </a:rPr>
                <a:t>a                     b</a:t>
              </a:r>
            </a:p>
          </p:txBody>
        </p:sp>
        <p:sp>
          <p:nvSpPr>
            <p:cNvPr id="107537" name="Rectangle 73"/>
            <p:cNvSpPr/>
            <p:nvPr>
              <p:custDataLst>
                <p:tags r:id="rId14"/>
              </p:custDataLst>
            </p:nvPr>
          </p:nvSpPr>
          <p:spPr>
            <a:xfrm>
              <a:off x="4275" y="1722"/>
              <a:ext cx="1341" cy="288"/>
            </a:xfrm>
            <a:prstGeom prst="rect">
              <a:avLst/>
            </a:prstGeom>
            <a:noFill/>
            <a:ln w="9525">
              <a:noFill/>
            </a:ln>
          </p:spPr>
          <p:txBody>
            <a:bodyPr>
              <a:spAutoFit/>
            </a:bodyPr>
            <a:lstStyle/>
            <a:p>
              <a:r>
                <a:rPr lang="en-US" altLang="zh-CN" b="1" dirty="0">
                  <a:solidFill>
                    <a:srgbClr val="FF0066"/>
                  </a:solidFill>
                  <a:latin typeface="Times New Roman" panose="02020603050405020304" pitchFamily="18" charset="0"/>
                </a:rPr>
                <a:t>+    </a:t>
              </a:r>
              <a:r>
                <a:rPr lang="en-US" altLang="zh-CN" b="1" i="1" dirty="0">
                  <a:solidFill>
                    <a:srgbClr val="FF0066"/>
                  </a:solidFill>
                  <a:latin typeface="Times New Roman" panose="02020603050405020304" pitchFamily="18" charset="0"/>
                </a:rPr>
                <a:t>U   </a:t>
              </a:r>
              <a:r>
                <a:rPr lang="en-US" altLang="zh-CN" b="1" dirty="0">
                  <a:solidFill>
                    <a:srgbClr val="FF0066"/>
                  </a:solidFill>
                  <a:latin typeface="Times New Roman" panose="02020603050405020304" pitchFamily="18" charset="0"/>
                </a:rPr>
                <a:t> </a:t>
              </a:r>
              <a:r>
                <a:rPr lang="en-US" altLang="zh-CN" b="1" dirty="0">
                  <a:solidFill>
                    <a:srgbClr val="FF0066"/>
                  </a:solidFill>
                  <a:latin typeface="Times New Roman" panose="02020603050405020304" pitchFamily="18" charset="0"/>
                  <a:cs typeface="Times New Roman" panose="02020603050405020304" pitchFamily="18" charset="0"/>
                </a:rPr>
                <a:t>–</a:t>
              </a:r>
              <a:endParaRPr lang="en-US" altLang="zh-CN" b="1" dirty="0">
                <a:solidFill>
                  <a:srgbClr val="FF0066"/>
                </a:solidFill>
                <a:latin typeface="Times New Roman" panose="02020603050405020304" pitchFamily="18" charset="0"/>
                <a:ea typeface="Times New Roman" panose="02020603050405020304" pitchFamily="18" charset="0"/>
              </a:endParaRPr>
            </a:p>
          </p:txBody>
        </p:sp>
        <p:grpSp>
          <p:nvGrpSpPr>
            <p:cNvPr id="107538" name="Group 74"/>
            <p:cNvGrpSpPr/>
            <p:nvPr/>
          </p:nvGrpSpPr>
          <p:grpSpPr>
            <a:xfrm>
              <a:off x="4008" y="1034"/>
              <a:ext cx="1183" cy="794"/>
              <a:chOff x="4008" y="1034"/>
              <a:chExt cx="1183" cy="794"/>
            </a:xfrm>
          </p:grpSpPr>
          <p:sp>
            <p:nvSpPr>
              <p:cNvPr id="107539" name="Rectangle 75"/>
              <p:cNvSpPr/>
              <p:nvPr>
                <p:custDataLst>
                  <p:tags r:id="rId15"/>
                </p:custDataLst>
              </p:nvPr>
            </p:nvSpPr>
            <p:spPr>
              <a:xfrm>
                <a:off x="4759" y="1038"/>
                <a:ext cx="432" cy="288"/>
              </a:xfrm>
              <a:prstGeom prst="rect">
                <a:avLst/>
              </a:prstGeom>
              <a:noFill/>
              <a:ln w="9525">
                <a:noFill/>
              </a:ln>
            </p:spPr>
            <p:txBody>
              <a:bodyPr>
                <a:spAutoFit/>
              </a:bodyPr>
              <a:lstStyle/>
              <a:p>
                <a:r>
                  <a:rPr lang="en-US" altLang="zh-CN" b="1" i="1" dirty="0">
                    <a:solidFill>
                      <a:srgbClr val="CC0099"/>
                    </a:solidFill>
                    <a:latin typeface="Times New Roman" panose="02020603050405020304" pitchFamily="18" charset="0"/>
                  </a:rPr>
                  <a:t>R</a:t>
                </a:r>
                <a:r>
                  <a:rPr lang="en-US" altLang="zh-CN" b="1" baseline="-25000" dirty="0">
                    <a:solidFill>
                      <a:srgbClr val="CC0099"/>
                    </a:solidFill>
                    <a:latin typeface="Times New Roman" panose="02020603050405020304" pitchFamily="18" charset="0"/>
                  </a:rPr>
                  <a:t>s</a:t>
                </a:r>
              </a:p>
            </p:txBody>
          </p:sp>
          <p:grpSp>
            <p:nvGrpSpPr>
              <p:cNvPr id="107540" name="Group 76"/>
              <p:cNvGrpSpPr/>
              <p:nvPr/>
            </p:nvGrpSpPr>
            <p:grpSpPr>
              <a:xfrm>
                <a:off x="4282" y="1409"/>
                <a:ext cx="853" cy="377"/>
                <a:chOff x="561" y="2075"/>
                <a:chExt cx="1177" cy="377"/>
              </a:xfrm>
            </p:grpSpPr>
            <p:sp>
              <p:nvSpPr>
                <p:cNvPr id="107549" name="Line 77"/>
                <p:cNvSpPr/>
                <p:nvPr>
                  <p:custDataLst>
                    <p:tags r:id="rId24"/>
                  </p:custDataLst>
                </p:nvPr>
              </p:nvSpPr>
              <p:spPr>
                <a:xfrm rot="5400000">
                  <a:off x="1549" y="2263"/>
                  <a:ext cx="377" cy="0"/>
                </a:xfrm>
                <a:prstGeom prst="line">
                  <a:avLst/>
                </a:prstGeom>
                <a:ln w="28575" cap="flat" cmpd="sng">
                  <a:solidFill>
                    <a:srgbClr val="0033CC"/>
                  </a:solidFill>
                  <a:prstDash val="solid"/>
                  <a:headEnd type="none" w="med" len="med"/>
                  <a:tailEnd type="none" w="med" len="med"/>
                </a:ln>
              </p:spPr>
            </p:sp>
            <p:sp>
              <p:nvSpPr>
                <p:cNvPr id="107550" name="Line 78"/>
                <p:cNvSpPr/>
                <p:nvPr>
                  <p:custDataLst>
                    <p:tags r:id="rId25"/>
                  </p:custDataLst>
                </p:nvPr>
              </p:nvSpPr>
              <p:spPr>
                <a:xfrm rot="5400000">
                  <a:off x="372" y="2263"/>
                  <a:ext cx="377" cy="0"/>
                </a:xfrm>
                <a:prstGeom prst="line">
                  <a:avLst/>
                </a:prstGeom>
                <a:ln w="28575" cap="flat" cmpd="sng">
                  <a:solidFill>
                    <a:srgbClr val="0033CC"/>
                  </a:solidFill>
                  <a:prstDash val="solid"/>
                  <a:headEnd type="none" w="med" len="med"/>
                  <a:tailEnd type="none" w="med" len="med"/>
                </a:ln>
              </p:spPr>
            </p:sp>
            <p:sp>
              <p:nvSpPr>
                <p:cNvPr id="107551" name="Line 79"/>
                <p:cNvSpPr/>
                <p:nvPr>
                  <p:custDataLst>
                    <p:tags r:id="rId26"/>
                  </p:custDataLst>
                </p:nvPr>
              </p:nvSpPr>
              <p:spPr>
                <a:xfrm rot="5400000" flipH="1">
                  <a:off x="1151" y="1498"/>
                  <a:ext cx="0" cy="1167"/>
                </a:xfrm>
                <a:prstGeom prst="line">
                  <a:avLst/>
                </a:prstGeom>
                <a:ln w="28575" cap="flat" cmpd="sng">
                  <a:solidFill>
                    <a:srgbClr val="0033CC"/>
                  </a:solidFill>
                  <a:prstDash val="solid"/>
                  <a:headEnd type="none" w="med" len="med"/>
                  <a:tailEnd type="none" w="med" len="med"/>
                </a:ln>
              </p:spPr>
            </p:sp>
          </p:grpSp>
          <p:sp>
            <p:nvSpPr>
              <p:cNvPr id="107541" name="Oval 80"/>
              <p:cNvSpPr/>
              <p:nvPr>
                <p:custDataLst>
                  <p:tags r:id="rId16"/>
                </p:custDataLst>
              </p:nvPr>
            </p:nvSpPr>
            <p:spPr>
              <a:xfrm>
                <a:off x="4246" y="1762"/>
                <a:ext cx="66" cy="6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7542" name="Oval 81"/>
              <p:cNvSpPr/>
              <p:nvPr>
                <p:custDataLst>
                  <p:tags r:id="rId17"/>
                </p:custDataLst>
              </p:nvPr>
            </p:nvSpPr>
            <p:spPr>
              <a:xfrm>
                <a:off x="5084" y="1754"/>
                <a:ext cx="66" cy="6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7543" name="Oval 82"/>
              <p:cNvSpPr/>
              <p:nvPr>
                <p:custDataLst>
                  <p:tags r:id="rId18"/>
                </p:custDataLst>
              </p:nvPr>
            </p:nvSpPr>
            <p:spPr>
              <a:xfrm flipH="1">
                <a:off x="4504" y="1336"/>
                <a:ext cx="189" cy="179"/>
              </a:xfrm>
              <a:prstGeom prst="ellipse">
                <a:avLst/>
              </a:prstGeom>
              <a:no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7544" name="Rectangle 83"/>
              <p:cNvSpPr/>
              <p:nvPr>
                <p:custDataLst>
                  <p:tags r:id="rId19"/>
                </p:custDataLst>
              </p:nvPr>
            </p:nvSpPr>
            <p:spPr>
              <a:xfrm rot="-5400000" flipH="1">
                <a:off x="4862" y="1337"/>
                <a:ext cx="103" cy="175"/>
              </a:xfrm>
              <a:prstGeom prst="rect">
                <a:avLst/>
              </a:prstGeom>
              <a:solidFill>
                <a:schemeClr val="bg1"/>
              </a:soli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7545" name="Text Box 84"/>
              <p:cNvSpPr txBox="1"/>
              <p:nvPr>
                <p:custDataLst>
                  <p:tags r:id="rId20"/>
                </p:custDataLst>
              </p:nvPr>
            </p:nvSpPr>
            <p:spPr>
              <a:xfrm>
                <a:off x="4422" y="1034"/>
                <a:ext cx="309" cy="288"/>
              </a:xfrm>
              <a:prstGeom prst="rect">
                <a:avLst/>
              </a:prstGeom>
              <a:noFill/>
              <a:ln w="9525">
                <a:noFill/>
              </a:ln>
            </p:spPr>
            <p:txBody>
              <a:bodyPr>
                <a:spAutoFit/>
              </a:bodyPr>
              <a:lstStyle/>
              <a:p>
                <a:r>
                  <a:rPr lang="en-US" altLang="zh-CN" b="1" i="1" dirty="0">
                    <a:solidFill>
                      <a:srgbClr val="CC0099"/>
                    </a:solidFill>
                    <a:latin typeface="Times New Roman" panose="02020603050405020304" pitchFamily="18" charset="0"/>
                  </a:rPr>
                  <a:t>U</a:t>
                </a:r>
                <a:r>
                  <a:rPr lang="en-US" altLang="zh-CN" b="1" baseline="-25000" dirty="0">
                    <a:solidFill>
                      <a:srgbClr val="CC0099"/>
                    </a:solidFill>
                    <a:latin typeface="Times New Roman" panose="02020603050405020304" pitchFamily="18" charset="0"/>
                  </a:rPr>
                  <a:t>s</a:t>
                </a:r>
              </a:p>
            </p:txBody>
          </p:sp>
          <p:sp>
            <p:nvSpPr>
              <p:cNvPr id="107546" name="Text Box 85"/>
              <p:cNvSpPr txBox="1"/>
              <p:nvPr>
                <p:custDataLst>
                  <p:tags r:id="rId21"/>
                </p:custDataLst>
              </p:nvPr>
            </p:nvSpPr>
            <p:spPr>
              <a:xfrm>
                <a:off x="4008" y="1352"/>
                <a:ext cx="263" cy="288"/>
              </a:xfrm>
              <a:prstGeom prst="rect">
                <a:avLst/>
              </a:prstGeom>
              <a:noFill/>
              <a:ln w="9525">
                <a:noFill/>
              </a:ln>
            </p:spPr>
            <p:txBody>
              <a:bodyPr>
                <a:spAutoFit/>
              </a:bodyPr>
              <a:lstStyle/>
              <a:p>
                <a:r>
                  <a:rPr lang="en-US" altLang="zh-CN" b="1" i="1" dirty="0">
                    <a:solidFill>
                      <a:srgbClr val="FF0066"/>
                    </a:solidFill>
                    <a:latin typeface="Times New Roman" panose="02020603050405020304" pitchFamily="18" charset="0"/>
                  </a:rPr>
                  <a:t>I</a:t>
                </a:r>
              </a:p>
            </p:txBody>
          </p:sp>
          <p:sp>
            <p:nvSpPr>
              <p:cNvPr id="107547" name="Line 86"/>
              <p:cNvSpPr/>
              <p:nvPr>
                <p:custDataLst>
                  <p:tags r:id="rId22"/>
                </p:custDataLst>
              </p:nvPr>
            </p:nvSpPr>
            <p:spPr>
              <a:xfrm>
                <a:off x="4219" y="1422"/>
                <a:ext cx="0" cy="252"/>
              </a:xfrm>
              <a:prstGeom prst="line">
                <a:avLst/>
              </a:prstGeom>
              <a:ln w="28575" cap="flat" cmpd="sng">
                <a:solidFill>
                  <a:srgbClr val="FF0066"/>
                </a:solidFill>
                <a:prstDash val="solid"/>
                <a:headEnd type="none" w="med" len="med"/>
                <a:tailEnd type="stealth" w="med" len="med"/>
              </a:ln>
            </p:spPr>
          </p:sp>
          <p:sp>
            <p:nvSpPr>
              <p:cNvPr id="107548" name="Rectangle 87"/>
              <p:cNvSpPr/>
              <p:nvPr>
                <p:custDataLst>
                  <p:tags r:id="rId23"/>
                </p:custDataLst>
              </p:nvPr>
            </p:nvSpPr>
            <p:spPr>
              <a:xfrm>
                <a:off x="4292" y="1344"/>
                <a:ext cx="561" cy="288"/>
              </a:xfrm>
              <a:prstGeom prst="rect">
                <a:avLst/>
              </a:prstGeom>
              <a:noFill/>
              <a:ln w="9525">
                <a:noFill/>
              </a:ln>
            </p:spPr>
            <p:txBody>
              <a:bodyPr wrap="none">
                <a:spAutoFit/>
              </a:bodyPr>
              <a:lstStyle/>
              <a:p>
                <a:r>
                  <a:rPr lang="en-US" altLang="zh-CN" b="1" dirty="0">
                    <a:solidFill>
                      <a:srgbClr val="FF0066"/>
                    </a:solidFill>
                    <a:latin typeface="Times New Roman" panose="02020603050405020304" pitchFamily="18" charset="0"/>
                  </a:rPr>
                  <a:t>+     </a:t>
                </a:r>
                <a:r>
                  <a:rPr lang="en-US" altLang="zh-CN" b="1" dirty="0">
                    <a:solidFill>
                      <a:srgbClr val="FF0066"/>
                    </a:solidFill>
                    <a:latin typeface="Times New Roman" panose="02020603050405020304" pitchFamily="18" charset="0"/>
                    <a:cs typeface="Times New Roman" panose="02020603050405020304" pitchFamily="18" charset="0"/>
                  </a:rPr>
                  <a:t>–</a:t>
                </a:r>
                <a:endParaRPr lang="en-US" altLang="zh-CN" b="1" dirty="0">
                  <a:solidFill>
                    <a:srgbClr val="FF0066"/>
                  </a:solidFill>
                  <a:latin typeface="Times New Roman" panose="02020603050405020304" pitchFamily="18" charset="0"/>
                  <a:ea typeface="Times New Roman" panose="02020603050405020304" pitchFamily="18" charset="0"/>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1138">
                                            <p:txEl>
                                              <p:pRg st="0" end="0"/>
                                            </p:txEl>
                                          </p:spTgt>
                                        </p:tgtEl>
                                        <p:attrNameLst>
                                          <p:attrName>style.visibility</p:attrName>
                                        </p:attrNameLst>
                                      </p:cBhvr>
                                      <p:to>
                                        <p:strVal val="visible"/>
                                      </p:to>
                                    </p:set>
                                    <p:animEffect transition="in" filter="wipe(left)">
                                      <p:cBhvr>
                                        <p:cTn id="7" dur="500"/>
                                        <p:tgtEl>
                                          <p:spTgt spid="911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1162">
                                            <p:txEl>
                                              <p:pRg st="0" end="0"/>
                                            </p:txEl>
                                          </p:spTgt>
                                        </p:tgtEl>
                                        <p:attrNameLst>
                                          <p:attrName>style.visibility</p:attrName>
                                        </p:attrNameLst>
                                      </p:cBhvr>
                                      <p:to>
                                        <p:strVal val="visible"/>
                                      </p:to>
                                    </p:set>
                                    <p:animEffect transition="in" filter="wipe(left)">
                                      <p:cBhvr>
                                        <p:cTn id="17" dur="500"/>
                                        <p:tgtEl>
                                          <p:spTgt spid="9116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1163">
                                            <p:txEl>
                                              <p:pRg st="0" end="0"/>
                                            </p:txEl>
                                          </p:spTgt>
                                        </p:tgtEl>
                                        <p:attrNameLst>
                                          <p:attrName>style.visibility</p:attrName>
                                        </p:attrNameLst>
                                      </p:cBhvr>
                                      <p:to>
                                        <p:strVal val="visible"/>
                                      </p:to>
                                    </p:set>
                                    <p:animEffect transition="in" filter="wipe(left)">
                                      <p:cBhvr>
                                        <p:cTn id="22" dur="500"/>
                                        <p:tgtEl>
                                          <p:spTgt spid="9116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91205"/>
                                        </p:tgtEl>
                                        <p:attrNameLst>
                                          <p:attrName>style.visibility</p:attrName>
                                        </p:attrNameLst>
                                      </p:cBhvr>
                                      <p:to>
                                        <p:strVal val="visible"/>
                                      </p:to>
                                    </p:set>
                                    <p:animEffect transition="in" filter="box(out)">
                                      <p:cBhvr>
                                        <p:cTn id="27" dur="500"/>
                                        <p:tgtEl>
                                          <p:spTgt spid="91205"/>
                                        </p:tgtEl>
                                      </p:cBhvr>
                                    </p:animEffect>
                                  </p:childTnLst>
                                  <p:subTnLst>
                                    <p:audio>
                                      <p:cMediaNode>
                                        <p:cTn display="0" masterRel="sameClick">
                                          <p:stCondLst>
                                            <p:cond evt="begin" delay="0">
                                              <p:tn val="25"/>
                                            </p:cond>
                                          </p:stCondLst>
                                          <p:endCondLst>
                                            <p:cond evt="onStopAudio" delay="0">
                                              <p:tgtEl>
                                                <p:sldTgt/>
                                              </p:tgtEl>
                                            </p:cond>
                                          </p:endCondLst>
                                        </p:cTn>
                                        <p:tgtEl>
                                          <p:sndTgt r:embed="rId80" name="camera.wav"/>
                                        </p:tgtEl>
                                      </p:cMediaNode>
                                    </p:audio>
                                  </p:sub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91164">
                                            <p:txEl>
                                              <p:pRg st="0" end="0"/>
                                            </p:txEl>
                                          </p:spTgt>
                                        </p:tgtEl>
                                        <p:attrNameLst>
                                          <p:attrName>style.visibility</p:attrName>
                                        </p:attrNameLst>
                                      </p:cBhvr>
                                      <p:to>
                                        <p:strVal val="visible"/>
                                      </p:to>
                                    </p:set>
                                    <p:animEffect transition="in" filter="wipe(left)">
                                      <p:cBhvr>
                                        <p:cTn id="37" dur="500"/>
                                        <p:tgtEl>
                                          <p:spTgt spid="91164">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91165">
                                            <p:txEl>
                                              <p:pRg st="0" end="0"/>
                                            </p:txEl>
                                          </p:spTgt>
                                        </p:tgtEl>
                                        <p:attrNameLst>
                                          <p:attrName>style.visibility</p:attrName>
                                        </p:attrNameLst>
                                      </p:cBhvr>
                                      <p:to>
                                        <p:strVal val="visible"/>
                                      </p:to>
                                    </p:set>
                                    <p:animEffect transition="in" filter="wipe(left)">
                                      <p:cBhvr>
                                        <p:cTn id="42" dur="500"/>
                                        <p:tgtEl>
                                          <p:spTgt spid="91165">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91166">
                                            <p:txEl>
                                              <p:pRg st="0" end="0"/>
                                            </p:txEl>
                                          </p:spTgt>
                                        </p:tgtEl>
                                        <p:attrNameLst>
                                          <p:attrName>style.visibility</p:attrName>
                                        </p:attrNameLst>
                                      </p:cBhvr>
                                      <p:to>
                                        <p:strVal val="visible"/>
                                      </p:to>
                                    </p:set>
                                    <p:animEffect transition="in" filter="wipe(left)">
                                      <p:cBhvr>
                                        <p:cTn id="47" dur="500"/>
                                        <p:tgtEl>
                                          <p:spTgt spid="91166">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wipe(left)">
                                      <p:cBhvr>
                                        <p:cTn id="52" dur="500"/>
                                        <p:tgtEl>
                                          <p:spTgt spid="7"/>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32" fill="hold" grpId="0" nodeType="clickEffect">
                                  <p:stCondLst>
                                    <p:cond delay="0"/>
                                  </p:stCondLst>
                                  <p:childTnLst>
                                    <p:set>
                                      <p:cBhvr>
                                        <p:cTn id="56" dur="1" fill="hold">
                                          <p:stCondLst>
                                            <p:cond delay="0"/>
                                          </p:stCondLst>
                                        </p:cTn>
                                        <p:tgtEl>
                                          <p:spTgt spid="91206"/>
                                        </p:tgtEl>
                                        <p:attrNameLst>
                                          <p:attrName>style.visibility</p:attrName>
                                        </p:attrNameLst>
                                      </p:cBhvr>
                                      <p:to>
                                        <p:strVal val="visible"/>
                                      </p:to>
                                    </p:set>
                                    <p:animEffect transition="in" filter="box(out)">
                                      <p:cBhvr>
                                        <p:cTn id="57" dur="500"/>
                                        <p:tgtEl>
                                          <p:spTgt spid="91206"/>
                                        </p:tgtEl>
                                      </p:cBhvr>
                                    </p:animEffect>
                                  </p:childTnLst>
                                  <p:subTnLst>
                                    <p:audio>
                                      <p:cMediaNode>
                                        <p:cTn display="0" masterRel="sameClick">
                                          <p:stCondLst>
                                            <p:cond evt="begin" delay="0">
                                              <p:tn val="55"/>
                                            </p:cond>
                                          </p:stCondLst>
                                          <p:endCondLst>
                                            <p:cond evt="onStopAudio" delay="0">
                                              <p:tgtEl>
                                                <p:sldTgt/>
                                              </p:tgtEl>
                                            </p:cond>
                                          </p:endCondLst>
                                        </p:cTn>
                                        <p:tgtEl>
                                          <p:sndTgt r:embed="rId80" name="camera.wav"/>
                                        </p:tgtEl>
                                      </p:cMediaNode>
                                    </p:audio>
                                  </p:sub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wipe(left)">
                                      <p:cBhvr>
                                        <p:cTn id="62" dur="500"/>
                                        <p:tgtEl>
                                          <p:spTgt spid="8"/>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91203">
                                            <p:txEl>
                                              <p:pRg st="0" end="0"/>
                                            </p:txEl>
                                          </p:spTgt>
                                        </p:tgtEl>
                                        <p:attrNameLst>
                                          <p:attrName>style.visibility</p:attrName>
                                        </p:attrNameLst>
                                      </p:cBhvr>
                                      <p:to>
                                        <p:strVal val="visible"/>
                                      </p:to>
                                    </p:set>
                                    <p:animEffect transition="in" filter="wipe(left)">
                                      <p:cBhvr>
                                        <p:cTn id="67" dur="500"/>
                                        <p:tgtEl>
                                          <p:spTgt spid="91203">
                                            <p:txEl>
                                              <p:pRg st="0" end="0"/>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91204">
                                            <p:txEl>
                                              <p:pRg st="0" end="0"/>
                                            </p:txEl>
                                          </p:spTgt>
                                        </p:tgtEl>
                                        <p:attrNameLst>
                                          <p:attrName>style.visibility</p:attrName>
                                        </p:attrNameLst>
                                      </p:cBhvr>
                                      <p:to>
                                        <p:strVal val="visible"/>
                                      </p:to>
                                    </p:set>
                                    <p:animEffect transition="in" filter="wipe(left)">
                                      <p:cBhvr>
                                        <p:cTn id="72" dur="500"/>
                                        <p:tgtEl>
                                          <p:spTgt spid="9120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8" grpId="0" build="p"/>
      <p:bldP spid="91162" grpId="0" build="p"/>
      <p:bldP spid="91163" grpId="0" build="p"/>
      <p:bldP spid="91164" grpId="0" build="p"/>
      <p:bldP spid="91165" grpId="0" build="p"/>
      <p:bldP spid="91166" grpId="0" build="p"/>
      <p:bldP spid="91203" grpId="0" build="p"/>
      <p:bldP spid="91204" grpId="0" build="p"/>
      <p:bldP spid="91205" grpId="0" bldLvl="0" animBg="1"/>
      <p:bldP spid="91206" grpId="0" bldLvl="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95" action="ppaction://hlinksldjump"/>
          </p:cNvPr>
          <p:cNvSpPr>
            <a:spLocks noChangeArrowheads="1"/>
          </p:cNvSpPr>
          <p:nvPr>
            <p:custDataLst>
              <p:tags r:id="rId3"/>
            </p:custDataLst>
          </p:nvPr>
        </p:nvSpPr>
        <p:spPr bwMode="auto">
          <a:xfrm>
            <a:off x="1245870" y="495935"/>
            <a:ext cx="6178550" cy="789659"/>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4000" noProof="0">
                <a:ln>
                  <a:noFill/>
                </a:ln>
                <a:solidFill>
                  <a:schemeClr val="bg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sym typeface="+mn-ea"/>
              </a:rPr>
              <a:t>1.5</a:t>
            </a:r>
            <a:r>
              <a:rPr kumimoji="1" lang="en-US" altLang="zh-CN" sz="4000" noProof="0">
                <a:ln>
                  <a:noFill/>
                </a:ln>
                <a:solidFill>
                  <a:schemeClr val="bg1"/>
                </a:solidFill>
                <a:effectLst>
                  <a:outerShdw blurRad="38100" dist="38100" dir="2700000" algn="tl">
                    <a:srgbClr val="000000"/>
                  </a:outerShdw>
                </a:effectLst>
                <a:uLnTx/>
                <a:uFillTx/>
                <a:latin typeface="宋体" panose="02010600030101010101" pitchFamily="2" charset="-122"/>
                <a:ea typeface="宋体" panose="02010600030101010101" pitchFamily="2" charset="-122"/>
                <a:sym typeface="+mn-ea"/>
              </a:rPr>
              <a:t> </a:t>
            </a:r>
            <a:r>
              <a:rPr kumimoji="1" lang="zh-CN" altLang="en-US" sz="4000" noProof="0">
                <a:ln>
                  <a:noFill/>
                </a:ln>
                <a:solidFill>
                  <a:schemeClr val="bg1"/>
                </a:solidFill>
                <a:effectLst>
                  <a:outerShdw blurRad="38100" dist="38100" dir="2700000" algn="tl">
                    <a:srgbClr val="000000"/>
                  </a:outerShdw>
                </a:effectLst>
                <a:uLnTx/>
                <a:uFillTx/>
                <a:latin typeface="宋体" panose="02010600030101010101" pitchFamily="2" charset="-122"/>
                <a:ea typeface="宋体" panose="02010600030101010101" pitchFamily="2" charset="-122"/>
                <a:sym typeface="+mn-ea"/>
              </a:rPr>
              <a:t>电路的基本分析方法</a:t>
            </a:r>
            <a:endParaRPr kumimoji="1" lang="zh-CN" altLang="en-US" sz="40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endParaRPr>
          </a:p>
        </p:txBody>
      </p:sp>
      <p:sp>
        <p:nvSpPr>
          <p:cNvPr id="92162" name="Text Box 2"/>
          <p:cNvSpPr txBox="1"/>
          <p:nvPr>
            <p:custDataLst>
              <p:tags r:id="rId4"/>
            </p:custDataLst>
          </p:nvPr>
        </p:nvSpPr>
        <p:spPr>
          <a:xfrm>
            <a:off x="6684963" y="1663700"/>
            <a:ext cx="1990725" cy="4789488"/>
          </a:xfrm>
          <a:prstGeom prst="rect">
            <a:avLst/>
          </a:prstGeom>
          <a:solidFill>
            <a:srgbClr val="CCFFFF">
              <a:alpha val="50195"/>
            </a:srgbClr>
          </a:solidFill>
          <a:ln w="9525">
            <a:noFill/>
          </a:ln>
        </p:spPr>
        <p:txBody>
          <a:bodyPr>
            <a:spAutoFit/>
          </a:bodyPr>
          <a:lstStyle/>
          <a:p>
            <a:pPr eaLnBrk="0" hangingPunct="0">
              <a:spcBef>
                <a:spcPct val="50000"/>
              </a:spcBef>
            </a:pPr>
            <a:r>
              <a:rPr lang="zh-CN" altLang="en-US" sz="2800" b="1" dirty="0">
                <a:latin typeface="Times New Roman" panose="02020603050405020304" pitchFamily="18" charset="0"/>
              </a:rPr>
              <a:t>    </a:t>
            </a:r>
            <a:r>
              <a:rPr lang="zh-CN" altLang="en-US" sz="2800" b="1" dirty="0">
                <a:solidFill>
                  <a:srgbClr val="CC0099"/>
                </a:solidFill>
                <a:latin typeface="Times New Roman" panose="02020603050405020304" pitchFamily="18" charset="0"/>
              </a:rPr>
              <a:t>对外电路而言</a:t>
            </a:r>
            <a:r>
              <a:rPr lang="zh-CN" altLang="en-US" sz="2800" b="1" dirty="0">
                <a:latin typeface="Times New Roman" panose="02020603050405020304" pitchFamily="18" charset="0"/>
              </a:rPr>
              <a:t>，如果将同一负载</a:t>
            </a:r>
            <a:r>
              <a:rPr lang="en-US" altLang="zh-CN" sz="2800" b="1" dirty="0">
                <a:latin typeface="Times New Roman" panose="02020603050405020304" pitchFamily="18" charset="0"/>
              </a:rPr>
              <a:t>R</a:t>
            </a:r>
            <a:r>
              <a:rPr lang="zh-CN" altLang="en-US" sz="2800" b="1" dirty="0">
                <a:latin typeface="Times New Roman" panose="02020603050405020304" pitchFamily="18" charset="0"/>
              </a:rPr>
              <a:t>分别接在两个电源上，</a:t>
            </a:r>
            <a:r>
              <a:rPr lang="en-US" altLang="zh-CN" sz="2800" b="1" i="1" dirty="0">
                <a:latin typeface="Times New Roman" panose="02020603050405020304" pitchFamily="18" charset="0"/>
              </a:rPr>
              <a:t>R</a:t>
            </a:r>
            <a:r>
              <a:rPr lang="zh-CN" altLang="en-US" sz="2800" b="1" dirty="0">
                <a:latin typeface="Times New Roman" panose="02020603050405020304" pitchFamily="18" charset="0"/>
              </a:rPr>
              <a:t>上得到相同的电流、电压，则两个电源对</a:t>
            </a:r>
            <a:r>
              <a:rPr lang="en-US" altLang="zh-CN" sz="2800" b="1" i="1" dirty="0">
                <a:latin typeface="Times New Roman" panose="02020603050405020304" pitchFamily="18" charset="0"/>
              </a:rPr>
              <a:t>R</a:t>
            </a:r>
            <a:r>
              <a:rPr lang="zh-CN" altLang="en-US" sz="2800" b="1" dirty="0">
                <a:latin typeface="Times New Roman" panose="02020603050405020304" pitchFamily="18" charset="0"/>
              </a:rPr>
              <a:t>而言是</a:t>
            </a:r>
            <a:r>
              <a:rPr lang="zh-CN" altLang="en-US" sz="2800" b="1" dirty="0">
                <a:solidFill>
                  <a:srgbClr val="CC0099"/>
                </a:solidFill>
                <a:latin typeface="Times New Roman" panose="02020603050405020304" pitchFamily="18" charset="0"/>
              </a:rPr>
              <a:t>等效</a:t>
            </a:r>
            <a:r>
              <a:rPr lang="zh-CN" altLang="en-US" sz="2800" b="1" dirty="0">
                <a:latin typeface="Times New Roman" panose="02020603050405020304" pitchFamily="18" charset="0"/>
              </a:rPr>
              <a:t>的。</a:t>
            </a:r>
          </a:p>
        </p:txBody>
      </p:sp>
      <p:grpSp>
        <p:nvGrpSpPr>
          <p:cNvPr id="2" name="Group 3"/>
          <p:cNvGrpSpPr/>
          <p:nvPr/>
        </p:nvGrpSpPr>
        <p:grpSpPr>
          <a:xfrm>
            <a:off x="323850" y="1412875"/>
            <a:ext cx="2430463" cy="1960563"/>
            <a:chOff x="2880" y="2783"/>
            <a:chExt cx="1531" cy="1235"/>
          </a:xfrm>
        </p:grpSpPr>
        <p:sp>
          <p:nvSpPr>
            <p:cNvPr id="32846" name="Line 4"/>
            <p:cNvSpPr/>
            <p:nvPr>
              <p:custDataLst>
                <p:tags r:id="rId73"/>
              </p:custDataLst>
            </p:nvPr>
          </p:nvSpPr>
          <p:spPr>
            <a:xfrm>
              <a:off x="3340" y="3072"/>
              <a:ext cx="432" cy="0"/>
            </a:xfrm>
            <a:prstGeom prst="line">
              <a:avLst/>
            </a:prstGeom>
            <a:ln w="28575" cap="flat" cmpd="sng">
              <a:solidFill>
                <a:srgbClr val="FF0000"/>
              </a:solidFill>
              <a:prstDash val="solid"/>
              <a:headEnd type="none" w="med" len="med"/>
              <a:tailEnd type="stealth" w="med" len="lg"/>
            </a:ln>
          </p:spPr>
        </p:sp>
        <p:sp>
          <p:nvSpPr>
            <p:cNvPr id="32847" name="Text Box 5"/>
            <p:cNvSpPr txBox="1"/>
            <p:nvPr>
              <p:custDataLst>
                <p:tags r:id="rId74"/>
              </p:custDataLst>
            </p:nvPr>
          </p:nvSpPr>
          <p:spPr>
            <a:xfrm>
              <a:off x="3486" y="2783"/>
              <a:ext cx="191" cy="288"/>
            </a:xfrm>
            <a:prstGeom prst="rect">
              <a:avLst/>
            </a:prstGeom>
            <a:noFill/>
            <a:ln w="9525">
              <a:noFill/>
            </a:ln>
          </p:spPr>
          <p:txBody>
            <a:bodyPr wrap="none" anchor="ctr" anchorCtr="0">
              <a:spAutoFit/>
            </a:bodyPr>
            <a:lstStyle/>
            <a:p>
              <a:pPr algn="ctr"/>
              <a:r>
                <a:rPr lang="en-US" altLang="zh-CN" b="1" i="1" dirty="0">
                  <a:solidFill>
                    <a:srgbClr val="FF0000"/>
                  </a:solidFill>
                  <a:latin typeface="Times New Roman" panose="02020603050405020304" pitchFamily="18" charset="0"/>
                  <a:ea typeface="隶书" pitchFamily="49" charset="-122"/>
                </a:rPr>
                <a:t>I</a:t>
              </a:r>
            </a:p>
          </p:txBody>
        </p:sp>
        <p:sp>
          <p:nvSpPr>
            <p:cNvPr id="32848" name="Line 6"/>
            <p:cNvSpPr/>
            <p:nvPr>
              <p:custDataLst>
                <p:tags r:id="rId75"/>
              </p:custDataLst>
            </p:nvPr>
          </p:nvSpPr>
          <p:spPr>
            <a:xfrm rot="5400000">
              <a:off x="3502" y="3570"/>
              <a:ext cx="516" cy="0"/>
            </a:xfrm>
            <a:prstGeom prst="line">
              <a:avLst/>
            </a:prstGeom>
            <a:ln w="28575" cap="flat" cmpd="sng">
              <a:solidFill>
                <a:srgbClr val="FF0000"/>
              </a:solidFill>
              <a:prstDash val="solid"/>
              <a:headEnd type="none" w="med" len="med"/>
              <a:tailEnd type="stealth" w="med" len="lg"/>
            </a:ln>
          </p:spPr>
        </p:sp>
        <p:grpSp>
          <p:nvGrpSpPr>
            <p:cNvPr id="32849" name="Group 7"/>
            <p:cNvGrpSpPr/>
            <p:nvPr/>
          </p:nvGrpSpPr>
          <p:grpSpPr>
            <a:xfrm>
              <a:off x="3672" y="3141"/>
              <a:ext cx="739" cy="852"/>
              <a:chOff x="1284" y="1020"/>
              <a:chExt cx="739" cy="852"/>
            </a:xfrm>
          </p:grpSpPr>
          <p:sp>
            <p:nvSpPr>
              <p:cNvPr id="32863" name="Line 8"/>
              <p:cNvSpPr/>
              <p:nvPr>
                <p:custDataLst>
                  <p:tags r:id="rId88"/>
                </p:custDataLst>
              </p:nvPr>
            </p:nvSpPr>
            <p:spPr>
              <a:xfrm>
                <a:off x="1296" y="1020"/>
                <a:ext cx="444" cy="0"/>
              </a:xfrm>
              <a:prstGeom prst="line">
                <a:avLst/>
              </a:prstGeom>
              <a:ln w="9525" cap="flat" cmpd="sng">
                <a:solidFill>
                  <a:schemeClr val="tx1"/>
                </a:solidFill>
                <a:prstDash val="solid"/>
                <a:headEnd type="none" w="med" len="med"/>
                <a:tailEnd type="none" w="med" len="med"/>
              </a:ln>
            </p:spPr>
          </p:sp>
          <p:sp>
            <p:nvSpPr>
              <p:cNvPr id="32864" name="Line 9"/>
              <p:cNvSpPr/>
              <p:nvPr>
                <p:custDataLst>
                  <p:tags r:id="rId89"/>
                </p:custDataLst>
              </p:nvPr>
            </p:nvSpPr>
            <p:spPr>
              <a:xfrm>
                <a:off x="1740" y="1020"/>
                <a:ext cx="0" cy="852"/>
              </a:xfrm>
              <a:prstGeom prst="line">
                <a:avLst/>
              </a:prstGeom>
              <a:ln w="9525" cap="flat" cmpd="sng">
                <a:solidFill>
                  <a:schemeClr val="tx1"/>
                </a:solidFill>
                <a:prstDash val="solid"/>
                <a:headEnd type="none" w="med" len="med"/>
                <a:tailEnd type="none" w="med" len="med"/>
              </a:ln>
            </p:spPr>
          </p:sp>
          <p:sp>
            <p:nvSpPr>
              <p:cNvPr id="32865" name="Line 10"/>
              <p:cNvSpPr/>
              <p:nvPr>
                <p:custDataLst>
                  <p:tags r:id="rId90"/>
                </p:custDataLst>
              </p:nvPr>
            </p:nvSpPr>
            <p:spPr>
              <a:xfrm>
                <a:off x="1284" y="1872"/>
                <a:ext cx="468" cy="0"/>
              </a:xfrm>
              <a:prstGeom prst="line">
                <a:avLst/>
              </a:prstGeom>
              <a:ln w="9525" cap="flat" cmpd="sng">
                <a:solidFill>
                  <a:schemeClr val="tx1"/>
                </a:solidFill>
                <a:prstDash val="solid"/>
                <a:headEnd type="none" w="med" len="med"/>
                <a:tailEnd type="none" w="med" len="med"/>
              </a:ln>
            </p:spPr>
          </p:sp>
          <p:sp>
            <p:nvSpPr>
              <p:cNvPr id="32866" name="Rectangle 11"/>
              <p:cNvSpPr/>
              <p:nvPr>
                <p:custDataLst>
                  <p:tags r:id="rId91"/>
                </p:custDataLst>
              </p:nvPr>
            </p:nvSpPr>
            <p:spPr>
              <a:xfrm>
                <a:off x="1704" y="1344"/>
                <a:ext cx="96" cy="216"/>
              </a:xfrm>
              <a:prstGeom prst="rect">
                <a:avLst/>
              </a:prstGeom>
              <a:gradFill rotWithShape="0">
                <a:gsLst>
                  <a:gs pos="0">
                    <a:srgbClr val="CCFFCC"/>
                  </a:gs>
                  <a:gs pos="100000">
                    <a:srgbClr val="FFFFFF"/>
                  </a:gs>
                </a:gsLst>
                <a:lin ang="5400000" scaled="1"/>
                <a:tileRect/>
              </a:gradFill>
              <a:ln w="38100" cap="flat" cmpd="sng">
                <a:solidFill>
                  <a:schemeClr val="tx2"/>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2867" name="Text Box 12"/>
              <p:cNvSpPr txBox="1"/>
              <p:nvPr>
                <p:custDataLst>
                  <p:tags r:id="rId92"/>
                </p:custDataLst>
              </p:nvPr>
            </p:nvSpPr>
            <p:spPr>
              <a:xfrm>
                <a:off x="1790" y="1286"/>
                <a:ext cx="233" cy="288"/>
              </a:xfrm>
              <a:prstGeom prst="rect">
                <a:avLst/>
              </a:prstGeom>
              <a:noFill/>
              <a:ln w="9525">
                <a:noFill/>
              </a:ln>
            </p:spPr>
            <p:txBody>
              <a:bodyPr wrap="none">
                <a:spAutoFit/>
              </a:bodyPr>
              <a:lstStyle/>
              <a:p>
                <a:r>
                  <a:rPr lang="en-US" altLang="zh-CN" i="1" dirty="0">
                    <a:latin typeface="Times New Roman" panose="02020603050405020304" pitchFamily="18" charset="0"/>
                  </a:rPr>
                  <a:t>R</a:t>
                </a:r>
              </a:p>
            </p:txBody>
          </p:sp>
        </p:grpSp>
        <p:sp>
          <p:nvSpPr>
            <p:cNvPr id="32850" name="Text Box 13"/>
            <p:cNvSpPr txBox="1"/>
            <p:nvPr>
              <p:custDataLst>
                <p:tags r:id="rId76"/>
              </p:custDataLst>
            </p:nvPr>
          </p:nvSpPr>
          <p:spPr>
            <a:xfrm>
              <a:off x="3458" y="3443"/>
              <a:ext cx="255" cy="288"/>
            </a:xfrm>
            <a:prstGeom prst="rect">
              <a:avLst/>
            </a:prstGeom>
            <a:noFill/>
            <a:ln w="9525">
              <a:noFill/>
            </a:ln>
          </p:spPr>
          <p:txBody>
            <a:bodyPr wrap="none">
              <a:spAutoFit/>
            </a:bodyPr>
            <a:lstStyle/>
            <a:p>
              <a:r>
                <a:rPr lang="en-US" altLang="zh-CN" b="1" i="1" dirty="0">
                  <a:solidFill>
                    <a:srgbClr val="FF0066"/>
                  </a:solidFill>
                  <a:latin typeface="Times New Roman" panose="02020603050405020304" pitchFamily="18" charset="0"/>
                </a:rPr>
                <a:t>U</a:t>
              </a:r>
            </a:p>
          </p:txBody>
        </p:sp>
        <p:grpSp>
          <p:nvGrpSpPr>
            <p:cNvPr id="32851" name="Group 14"/>
            <p:cNvGrpSpPr/>
            <p:nvPr/>
          </p:nvGrpSpPr>
          <p:grpSpPr>
            <a:xfrm>
              <a:off x="2880" y="3110"/>
              <a:ext cx="862" cy="908"/>
              <a:chOff x="2316" y="2318"/>
              <a:chExt cx="862" cy="908"/>
            </a:xfrm>
          </p:grpSpPr>
          <p:sp>
            <p:nvSpPr>
              <p:cNvPr id="32852" name="Text Box 15"/>
              <p:cNvSpPr txBox="1"/>
              <p:nvPr>
                <p:custDataLst>
                  <p:tags r:id="rId77"/>
                </p:custDataLst>
              </p:nvPr>
            </p:nvSpPr>
            <p:spPr>
              <a:xfrm>
                <a:off x="2316" y="2454"/>
                <a:ext cx="399" cy="327"/>
              </a:xfrm>
              <a:prstGeom prst="rect">
                <a:avLst/>
              </a:prstGeom>
              <a:noFill/>
              <a:ln w="9525">
                <a:noFill/>
              </a:ln>
            </p:spPr>
            <p:txBody>
              <a:bodyPr>
                <a:spAutoFit/>
              </a:bodyPr>
              <a:lstStyle/>
              <a:p>
                <a:pPr eaLnBrk="0" hangingPunct="0"/>
                <a:r>
                  <a:rPr lang="en-US" altLang="zh-CN" sz="2800" b="1" i="1" dirty="0">
                    <a:solidFill>
                      <a:schemeClr val="accent2"/>
                    </a:solidFill>
                    <a:latin typeface="Times New Roman" panose="02020603050405020304" pitchFamily="18" charset="0"/>
                  </a:rPr>
                  <a:t>U</a:t>
                </a:r>
                <a:r>
                  <a:rPr lang="en-US" altLang="zh-CN" sz="2800" baseline="-25000" dirty="0">
                    <a:solidFill>
                      <a:schemeClr val="accent2"/>
                    </a:solidFill>
                    <a:latin typeface="Times New Roman" panose="02020603050405020304" pitchFamily="18" charset="0"/>
                  </a:rPr>
                  <a:t>s</a:t>
                </a:r>
                <a:endParaRPr lang="en-US" altLang="zh-CN" sz="2800" dirty="0">
                  <a:solidFill>
                    <a:schemeClr val="accent2"/>
                  </a:solidFill>
                  <a:latin typeface="Times New Roman" panose="02020603050405020304" pitchFamily="18" charset="0"/>
                  <a:ea typeface="楷体_GB2312" pitchFamily="49" charset="-122"/>
                </a:endParaRPr>
              </a:p>
            </p:txBody>
          </p:sp>
          <p:sp>
            <p:nvSpPr>
              <p:cNvPr id="32853" name="Line 16"/>
              <p:cNvSpPr/>
              <p:nvPr>
                <p:custDataLst>
                  <p:tags r:id="rId78"/>
                </p:custDataLst>
              </p:nvPr>
            </p:nvSpPr>
            <p:spPr>
              <a:xfrm>
                <a:off x="2764" y="2350"/>
                <a:ext cx="377" cy="0"/>
              </a:xfrm>
              <a:prstGeom prst="line">
                <a:avLst/>
              </a:prstGeom>
              <a:ln w="28575" cap="flat" cmpd="sng">
                <a:solidFill>
                  <a:srgbClr val="0033CC"/>
                </a:solidFill>
                <a:prstDash val="solid"/>
                <a:headEnd type="none" w="med" len="med"/>
                <a:tailEnd type="none" w="med" len="med"/>
              </a:ln>
            </p:spPr>
          </p:sp>
          <p:sp>
            <p:nvSpPr>
              <p:cNvPr id="32854" name="Line 17"/>
              <p:cNvSpPr/>
              <p:nvPr>
                <p:custDataLst>
                  <p:tags r:id="rId79"/>
                </p:custDataLst>
              </p:nvPr>
            </p:nvSpPr>
            <p:spPr>
              <a:xfrm>
                <a:off x="2760" y="3204"/>
                <a:ext cx="377" cy="0"/>
              </a:xfrm>
              <a:prstGeom prst="line">
                <a:avLst/>
              </a:prstGeom>
              <a:ln w="28575" cap="flat" cmpd="sng">
                <a:solidFill>
                  <a:srgbClr val="0033CC"/>
                </a:solidFill>
                <a:prstDash val="solid"/>
                <a:headEnd type="none" w="med" len="med"/>
                <a:tailEnd type="none" w="med" len="med"/>
              </a:ln>
            </p:spPr>
          </p:sp>
          <p:sp>
            <p:nvSpPr>
              <p:cNvPr id="32855" name="Line 18"/>
              <p:cNvSpPr/>
              <p:nvPr>
                <p:custDataLst>
                  <p:tags r:id="rId80"/>
                </p:custDataLst>
              </p:nvPr>
            </p:nvSpPr>
            <p:spPr>
              <a:xfrm flipH="1">
                <a:off x="2759" y="2347"/>
                <a:ext cx="0" cy="853"/>
              </a:xfrm>
              <a:prstGeom prst="line">
                <a:avLst/>
              </a:prstGeom>
              <a:ln w="28575" cap="flat" cmpd="sng">
                <a:solidFill>
                  <a:srgbClr val="0033CC"/>
                </a:solidFill>
                <a:prstDash val="solid"/>
                <a:headEnd type="none" w="med" len="med"/>
                <a:tailEnd type="none" w="med" len="med"/>
              </a:ln>
            </p:spPr>
          </p:sp>
          <p:sp>
            <p:nvSpPr>
              <p:cNvPr id="32856" name="Oval 19"/>
              <p:cNvSpPr/>
              <p:nvPr>
                <p:custDataLst>
                  <p:tags r:id="rId81"/>
                </p:custDataLst>
              </p:nvPr>
            </p:nvSpPr>
            <p:spPr>
              <a:xfrm>
                <a:off x="3090" y="2328"/>
                <a:ext cx="66" cy="6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2857" name="Oval 20"/>
              <p:cNvSpPr/>
              <p:nvPr>
                <p:custDataLst>
                  <p:tags r:id="rId82"/>
                </p:custDataLst>
              </p:nvPr>
            </p:nvSpPr>
            <p:spPr>
              <a:xfrm>
                <a:off x="3112" y="3160"/>
                <a:ext cx="66" cy="6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2858" name="Oval 21"/>
              <p:cNvSpPr/>
              <p:nvPr>
                <p:custDataLst>
                  <p:tags r:id="rId83"/>
                </p:custDataLst>
              </p:nvPr>
            </p:nvSpPr>
            <p:spPr>
              <a:xfrm flipH="1">
                <a:off x="2664" y="2556"/>
                <a:ext cx="189" cy="179"/>
              </a:xfrm>
              <a:prstGeom prst="ellipse">
                <a:avLst/>
              </a:prstGeom>
              <a:no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2859" name="Text Box 22"/>
              <p:cNvSpPr txBox="1"/>
              <p:nvPr>
                <p:custDataLst>
                  <p:tags r:id="rId84"/>
                </p:custDataLst>
              </p:nvPr>
            </p:nvSpPr>
            <p:spPr>
              <a:xfrm>
                <a:off x="2582" y="2318"/>
                <a:ext cx="224"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32860" name="Text Box 23"/>
              <p:cNvSpPr txBox="1"/>
              <p:nvPr>
                <p:custDataLst>
                  <p:tags r:id="rId85"/>
                </p:custDataLst>
              </p:nvPr>
            </p:nvSpPr>
            <p:spPr>
              <a:xfrm>
                <a:off x="2618" y="2642"/>
                <a:ext cx="180"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32861" name="Rectangle 24"/>
              <p:cNvSpPr/>
              <p:nvPr>
                <p:custDataLst>
                  <p:tags r:id="rId86"/>
                </p:custDataLst>
              </p:nvPr>
            </p:nvSpPr>
            <p:spPr>
              <a:xfrm>
                <a:off x="2724" y="2904"/>
                <a:ext cx="96" cy="216"/>
              </a:xfrm>
              <a:prstGeom prst="rect">
                <a:avLst/>
              </a:prstGeom>
              <a:solidFill>
                <a:schemeClr val="bg1"/>
              </a:soli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2862" name="Text Box 25"/>
              <p:cNvSpPr txBox="1"/>
              <p:nvPr>
                <p:custDataLst>
                  <p:tags r:id="rId87"/>
                </p:custDataLst>
              </p:nvPr>
            </p:nvSpPr>
            <p:spPr>
              <a:xfrm>
                <a:off x="2366" y="2834"/>
                <a:ext cx="325" cy="288"/>
              </a:xfrm>
              <a:prstGeom prst="rect">
                <a:avLst/>
              </a:prstGeom>
              <a:noFill/>
              <a:ln w="9525">
                <a:noFill/>
              </a:ln>
            </p:spPr>
            <p:txBody>
              <a:bodyPr wrap="none">
                <a:spAutoFit/>
              </a:bodyPr>
              <a:lstStyle/>
              <a:p>
                <a:r>
                  <a:rPr lang="en-US" altLang="zh-CN" b="1" i="1" dirty="0">
                    <a:solidFill>
                      <a:srgbClr val="0033CC"/>
                    </a:solidFill>
                    <a:latin typeface="Times New Roman" panose="02020603050405020304" pitchFamily="18" charset="0"/>
                  </a:rPr>
                  <a:t>R</a:t>
                </a:r>
                <a:r>
                  <a:rPr lang="en-US" altLang="zh-CN" sz="2000" b="1" baseline="-25000" dirty="0">
                    <a:solidFill>
                      <a:srgbClr val="0033CC"/>
                    </a:solidFill>
                    <a:latin typeface="Times New Roman" panose="02020603050405020304" pitchFamily="18" charset="0"/>
                  </a:rPr>
                  <a:t>O</a:t>
                </a:r>
              </a:p>
            </p:txBody>
          </p:sp>
        </p:grpSp>
      </p:grpSp>
      <p:sp>
        <p:nvSpPr>
          <p:cNvPr id="92186" name="AutoShape 26"/>
          <p:cNvSpPr/>
          <p:nvPr>
            <p:custDataLst>
              <p:tags r:id="rId5"/>
            </p:custDataLst>
          </p:nvPr>
        </p:nvSpPr>
        <p:spPr>
          <a:xfrm>
            <a:off x="1587500" y="3414713"/>
            <a:ext cx="165100" cy="400050"/>
          </a:xfrm>
          <a:prstGeom prst="downArrow">
            <a:avLst>
              <a:gd name="adj1" fmla="val 50000"/>
              <a:gd name="adj2" fmla="val 60576"/>
            </a:avLst>
          </a:prstGeom>
          <a:solidFill>
            <a:schemeClr val="accent1"/>
          </a:solidFill>
          <a:ln w="9525" cap="flat" cmpd="sng">
            <a:solidFill>
              <a:schemeClr val="tx1"/>
            </a:solidFill>
            <a:prstDash val="solid"/>
            <a:miter/>
            <a:headEnd type="none" w="med" len="med"/>
            <a:tailEnd type="none" w="med" len="med"/>
          </a:ln>
        </p:spPr>
        <p:txBody>
          <a:bodyPr vert="eaVert" wrap="none" anchor="ctr" anchorCtr="0"/>
          <a:lstStyle/>
          <a:p>
            <a:endParaRPr lang="zh-CN" altLang="en-US" dirty="0">
              <a:latin typeface="Times New Roman" panose="02020603050405020304" pitchFamily="18" charset="0"/>
            </a:endParaRPr>
          </a:p>
        </p:txBody>
      </p:sp>
      <p:graphicFrame>
        <p:nvGraphicFramePr>
          <p:cNvPr id="92187" name="Object 27"/>
          <p:cNvGraphicFramePr/>
          <p:nvPr>
            <p:custDataLst>
              <p:tags r:id="rId6"/>
            </p:custDataLst>
          </p:nvPr>
        </p:nvGraphicFramePr>
        <p:xfrm>
          <a:off x="769938" y="3870325"/>
          <a:ext cx="1709737" cy="446088"/>
        </p:xfrm>
        <a:graphic>
          <a:graphicData uri="http://schemas.openxmlformats.org/presentationml/2006/ole">
            <mc:AlternateContent xmlns:mc="http://schemas.openxmlformats.org/markup-compatibility/2006">
              <mc:Choice xmlns:v="urn:schemas-microsoft-com:vml" Requires="v">
                <p:oleObj spid="_x0000_s35915" r:id="rId96" imgW="876300" imgH="228600" progId="Equation.3">
                  <p:embed/>
                </p:oleObj>
              </mc:Choice>
              <mc:Fallback>
                <p:oleObj r:id="rId96" imgW="876300" imgH="228600" progId="Equation.3">
                  <p:embed/>
                  <p:pic>
                    <p:nvPicPr>
                      <p:cNvPr id="0" name="图片 3211"/>
                      <p:cNvPicPr/>
                      <p:nvPr/>
                    </p:nvPicPr>
                    <p:blipFill>
                      <a:blip r:embed="rId97">
                        <a:clrChange>
                          <a:clrFrom>
                            <a:srgbClr val="000000"/>
                          </a:clrFrom>
                          <a:clrTo>
                            <a:srgbClr val="FF0066"/>
                          </a:clrTo>
                        </a:clrChange>
                      </a:blip>
                      <a:stretch>
                        <a:fillRect/>
                      </a:stretch>
                    </p:blipFill>
                    <p:spPr>
                      <a:xfrm>
                        <a:off x="769938" y="3870325"/>
                        <a:ext cx="1709737" cy="446088"/>
                      </a:xfrm>
                      <a:prstGeom prst="rect">
                        <a:avLst/>
                      </a:prstGeom>
                      <a:solidFill>
                        <a:srgbClr val="FFFFE1"/>
                      </a:solidFill>
                      <a:ln w="38100">
                        <a:noFill/>
                        <a:miter/>
                      </a:ln>
                    </p:spPr>
                  </p:pic>
                </p:oleObj>
              </mc:Fallback>
            </mc:AlternateContent>
          </a:graphicData>
        </a:graphic>
      </p:graphicFrame>
      <p:graphicFrame>
        <p:nvGraphicFramePr>
          <p:cNvPr id="92188" name="Object 28"/>
          <p:cNvGraphicFramePr/>
          <p:nvPr>
            <p:custDataLst>
              <p:tags r:id="rId7"/>
            </p:custDataLst>
          </p:nvPr>
        </p:nvGraphicFramePr>
        <p:xfrm>
          <a:off x="725488" y="4325938"/>
          <a:ext cx="1684337" cy="868362"/>
        </p:xfrm>
        <a:graphic>
          <a:graphicData uri="http://schemas.openxmlformats.org/presentationml/2006/ole">
            <mc:AlternateContent xmlns:mc="http://schemas.openxmlformats.org/markup-compatibility/2006">
              <mc:Choice xmlns:v="urn:schemas-microsoft-com:vml" Requires="v">
                <p:oleObj spid="_x0000_s35916" r:id="rId98" imgW="862965" imgH="444500" progId="Equation.3">
                  <p:embed/>
                </p:oleObj>
              </mc:Choice>
              <mc:Fallback>
                <p:oleObj r:id="rId98" imgW="862965" imgH="444500" progId="Equation.3">
                  <p:embed/>
                  <p:pic>
                    <p:nvPicPr>
                      <p:cNvPr id="0" name="图片 3206"/>
                      <p:cNvPicPr/>
                      <p:nvPr/>
                    </p:nvPicPr>
                    <p:blipFill>
                      <a:blip r:embed="rId99">
                        <a:clrChange>
                          <a:clrFrom>
                            <a:srgbClr val="000000"/>
                          </a:clrFrom>
                          <a:clrTo>
                            <a:srgbClr val="FF0066"/>
                          </a:clrTo>
                        </a:clrChange>
                      </a:blip>
                      <a:stretch>
                        <a:fillRect/>
                      </a:stretch>
                    </p:blipFill>
                    <p:spPr>
                      <a:xfrm>
                        <a:off x="725488" y="4325938"/>
                        <a:ext cx="1684337" cy="868362"/>
                      </a:xfrm>
                      <a:prstGeom prst="rect">
                        <a:avLst/>
                      </a:prstGeom>
                      <a:solidFill>
                        <a:srgbClr val="FFFFE1"/>
                      </a:solidFill>
                      <a:ln w="38100">
                        <a:noFill/>
                        <a:miter/>
                      </a:ln>
                    </p:spPr>
                  </p:pic>
                </p:oleObj>
              </mc:Fallback>
            </mc:AlternateContent>
          </a:graphicData>
        </a:graphic>
      </p:graphicFrame>
      <p:graphicFrame>
        <p:nvGraphicFramePr>
          <p:cNvPr id="92189" name="Object 29"/>
          <p:cNvGraphicFramePr/>
          <p:nvPr>
            <p:custDataLst>
              <p:tags r:id="rId8"/>
            </p:custDataLst>
          </p:nvPr>
        </p:nvGraphicFramePr>
        <p:xfrm>
          <a:off x="658813" y="5346700"/>
          <a:ext cx="1931987" cy="868363"/>
        </p:xfrm>
        <a:graphic>
          <a:graphicData uri="http://schemas.openxmlformats.org/presentationml/2006/ole">
            <mc:AlternateContent xmlns:mc="http://schemas.openxmlformats.org/markup-compatibility/2006">
              <mc:Choice xmlns:v="urn:schemas-microsoft-com:vml" Requires="v">
                <p:oleObj spid="_x0000_s35917" r:id="rId100" imgW="989965" imgH="444500" progId="Equation.3">
                  <p:embed/>
                </p:oleObj>
              </mc:Choice>
              <mc:Fallback>
                <p:oleObj r:id="rId100" imgW="989965" imgH="444500" progId="Equation.3">
                  <p:embed/>
                  <p:pic>
                    <p:nvPicPr>
                      <p:cNvPr id="0" name="图片 3207"/>
                      <p:cNvPicPr/>
                      <p:nvPr/>
                    </p:nvPicPr>
                    <p:blipFill>
                      <a:blip r:embed="rId101">
                        <a:clrChange>
                          <a:clrFrom>
                            <a:srgbClr val="000000"/>
                          </a:clrFrom>
                          <a:clrTo>
                            <a:srgbClr val="FF0066"/>
                          </a:clrTo>
                        </a:clrChange>
                      </a:blip>
                      <a:stretch>
                        <a:fillRect/>
                      </a:stretch>
                    </p:blipFill>
                    <p:spPr>
                      <a:xfrm>
                        <a:off x="658813" y="5346700"/>
                        <a:ext cx="1931987" cy="868363"/>
                      </a:xfrm>
                      <a:prstGeom prst="rect">
                        <a:avLst/>
                      </a:prstGeom>
                      <a:solidFill>
                        <a:srgbClr val="FFFFE1"/>
                      </a:solidFill>
                      <a:ln w="38100">
                        <a:noFill/>
                        <a:miter/>
                      </a:ln>
                    </p:spPr>
                  </p:pic>
                </p:oleObj>
              </mc:Fallback>
            </mc:AlternateContent>
          </a:graphicData>
        </a:graphic>
      </p:graphicFrame>
      <p:sp>
        <p:nvSpPr>
          <p:cNvPr id="92190" name="AutoShape 30"/>
          <p:cNvSpPr/>
          <p:nvPr>
            <p:custDataLst>
              <p:tags r:id="rId9"/>
            </p:custDataLst>
          </p:nvPr>
        </p:nvSpPr>
        <p:spPr>
          <a:xfrm>
            <a:off x="4940300" y="3395663"/>
            <a:ext cx="165100" cy="400050"/>
          </a:xfrm>
          <a:prstGeom prst="downArrow">
            <a:avLst>
              <a:gd name="adj1" fmla="val 50000"/>
              <a:gd name="adj2" fmla="val 60576"/>
            </a:avLst>
          </a:prstGeom>
          <a:solidFill>
            <a:schemeClr val="accent1"/>
          </a:solidFill>
          <a:ln w="9525" cap="flat" cmpd="sng">
            <a:solidFill>
              <a:schemeClr val="tx1"/>
            </a:solidFill>
            <a:prstDash val="solid"/>
            <a:miter/>
            <a:headEnd type="none" w="med" len="med"/>
            <a:tailEnd type="none" w="med" len="med"/>
          </a:ln>
        </p:spPr>
        <p:txBody>
          <a:bodyPr vert="eaVert" wrap="none" anchor="ctr" anchorCtr="0"/>
          <a:lstStyle/>
          <a:p>
            <a:endParaRPr lang="zh-CN" altLang="en-US" dirty="0">
              <a:latin typeface="Times New Roman" panose="02020603050405020304" pitchFamily="18" charset="0"/>
            </a:endParaRPr>
          </a:p>
        </p:txBody>
      </p:sp>
      <p:graphicFrame>
        <p:nvGraphicFramePr>
          <p:cNvPr id="92191" name="Object 31"/>
          <p:cNvGraphicFramePr/>
          <p:nvPr>
            <p:custDataLst>
              <p:tags r:id="rId10"/>
            </p:custDataLst>
          </p:nvPr>
        </p:nvGraphicFramePr>
        <p:xfrm>
          <a:off x="4587875" y="4383088"/>
          <a:ext cx="1503363" cy="868362"/>
        </p:xfrm>
        <a:graphic>
          <a:graphicData uri="http://schemas.openxmlformats.org/presentationml/2006/ole">
            <mc:AlternateContent xmlns:mc="http://schemas.openxmlformats.org/markup-compatibility/2006">
              <mc:Choice xmlns:v="urn:schemas-microsoft-com:vml" Requires="v">
                <p:oleObj spid="_x0000_s35918" r:id="rId102" imgW="673100" imgH="444500" progId="Equation.3">
                  <p:embed/>
                </p:oleObj>
              </mc:Choice>
              <mc:Fallback>
                <p:oleObj r:id="rId102" imgW="673100" imgH="444500" progId="Equation.3">
                  <p:embed/>
                  <p:pic>
                    <p:nvPicPr>
                      <p:cNvPr id="0" name="图片 3208"/>
                      <p:cNvPicPr/>
                      <p:nvPr/>
                    </p:nvPicPr>
                    <p:blipFill>
                      <a:blip r:embed="rId103">
                        <a:clrChange>
                          <a:clrFrom>
                            <a:srgbClr val="000000"/>
                          </a:clrFrom>
                          <a:clrTo>
                            <a:srgbClr val="FF0066"/>
                          </a:clrTo>
                        </a:clrChange>
                      </a:blip>
                      <a:stretch>
                        <a:fillRect/>
                      </a:stretch>
                    </p:blipFill>
                    <p:spPr>
                      <a:xfrm>
                        <a:off x="4587875" y="4383088"/>
                        <a:ext cx="1503363" cy="868362"/>
                      </a:xfrm>
                      <a:prstGeom prst="rect">
                        <a:avLst/>
                      </a:prstGeom>
                      <a:solidFill>
                        <a:srgbClr val="FFFFE1"/>
                      </a:solidFill>
                      <a:ln w="38100">
                        <a:noFill/>
                        <a:miter/>
                      </a:ln>
                    </p:spPr>
                  </p:pic>
                </p:oleObj>
              </mc:Fallback>
            </mc:AlternateContent>
          </a:graphicData>
        </a:graphic>
      </p:graphicFrame>
      <p:sp>
        <p:nvSpPr>
          <p:cNvPr id="92192" name="AutoShape 32"/>
          <p:cNvSpPr/>
          <p:nvPr>
            <p:custDataLst>
              <p:tags r:id="rId11"/>
            </p:custDataLst>
          </p:nvPr>
        </p:nvSpPr>
        <p:spPr>
          <a:xfrm rot="-7084349">
            <a:off x="3529013" y="4968875"/>
            <a:ext cx="349250" cy="1733550"/>
          </a:xfrm>
          <a:prstGeom prst="leftBrace">
            <a:avLst>
              <a:gd name="adj1" fmla="val 41363"/>
              <a:gd name="adj2" fmla="val 50000"/>
            </a:avLst>
          </a:prstGeom>
          <a:noFill/>
          <a:ln w="38100" cap="flat" cmpd="sng">
            <a:solidFill>
              <a:schemeClr val="accent2"/>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aphicFrame>
        <p:nvGraphicFramePr>
          <p:cNvPr id="92193" name="Object 33"/>
          <p:cNvGraphicFramePr/>
          <p:nvPr>
            <p:custDataLst>
              <p:tags r:id="rId12"/>
            </p:custDataLst>
          </p:nvPr>
        </p:nvGraphicFramePr>
        <p:xfrm>
          <a:off x="4222750" y="5564188"/>
          <a:ext cx="1089025" cy="868362"/>
        </p:xfrm>
        <a:graphic>
          <a:graphicData uri="http://schemas.openxmlformats.org/presentationml/2006/ole">
            <mc:AlternateContent xmlns:mc="http://schemas.openxmlformats.org/markup-compatibility/2006">
              <mc:Choice xmlns:v="urn:schemas-microsoft-com:vml" Requires="v">
                <p:oleObj spid="_x0000_s35919" r:id="rId104" imgW="558800" imgH="444500" progId="Equation.3">
                  <p:embed/>
                </p:oleObj>
              </mc:Choice>
              <mc:Fallback>
                <p:oleObj r:id="rId104" imgW="558800" imgH="444500" progId="Equation.3">
                  <p:embed/>
                  <p:pic>
                    <p:nvPicPr>
                      <p:cNvPr id="0" name="图片 3210"/>
                      <p:cNvPicPr/>
                      <p:nvPr/>
                    </p:nvPicPr>
                    <p:blipFill>
                      <a:blip r:embed="rId105">
                        <a:clrChange>
                          <a:clrFrom>
                            <a:srgbClr val="000000"/>
                          </a:clrFrom>
                          <a:clrTo>
                            <a:srgbClr val="333399"/>
                          </a:clrTo>
                        </a:clrChange>
                      </a:blip>
                      <a:stretch>
                        <a:fillRect/>
                      </a:stretch>
                    </p:blipFill>
                    <p:spPr>
                      <a:xfrm>
                        <a:off x="4222750" y="5564188"/>
                        <a:ext cx="1089025" cy="868362"/>
                      </a:xfrm>
                      <a:prstGeom prst="rect">
                        <a:avLst/>
                      </a:prstGeom>
                      <a:solidFill>
                        <a:srgbClr val="CCFFCC">
                          <a:alpha val="50000"/>
                        </a:srgbClr>
                      </a:solidFill>
                      <a:ln w="38100">
                        <a:noFill/>
                        <a:miter/>
                      </a:ln>
                    </p:spPr>
                  </p:pic>
                </p:oleObj>
              </mc:Fallback>
            </mc:AlternateContent>
          </a:graphicData>
        </a:graphic>
      </p:graphicFrame>
      <p:sp>
        <p:nvSpPr>
          <p:cNvPr id="92194" name="AutoShape 34"/>
          <p:cNvSpPr/>
          <p:nvPr>
            <p:custDataLst>
              <p:tags r:id="rId13"/>
            </p:custDataLst>
          </p:nvPr>
        </p:nvSpPr>
        <p:spPr>
          <a:xfrm>
            <a:off x="2876550" y="2347913"/>
            <a:ext cx="819150" cy="285750"/>
          </a:xfrm>
          <a:prstGeom prst="notchedRightArrow">
            <a:avLst>
              <a:gd name="adj1" fmla="val 50000"/>
              <a:gd name="adj2" fmla="val 71666"/>
            </a:avLst>
          </a:prstGeom>
          <a:solidFill>
            <a:srgbClr val="FDEEC7"/>
          </a:solidFill>
          <a:ln w="952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92195" name="AutoShape 35"/>
          <p:cNvSpPr/>
          <p:nvPr>
            <p:custDataLst>
              <p:tags r:id="rId14"/>
            </p:custDataLst>
          </p:nvPr>
        </p:nvSpPr>
        <p:spPr>
          <a:xfrm flipH="1">
            <a:off x="2819400" y="2732088"/>
            <a:ext cx="876300" cy="304800"/>
          </a:xfrm>
          <a:prstGeom prst="notchedRightArrow">
            <a:avLst>
              <a:gd name="adj1" fmla="val 50000"/>
              <a:gd name="adj2" fmla="val 71875"/>
            </a:avLst>
          </a:prstGeom>
          <a:solidFill>
            <a:srgbClr val="33CCCC"/>
          </a:solidFill>
          <a:ln w="9525" cap="flat" cmpd="sng">
            <a:solidFill>
              <a:srgbClr val="CCFFFF"/>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aphicFrame>
        <p:nvGraphicFramePr>
          <p:cNvPr id="92196" name="Object 36"/>
          <p:cNvGraphicFramePr/>
          <p:nvPr>
            <p:custDataLst>
              <p:tags r:id="rId15"/>
            </p:custDataLst>
          </p:nvPr>
        </p:nvGraphicFramePr>
        <p:xfrm>
          <a:off x="4367213" y="3944938"/>
          <a:ext cx="1412875" cy="447675"/>
        </p:xfrm>
        <a:graphic>
          <a:graphicData uri="http://schemas.openxmlformats.org/presentationml/2006/ole">
            <mc:AlternateContent xmlns:mc="http://schemas.openxmlformats.org/markup-compatibility/2006">
              <mc:Choice xmlns:v="urn:schemas-microsoft-com:vml" Requires="v">
                <p:oleObj spid="_x0000_s35920" r:id="rId106" imgW="723900" imgH="228600" progId="Equation.3">
                  <p:embed/>
                </p:oleObj>
              </mc:Choice>
              <mc:Fallback>
                <p:oleObj r:id="rId106" imgW="723900" imgH="228600" progId="Equation.3">
                  <p:embed/>
                  <p:pic>
                    <p:nvPicPr>
                      <p:cNvPr id="0" name="图片 3209"/>
                      <p:cNvPicPr/>
                      <p:nvPr/>
                    </p:nvPicPr>
                    <p:blipFill>
                      <a:blip r:embed="rId107">
                        <a:clrChange>
                          <a:clrFrom>
                            <a:srgbClr val="000000"/>
                          </a:clrFrom>
                          <a:clrTo>
                            <a:srgbClr val="FF0066"/>
                          </a:clrTo>
                        </a:clrChange>
                      </a:blip>
                      <a:stretch>
                        <a:fillRect/>
                      </a:stretch>
                    </p:blipFill>
                    <p:spPr>
                      <a:xfrm>
                        <a:off x="4367213" y="3944938"/>
                        <a:ext cx="1412875" cy="447675"/>
                      </a:xfrm>
                      <a:prstGeom prst="rect">
                        <a:avLst/>
                      </a:prstGeom>
                      <a:solidFill>
                        <a:srgbClr val="FFFFE1"/>
                      </a:solidFill>
                      <a:ln w="38100">
                        <a:noFill/>
                        <a:miter/>
                      </a:ln>
                    </p:spPr>
                  </p:pic>
                </p:oleObj>
              </mc:Fallback>
            </mc:AlternateContent>
          </a:graphicData>
        </a:graphic>
      </p:graphicFrame>
      <p:sp>
        <p:nvSpPr>
          <p:cNvPr id="92197" name="Rectangle 37"/>
          <p:cNvSpPr/>
          <p:nvPr>
            <p:custDataLst>
              <p:tags r:id="rId16"/>
            </p:custDataLst>
          </p:nvPr>
        </p:nvSpPr>
        <p:spPr>
          <a:xfrm>
            <a:off x="647700" y="3833813"/>
            <a:ext cx="5581650" cy="2590800"/>
          </a:xfrm>
          <a:prstGeom prst="rect">
            <a:avLst/>
          </a:prstGeom>
          <a:solidFill>
            <a:srgbClr val="E8F6FE"/>
          </a:solidFill>
          <a:ln w="9525">
            <a:noFill/>
          </a:ln>
        </p:spPr>
        <p:txBody>
          <a:bodyPr wrap="none" anchor="ctr" anchorCtr="0"/>
          <a:lstStyle/>
          <a:p>
            <a:endParaRPr lang="zh-CN" altLang="en-US" dirty="0">
              <a:latin typeface="Times New Roman" panose="02020603050405020304" pitchFamily="18" charset="0"/>
            </a:endParaRPr>
          </a:p>
        </p:txBody>
      </p:sp>
      <p:grpSp>
        <p:nvGrpSpPr>
          <p:cNvPr id="5" name="Group 38"/>
          <p:cNvGrpSpPr/>
          <p:nvPr/>
        </p:nvGrpSpPr>
        <p:grpSpPr>
          <a:xfrm>
            <a:off x="971550" y="4256088"/>
            <a:ext cx="1368425" cy="1441450"/>
            <a:chOff x="2316" y="2318"/>
            <a:chExt cx="862" cy="908"/>
          </a:xfrm>
        </p:grpSpPr>
        <p:sp>
          <p:nvSpPr>
            <p:cNvPr id="32835" name="Text Box 39"/>
            <p:cNvSpPr txBox="1"/>
            <p:nvPr>
              <p:custDataLst>
                <p:tags r:id="rId62"/>
              </p:custDataLst>
            </p:nvPr>
          </p:nvSpPr>
          <p:spPr>
            <a:xfrm>
              <a:off x="2316" y="2454"/>
              <a:ext cx="399" cy="327"/>
            </a:xfrm>
            <a:prstGeom prst="rect">
              <a:avLst/>
            </a:prstGeom>
            <a:noFill/>
            <a:ln w="9525">
              <a:noFill/>
            </a:ln>
          </p:spPr>
          <p:txBody>
            <a:bodyPr>
              <a:spAutoFit/>
            </a:bodyPr>
            <a:lstStyle/>
            <a:p>
              <a:pPr eaLnBrk="0" hangingPunct="0"/>
              <a:r>
                <a:rPr lang="en-US" altLang="zh-CN" sz="2800" b="1" i="1" dirty="0">
                  <a:solidFill>
                    <a:schemeClr val="accent2"/>
                  </a:solidFill>
                  <a:latin typeface="Times New Roman" panose="02020603050405020304" pitchFamily="18" charset="0"/>
                </a:rPr>
                <a:t>U</a:t>
              </a:r>
              <a:r>
                <a:rPr lang="en-US" altLang="zh-CN" sz="2800" baseline="-25000" dirty="0">
                  <a:solidFill>
                    <a:schemeClr val="accent2"/>
                  </a:solidFill>
                  <a:latin typeface="Times New Roman" panose="02020603050405020304" pitchFamily="18" charset="0"/>
                </a:rPr>
                <a:t>s</a:t>
              </a:r>
              <a:endParaRPr lang="en-US" altLang="zh-CN" sz="2800" dirty="0">
                <a:solidFill>
                  <a:schemeClr val="accent2"/>
                </a:solidFill>
                <a:latin typeface="Times New Roman" panose="02020603050405020304" pitchFamily="18" charset="0"/>
                <a:ea typeface="楷体_GB2312" pitchFamily="49" charset="-122"/>
              </a:endParaRPr>
            </a:p>
          </p:txBody>
        </p:sp>
        <p:sp>
          <p:nvSpPr>
            <p:cNvPr id="32836" name="Line 40"/>
            <p:cNvSpPr/>
            <p:nvPr>
              <p:custDataLst>
                <p:tags r:id="rId63"/>
              </p:custDataLst>
            </p:nvPr>
          </p:nvSpPr>
          <p:spPr>
            <a:xfrm>
              <a:off x="2764" y="2350"/>
              <a:ext cx="377" cy="0"/>
            </a:xfrm>
            <a:prstGeom prst="line">
              <a:avLst/>
            </a:prstGeom>
            <a:ln w="28575" cap="flat" cmpd="sng">
              <a:solidFill>
                <a:srgbClr val="0033CC"/>
              </a:solidFill>
              <a:prstDash val="solid"/>
              <a:headEnd type="none" w="med" len="med"/>
              <a:tailEnd type="none" w="med" len="med"/>
            </a:ln>
          </p:spPr>
        </p:sp>
        <p:sp>
          <p:nvSpPr>
            <p:cNvPr id="32837" name="Line 41"/>
            <p:cNvSpPr/>
            <p:nvPr>
              <p:custDataLst>
                <p:tags r:id="rId64"/>
              </p:custDataLst>
            </p:nvPr>
          </p:nvSpPr>
          <p:spPr>
            <a:xfrm>
              <a:off x="2760" y="3204"/>
              <a:ext cx="377" cy="0"/>
            </a:xfrm>
            <a:prstGeom prst="line">
              <a:avLst/>
            </a:prstGeom>
            <a:ln w="28575" cap="flat" cmpd="sng">
              <a:solidFill>
                <a:srgbClr val="0033CC"/>
              </a:solidFill>
              <a:prstDash val="solid"/>
              <a:headEnd type="none" w="med" len="med"/>
              <a:tailEnd type="none" w="med" len="med"/>
            </a:ln>
          </p:spPr>
        </p:sp>
        <p:sp>
          <p:nvSpPr>
            <p:cNvPr id="32838" name="Line 42"/>
            <p:cNvSpPr/>
            <p:nvPr>
              <p:custDataLst>
                <p:tags r:id="rId65"/>
              </p:custDataLst>
            </p:nvPr>
          </p:nvSpPr>
          <p:spPr>
            <a:xfrm flipH="1">
              <a:off x="2759" y="2347"/>
              <a:ext cx="0" cy="853"/>
            </a:xfrm>
            <a:prstGeom prst="line">
              <a:avLst/>
            </a:prstGeom>
            <a:ln w="28575" cap="flat" cmpd="sng">
              <a:solidFill>
                <a:srgbClr val="0033CC"/>
              </a:solidFill>
              <a:prstDash val="solid"/>
              <a:headEnd type="none" w="med" len="med"/>
              <a:tailEnd type="none" w="med" len="med"/>
            </a:ln>
          </p:spPr>
        </p:sp>
        <p:sp>
          <p:nvSpPr>
            <p:cNvPr id="32839" name="Oval 43"/>
            <p:cNvSpPr/>
            <p:nvPr>
              <p:custDataLst>
                <p:tags r:id="rId66"/>
              </p:custDataLst>
            </p:nvPr>
          </p:nvSpPr>
          <p:spPr>
            <a:xfrm>
              <a:off x="3090" y="2328"/>
              <a:ext cx="66" cy="6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2840" name="Oval 44"/>
            <p:cNvSpPr/>
            <p:nvPr>
              <p:custDataLst>
                <p:tags r:id="rId67"/>
              </p:custDataLst>
            </p:nvPr>
          </p:nvSpPr>
          <p:spPr>
            <a:xfrm>
              <a:off x="3112" y="3160"/>
              <a:ext cx="66" cy="6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2841" name="Oval 45"/>
            <p:cNvSpPr/>
            <p:nvPr>
              <p:custDataLst>
                <p:tags r:id="rId68"/>
              </p:custDataLst>
            </p:nvPr>
          </p:nvSpPr>
          <p:spPr>
            <a:xfrm flipH="1">
              <a:off x="2664" y="2556"/>
              <a:ext cx="189" cy="179"/>
            </a:xfrm>
            <a:prstGeom prst="ellipse">
              <a:avLst/>
            </a:prstGeom>
            <a:no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2842" name="Text Box 46"/>
            <p:cNvSpPr txBox="1"/>
            <p:nvPr>
              <p:custDataLst>
                <p:tags r:id="rId69"/>
              </p:custDataLst>
            </p:nvPr>
          </p:nvSpPr>
          <p:spPr>
            <a:xfrm>
              <a:off x="2582" y="2318"/>
              <a:ext cx="224"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32843" name="Text Box 47"/>
            <p:cNvSpPr txBox="1"/>
            <p:nvPr>
              <p:custDataLst>
                <p:tags r:id="rId70"/>
              </p:custDataLst>
            </p:nvPr>
          </p:nvSpPr>
          <p:spPr>
            <a:xfrm>
              <a:off x="2618" y="2642"/>
              <a:ext cx="180"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32844" name="Rectangle 48"/>
            <p:cNvSpPr/>
            <p:nvPr>
              <p:custDataLst>
                <p:tags r:id="rId71"/>
              </p:custDataLst>
            </p:nvPr>
          </p:nvSpPr>
          <p:spPr>
            <a:xfrm>
              <a:off x="2724" y="2904"/>
              <a:ext cx="96" cy="216"/>
            </a:xfrm>
            <a:prstGeom prst="rect">
              <a:avLst/>
            </a:prstGeom>
            <a:solidFill>
              <a:schemeClr val="bg1"/>
            </a:soli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2845" name="Text Box 49"/>
            <p:cNvSpPr txBox="1"/>
            <p:nvPr>
              <p:custDataLst>
                <p:tags r:id="rId72"/>
              </p:custDataLst>
            </p:nvPr>
          </p:nvSpPr>
          <p:spPr>
            <a:xfrm>
              <a:off x="2366" y="2834"/>
              <a:ext cx="325" cy="288"/>
            </a:xfrm>
            <a:prstGeom prst="rect">
              <a:avLst/>
            </a:prstGeom>
            <a:noFill/>
            <a:ln w="9525">
              <a:noFill/>
            </a:ln>
          </p:spPr>
          <p:txBody>
            <a:bodyPr wrap="none">
              <a:spAutoFit/>
            </a:bodyPr>
            <a:lstStyle/>
            <a:p>
              <a:r>
                <a:rPr lang="en-US" altLang="zh-CN" b="1" i="1" dirty="0">
                  <a:solidFill>
                    <a:srgbClr val="0033CC"/>
                  </a:solidFill>
                  <a:latin typeface="Times New Roman" panose="02020603050405020304" pitchFamily="18" charset="0"/>
                </a:rPr>
                <a:t>R</a:t>
              </a:r>
              <a:r>
                <a:rPr lang="en-US" altLang="zh-CN" sz="2000" b="1" baseline="-25000" dirty="0">
                  <a:solidFill>
                    <a:srgbClr val="0033CC"/>
                  </a:solidFill>
                  <a:latin typeface="Times New Roman" panose="02020603050405020304" pitchFamily="18" charset="0"/>
                </a:rPr>
                <a:t>O</a:t>
              </a:r>
            </a:p>
          </p:txBody>
        </p:sp>
      </p:grpSp>
      <p:sp>
        <p:nvSpPr>
          <p:cNvPr id="92210" name="AutoShape 50"/>
          <p:cNvSpPr/>
          <p:nvPr>
            <p:custDataLst>
              <p:tags r:id="rId17"/>
            </p:custDataLst>
          </p:nvPr>
        </p:nvSpPr>
        <p:spPr>
          <a:xfrm>
            <a:off x="2838450" y="4633913"/>
            <a:ext cx="819150" cy="285750"/>
          </a:xfrm>
          <a:prstGeom prst="notchedRightArrow">
            <a:avLst>
              <a:gd name="adj1" fmla="val 50000"/>
              <a:gd name="adj2" fmla="val 71666"/>
            </a:avLst>
          </a:prstGeom>
          <a:solidFill>
            <a:srgbClr val="FDEEC7"/>
          </a:solidFill>
          <a:ln w="952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92211" name="AutoShape 51"/>
          <p:cNvSpPr/>
          <p:nvPr>
            <p:custDataLst>
              <p:tags r:id="rId18"/>
            </p:custDataLst>
          </p:nvPr>
        </p:nvSpPr>
        <p:spPr>
          <a:xfrm flipH="1">
            <a:off x="2838450" y="5075238"/>
            <a:ext cx="876300" cy="304800"/>
          </a:xfrm>
          <a:prstGeom prst="notchedRightArrow">
            <a:avLst>
              <a:gd name="adj1" fmla="val 50000"/>
              <a:gd name="adj2" fmla="val 71875"/>
            </a:avLst>
          </a:prstGeom>
          <a:solidFill>
            <a:srgbClr val="33CCCC"/>
          </a:solidFill>
          <a:ln w="9525" cap="flat" cmpd="sng">
            <a:solidFill>
              <a:srgbClr val="CCFFFF"/>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nvGrpSpPr>
          <p:cNvPr id="6" name="Group 52"/>
          <p:cNvGrpSpPr/>
          <p:nvPr/>
        </p:nvGrpSpPr>
        <p:grpSpPr>
          <a:xfrm>
            <a:off x="2647950" y="5719763"/>
            <a:ext cx="1504950" cy="520700"/>
            <a:chOff x="1812" y="2136"/>
            <a:chExt cx="948" cy="328"/>
          </a:xfrm>
        </p:grpSpPr>
        <p:sp>
          <p:nvSpPr>
            <p:cNvPr id="32834" name="AutoShape 53"/>
            <p:cNvSpPr/>
            <p:nvPr>
              <p:custDataLst>
                <p:tags r:id="rId60"/>
              </p:custDataLst>
            </p:nvPr>
          </p:nvSpPr>
          <p:spPr>
            <a:xfrm>
              <a:off x="1812" y="2136"/>
              <a:ext cx="948" cy="324"/>
            </a:xfrm>
            <a:prstGeom prst="wedgeRoundRectCallout">
              <a:avLst>
                <a:gd name="adj1" fmla="val -634"/>
                <a:gd name="adj2" fmla="val -92903"/>
                <a:gd name="adj3" fmla="val 16667"/>
              </a:avLst>
            </a:prstGeom>
            <a:solidFill>
              <a:schemeClr val="bg1"/>
            </a:solidFill>
            <a:ln w="9525" cap="flat" cmpd="sng">
              <a:solidFill>
                <a:schemeClr val="tx1"/>
              </a:solidFill>
              <a:prstDash val="solid"/>
              <a:miter/>
              <a:headEnd type="none" w="med" len="med"/>
              <a:tailEnd type="none" w="med" len="med"/>
            </a:ln>
          </p:spPr>
          <p:txBody>
            <a:bodyPr/>
            <a:lstStyle/>
            <a:p>
              <a:pPr algn="ctr"/>
              <a:endParaRPr lang="zh-CN" altLang="en-US" dirty="0">
                <a:latin typeface="Times New Roman" panose="02020603050405020304" pitchFamily="18" charset="0"/>
              </a:endParaRPr>
            </a:p>
          </p:txBody>
        </p:sp>
        <p:graphicFrame>
          <p:nvGraphicFramePr>
            <p:cNvPr id="32778" name="Object 54"/>
            <p:cNvGraphicFramePr/>
            <p:nvPr>
              <p:custDataLst>
                <p:tags r:id="rId61"/>
              </p:custDataLst>
            </p:nvPr>
          </p:nvGraphicFramePr>
          <p:xfrm>
            <a:off x="1868" y="2180"/>
            <a:ext cx="822" cy="284"/>
          </p:xfrm>
          <a:graphic>
            <a:graphicData uri="http://schemas.openxmlformats.org/presentationml/2006/ole">
              <mc:AlternateContent xmlns:mc="http://schemas.openxmlformats.org/markup-compatibility/2006">
                <mc:Choice xmlns:v="urn:schemas-microsoft-com:vml" Requires="v">
                  <p:oleObj spid="_x0000_s35921" r:id="rId108" imgW="698500" imgH="241300" progId="Equation.3">
                    <p:embed/>
                  </p:oleObj>
                </mc:Choice>
                <mc:Fallback>
                  <p:oleObj r:id="rId108" imgW="698500" imgH="241300" progId="Equation.3">
                    <p:embed/>
                    <p:pic>
                      <p:nvPicPr>
                        <p:cNvPr id="0" name="图片 3188"/>
                        <p:cNvPicPr/>
                        <p:nvPr/>
                      </p:nvPicPr>
                      <p:blipFill>
                        <a:blip r:embed="rId109"/>
                        <a:stretch>
                          <a:fillRect/>
                        </a:stretch>
                      </p:blipFill>
                      <p:spPr>
                        <a:xfrm>
                          <a:off x="1868" y="2180"/>
                          <a:ext cx="822" cy="284"/>
                        </a:xfrm>
                        <a:prstGeom prst="rect">
                          <a:avLst/>
                        </a:prstGeom>
                        <a:solidFill>
                          <a:schemeClr val="bg1"/>
                        </a:solidFill>
                        <a:ln w="38100">
                          <a:noFill/>
                          <a:miter/>
                        </a:ln>
                      </p:spPr>
                    </p:pic>
                  </p:oleObj>
                </mc:Fallback>
              </mc:AlternateContent>
            </a:graphicData>
          </a:graphic>
        </p:graphicFrame>
      </p:grpSp>
      <p:grpSp>
        <p:nvGrpSpPr>
          <p:cNvPr id="7" name="Group 55"/>
          <p:cNvGrpSpPr/>
          <p:nvPr/>
        </p:nvGrpSpPr>
        <p:grpSpPr>
          <a:xfrm>
            <a:off x="2609850" y="3795713"/>
            <a:ext cx="1530350" cy="558800"/>
            <a:chOff x="2808" y="2496"/>
            <a:chExt cx="964" cy="352"/>
          </a:xfrm>
        </p:grpSpPr>
        <p:graphicFrame>
          <p:nvGraphicFramePr>
            <p:cNvPr id="32776" name="Object 56"/>
            <p:cNvGraphicFramePr/>
            <p:nvPr>
              <p:custDataLst>
                <p:tags r:id="rId57"/>
              </p:custDataLst>
            </p:nvPr>
          </p:nvGraphicFramePr>
          <p:xfrm>
            <a:off x="2882" y="2567"/>
            <a:ext cx="890" cy="281"/>
          </p:xfrm>
          <a:graphic>
            <a:graphicData uri="http://schemas.openxmlformats.org/presentationml/2006/ole">
              <mc:AlternateContent xmlns:mc="http://schemas.openxmlformats.org/markup-compatibility/2006">
                <mc:Choice xmlns:v="urn:schemas-microsoft-com:vml" Requires="v">
                  <p:oleObj spid="_x0000_s35922" r:id="rId110" imgW="723900" imgH="228600" progId="Equation.3">
                    <p:embed/>
                  </p:oleObj>
                </mc:Choice>
                <mc:Fallback>
                  <p:oleObj r:id="rId110" imgW="723900" imgH="228600" progId="Equation.3">
                    <p:embed/>
                    <p:pic>
                      <p:nvPicPr>
                        <p:cNvPr id="0" name="图片 3187"/>
                        <p:cNvPicPr/>
                        <p:nvPr/>
                      </p:nvPicPr>
                      <p:blipFill>
                        <a:blip r:embed="rId111">
                          <a:clrChange>
                            <a:clrFrom>
                              <a:srgbClr val="000000"/>
                            </a:clrFrom>
                            <a:clrTo>
                              <a:srgbClr val="FF0066"/>
                            </a:clrTo>
                          </a:clrChange>
                        </a:blip>
                        <a:stretch>
                          <a:fillRect/>
                        </a:stretch>
                      </p:blipFill>
                      <p:spPr>
                        <a:xfrm>
                          <a:off x="2882" y="2567"/>
                          <a:ext cx="890" cy="281"/>
                        </a:xfrm>
                        <a:prstGeom prst="rect">
                          <a:avLst/>
                        </a:prstGeom>
                        <a:solidFill>
                          <a:schemeClr val="bg1"/>
                        </a:solidFill>
                        <a:ln w="38100">
                          <a:noFill/>
                          <a:miter/>
                        </a:ln>
                      </p:spPr>
                    </p:pic>
                  </p:oleObj>
                </mc:Fallback>
              </mc:AlternateContent>
            </a:graphicData>
          </a:graphic>
        </p:graphicFrame>
        <p:sp>
          <p:nvSpPr>
            <p:cNvPr id="32833" name="AutoShape 57"/>
            <p:cNvSpPr/>
            <p:nvPr>
              <p:custDataLst>
                <p:tags r:id="rId58"/>
              </p:custDataLst>
            </p:nvPr>
          </p:nvSpPr>
          <p:spPr>
            <a:xfrm>
              <a:off x="2808" y="2496"/>
              <a:ext cx="948" cy="324"/>
            </a:xfrm>
            <a:prstGeom prst="wedgeRoundRectCallout">
              <a:avLst>
                <a:gd name="adj1" fmla="val -1898"/>
                <a:gd name="adj2" fmla="val 92282"/>
                <a:gd name="adj3" fmla="val 16667"/>
              </a:avLst>
            </a:prstGeom>
            <a:solidFill>
              <a:schemeClr val="bg1"/>
            </a:solidFill>
            <a:ln w="9525" cap="flat" cmpd="sng">
              <a:solidFill>
                <a:schemeClr val="tx1"/>
              </a:solidFill>
              <a:prstDash val="solid"/>
              <a:miter/>
              <a:headEnd type="none" w="med" len="med"/>
              <a:tailEnd type="none" w="med" len="med"/>
            </a:ln>
          </p:spPr>
          <p:txBody>
            <a:bodyPr/>
            <a:lstStyle/>
            <a:p>
              <a:pPr algn="ctr"/>
              <a:endParaRPr lang="zh-CN" altLang="en-US" dirty="0">
                <a:latin typeface="Times New Roman" panose="02020603050405020304" pitchFamily="18" charset="0"/>
              </a:endParaRPr>
            </a:p>
          </p:txBody>
        </p:sp>
        <p:graphicFrame>
          <p:nvGraphicFramePr>
            <p:cNvPr id="32777" name="Object 58"/>
            <p:cNvGraphicFramePr/>
            <p:nvPr>
              <p:custDataLst>
                <p:tags r:id="rId59"/>
              </p:custDataLst>
            </p:nvPr>
          </p:nvGraphicFramePr>
          <p:xfrm>
            <a:off x="2817" y="2528"/>
            <a:ext cx="941" cy="284"/>
          </p:xfrm>
          <a:graphic>
            <a:graphicData uri="http://schemas.openxmlformats.org/presentationml/2006/ole">
              <mc:AlternateContent xmlns:mc="http://schemas.openxmlformats.org/markup-compatibility/2006">
                <mc:Choice xmlns:v="urn:schemas-microsoft-com:vml" Requires="v">
                  <p:oleObj spid="_x0000_s35923" r:id="rId112" imgW="799465" imgH="241300" progId="Equation.3">
                    <p:embed/>
                  </p:oleObj>
                </mc:Choice>
                <mc:Fallback>
                  <p:oleObj r:id="rId112" imgW="799465" imgH="241300" progId="Equation.3">
                    <p:embed/>
                    <p:pic>
                      <p:nvPicPr>
                        <p:cNvPr id="0" name="图片 3186"/>
                        <p:cNvPicPr/>
                        <p:nvPr/>
                      </p:nvPicPr>
                      <p:blipFill>
                        <a:blip r:embed="rId113"/>
                        <a:stretch>
                          <a:fillRect/>
                        </a:stretch>
                      </p:blipFill>
                      <p:spPr>
                        <a:xfrm>
                          <a:off x="2817" y="2528"/>
                          <a:ext cx="941" cy="284"/>
                        </a:xfrm>
                        <a:prstGeom prst="rect">
                          <a:avLst/>
                        </a:prstGeom>
                        <a:solidFill>
                          <a:schemeClr val="bg1"/>
                        </a:solidFill>
                        <a:ln w="38100">
                          <a:noFill/>
                          <a:miter/>
                        </a:ln>
                      </p:spPr>
                    </p:pic>
                  </p:oleObj>
                </mc:Fallback>
              </mc:AlternateContent>
            </a:graphicData>
          </a:graphic>
        </p:graphicFrame>
      </p:grpSp>
      <p:grpSp>
        <p:nvGrpSpPr>
          <p:cNvPr id="8" name="Group 59"/>
          <p:cNvGrpSpPr/>
          <p:nvPr/>
        </p:nvGrpSpPr>
        <p:grpSpPr>
          <a:xfrm>
            <a:off x="3943350" y="4273550"/>
            <a:ext cx="1825625" cy="1271588"/>
            <a:chOff x="2628" y="2773"/>
            <a:chExt cx="1150" cy="801"/>
          </a:xfrm>
        </p:grpSpPr>
        <p:sp>
          <p:nvSpPr>
            <p:cNvPr id="32819" name="Oval 60"/>
            <p:cNvSpPr/>
            <p:nvPr>
              <p:custDataLst>
                <p:tags r:id="rId43"/>
              </p:custDataLst>
            </p:nvPr>
          </p:nvSpPr>
          <p:spPr>
            <a:xfrm>
              <a:off x="3557" y="3518"/>
              <a:ext cx="56" cy="5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2820" name="Oval 61"/>
            <p:cNvSpPr/>
            <p:nvPr>
              <p:custDataLst>
                <p:tags r:id="rId44"/>
              </p:custDataLst>
            </p:nvPr>
          </p:nvSpPr>
          <p:spPr>
            <a:xfrm>
              <a:off x="3545" y="2804"/>
              <a:ext cx="56" cy="5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2821" name="Line 62"/>
            <p:cNvSpPr/>
            <p:nvPr>
              <p:custDataLst>
                <p:tags r:id="rId45"/>
              </p:custDataLst>
            </p:nvPr>
          </p:nvSpPr>
          <p:spPr>
            <a:xfrm>
              <a:off x="2946" y="2832"/>
              <a:ext cx="612" cy="0"/>
            </a:xfrm>
            <a:prstGeom prst="line">
              <a:avLst/>
            </a:prstGeom>
            <a:ln w="28575" cap="flat" cmpd="sng">
              <a:solidFill>
                <a:srgbClr val="0033CC"/>
              </a:solidFill>
              <a:prstDash val="solid"/>
              <a:headEnd type="none" w="med" len="med"/>
              <a:tailEnd type="none" w="med" len="med"/>
            </a:ln>
          </p:spPr>
        </p:sp>
        <p:sp>
          <p:nvSpPr>
            <p:cNvPr id="32822" name="Line 63"/>
            <p:cNvSpPr/>
            <p:nvPr>
              <p:custDataLst>
                <p:tags r:id="rId46"/>
              </p:custDataLst>
            </p:nvPr>
          </p:nvSpPr>
          <p:spPr>
            <a:xfrm flipV="1">
              <a:off x="2952" y="3552"/>
              <a:ext cx="618" cy="0"/>
            </a:xfrm>
            <a:prstGeom prst="line">
              <a:avLst/>
            </a:prstGeom>
            <a:ln w="28575" cap="flat" cmpd="sng">
              <a:solidFill>
                <a:srgbClr val="0033CC"/>
              </a:solidFill>
              <a:prstDash val="solid"/>
              <a:headEnd type="none" w="med" len="med"/>
              <a:tailEnd type="none" w="med" len="med"/>
            </a:ln>
          </p:spPr>
        </p:sp>
        <p:sp>
          <p:nvSpPr>
            <p:cNvPr id="32823" name="Text Box 64"/>
            <p:cNvSpPr txBox="1"/>
            <p:nvPr>
              <p:custDataLst>
                <p:tags r:id="rId47"/>
              </p:custDataLst>
            </p:nvPr>
          </p:nvSpPr>
          <p:spPr>
            <a:xfrm>
              <a:off x="3626" y="2773"/>
              <a:ext cx="116" cy="288"/>
            </a:xfrm>
            <a:prstGeom prst="rect">
              <a:avLst/>
            </a:prstGeom>
            <a:noFill/>
            <a:ln w="9525">
              <a:noFill/>
            </a:ln>
          </p:spPr>
          <p:txBody>
            <a:bodyPr wrap="none">
              <a:spAutoFit/>
            </a:bodyPr>
            <a:lstStyle/>
            <a:p>
              <a:endParaRPr lang="zh-CN" altLang="en-US" dirty="0">
                <a:solidFill>
                  <a:srgbClr val="FF0066"/>
                </a:solidFill>
                <a:latin typeface="Times New Roman" panose="02020603050405020304" pitchFamily="18" charset="0"/>
              </a:endParaRPr>
            </a:p>
          </p:txBody>
        </p:sp>
        <p:sp>
          <p:nvSpPr>
            <p:cNvPr id="32824" name="Text Box 65"/>
            <p:cNvSpPr txBox="1"/>
            <p:nvPr>
              <p:custDataLst>
                <p:tags r:id="rId48"/>
              </p:custDataLst>
            </p:nvPr>
          </p:nvSpPr>
          <p:spPr>
            <a:xfrm>
              <a:off x="3662" y="3277"/>
              <a:ext cx="116" cy="288"/>
            </a:xfrm>
            <a:prstGeom prst="rect">
              <a:avLst/>
            </a:prstGeom>
            <a:noFill/>
            <a:ln w="9525">
              <a:noFill/>
            </a:ln>
          </p:spPr>
          <p:txBody>
            <a:bodyPr wrap="none">
              <a:spAutoFit/>
            </a:bodyPr>
            <a:lstStyle/>
            <a:p>
              <a:endParaRPr lang="zh-CN" altLang="en-US" dirty="0">
                <a:solidFill>
                  <a:srgbClr val="FF0066"/>
                </a:solidFill>
                <a:latin typeface="Times New Roman" panose="02020603050405020304" pitchFamily="18" charset="0"/>
              </a:endParaRPr>
            </a:p>
          </p:txBody>
        </p:sp>
        <p:sp>
          <p:nvSpPr>
            <p:cNvPr id="32825" name="Line 66"/>
            <p:cNvSpPr/>
            <p:nvPr>
              <p:custDataLst>
                <p:tags r:id="rId49"/>
              </p:custDataLst>
            </p:nvPr>
          </p:nvSpPr>
          <p:spPr>
            <a:xfrm>
              <a:off x="2940" y="2832"/>
              <a:ext cx="0" cy="732"/>
            </a:xfrm>
            <a:prstGeom prst="line">
              <a:avLst/>
            </a:prstGeom>
            <a:ln w="28575" cap="flat" cmpd="sng">
              <a:solidFill>
                <a:srgbClr val="0033CC"/>
              </a:solidFill>
              <a:prstDash val="solid"/>
              <a:headEnd type="none" w="med" len="med"/>
              <a:tailEnd type="none" w="med" len="med"/>
            </a:ln>
          </p:spPr>
        </p:sp>
        <p:sp>
          <p:nvSpPr>
            <p:cNvPr id="32826" name="Oval 67"/>
            <p:cNvSpPr/>
            <p:nvPr>
              <p:custDataLst>
                <p:tags r:id="rId50"/>
              </p:custDataLst>
            </p:nvPr>
          </p:nvSpPr>
          <p:spPr>
            <a:xfrm>
              <a:off x="2847" y="3047"/>
              <a:ext cx="218" cy="214"/>
            </a:xfrm>
            <a:prstGeom prst="ellipse">
              <a:avLst/>
            </a:prstGeom>
            <a:solidFill>
              <a:schemeClr val="bg1"/>
            </a:solid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2827" name="Line 68"/>
            <p:cNvSpPr/>
            <p:nvPr>
              <p:custDataLst>
                <p:tags r:id="rId51"/>
              </p:custDataLst>
            </p:nvPr>
          </p:nvSpPr>
          <p:spPr>
            <a:xfrm>
              <a:off x="2838" y="3156"/>
              <a:ext cx="234" cy="0"/>
            </a:xfrm>
            <a:prstGeom prst="line">
              <a:avLst/>
            </a:prstGeom>
            <a:ln w="28575" cap="flat" cmpd="sng">
              <a:solidFill>
                <a:srgbClr val="0033CC"/>
              </a:solidFill>
              <a:prstDash val="solid"/>
              <a:headEnd type="none" w="med" len="med"/>
              <a:tailEnd type="none" w="med" len="med"/>
            </a:ln>
          </p:spPr>
        </p:sp>
        <p:sp>
          <p:nvSpPr>
            <p:cNvPr id="32828" name="Line 69"/>
            <p:cNvSpPr/>
            <p:nvPr>
              <p:custDataLst>
                <p:tags r:id="rId52"/>
              </p:custDataLst>
            </p:nvPr>
          </p:nvSpPr>
          <p:spPr>
            <a:xfrm flipV="1">
              <a:off x="2940" y="2838"/>
              <a:ext cx="0" cy="174"/>
            </a:xfrm>
            <a:prstGeom prst="line">
              <a:avLst/>
            </a:prstGeom>
            <a:ln w="28575" cap="flat" cmpd="sng">
              <a:solidFill>
                <a:srgbClr val="FF0066"/>
              </a:solidFill>
              <a:prstDash val="solid"/>
              <a:headEnd type="none" w="med" len="med"/>
              <a:tailEnd type="stealth" w="med" len="med"/>
            </a:ln>
          </p:spPr>
        </p:sp>
        <p:sp>
          <p:nvSpPr>
            <p:cNvPr id="32829" name="Text Box 70"/>
            <p:cNvSpPr txBox="1"/>
            <p:nvPr>
              <p:custDataLst>
                <p:tags r:id="rId53"/>
              </p:custDataLst>
            </p:nvPr>
          </p:nvSpPr>
          <p:spPr>
            <a:xfrm>
              <a:off x="2628" y="2874"/>
              <a:ext cx="273" cy="288"/>
            </a:xfrm>
            <a:prstGeom prst="rect">
              <a:avLst/>
            </a:prstGeom>
            <a:noFill/>
            <a:ln w="9525">
              <a:noFill/>
            </a:ln>
          </p:spPr>
          <p:txBody>
            <a:bodyPr>
              <a:spAutoFit/>
            </a:bodyPr>
            <a:lstStyle/>
            <a:p>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s</a:t>
              </a:r>
            </a:p>
          </p:txBody>
        </p:sp>
        <p:sp>
          <p:nvSpPr>
            <p:cNvPr id="32830" name="Line 71"/>
            <p:cNvSpPr/>
            <p:nvPr>
              <p:custDataLst>
                <p:tags r:id="rId54"/>
              </p:custDataLst>
            </p:nvPr>
          </p:nvSpPr>
          <p:spPr>
            <a:xfrm>
              <a:off x="3276" y="2844"/>
              <a:ext cx="0" cy="720"/>
            </a:xfrm>
            <a:prstGeom prst="line">
              <a:avLst/>
            </a:prstGeom>
            <a:ln w="28575" cap="flat" cmpd="sng">
              <a:solidFill>
                <a:schemeClr val="accent2"/>
              </a:solidFill>
              <a:prstDash val="solid"/>
              <a:headEnd type="none" w="med" len="med"/>
              <a:tailEnd type="none" w="med" len="med"/>
            </a:ln>
          </p:spPr>
        </p:sp>
        <p:sp>
          <p:nvSpPr>
            <p:cNvPr id="32831" name="Rectangle 72"/>
            <p:cNvSpPr/>
            <p:nvPr>
              <p:custDataLst>
                <p:tags r:id="rId55"/>
              </p:custDataLst>
            </p:nvPr>
          </p:nvSpPr>
          <p:spPr>
            <a:xfrm rot="10800000">
              <a:off x="3227" y="3080"/>
              <a:ext cx="101" cy="208"/>
            </a:xfrm>
            <a:prstGeom prst="rect">
              <a:avLst/>
            </a:prstGeom>
            <a:solidFill>
              <a:schemeClr val="bg1"/>
            </a:soli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2832" name="Text Box 73"/>
            <p:cNvSpPr txBox="1"/>
            <p:nvPr>
              <p:custDataLst>
                <p:tags r:id="rId56"/>
              </p:custDataLst>
            </p:nvPr>
          </p:nvSpPr>
          <p:spPr>
            <a:xfrm>
              <a:off x="2942" y="3158"/>
              <a:ext cx="325" cy="288"/>
            </a:xfrm>
            <a:prstGeom prst="rect">
              <a:avLst/>
            </a:prstGeom>
            <a:noFill/>
            <a:ln w="9525">
              <a:noFill/>
            </a:ln>
          </p:spPr>
          <p:txBody>
            <a:bodyPr wrap="none">
              <a:spAutoFit/>
            </a:bodyPr>
            <a:lstStyle/>
            <a:p>
              <a:r>
                <a:rPr lang="en-US" altLang="zh-CN" b="1" i="1" dirty="0">
                  <a:solidFill>
                    <a:srgbClr val="0033CC"/>
                  </a:solidFill>
                  <a:latin typeface="Times New Roman" panose="02020603050405020304" pitchFamily="18" charset="0"/>
                </a:rPr>
                <a:t>R</a:t>
              </a:r>
              <a:r>
                <a:rPr lang="en-US" altLang="zh-CN" sz="2000" b="1" baseline="-25000" dirty="0">
                  <a:solidFill>
                    <a:srgbClr val="0033CC"/>
                  </a:solidFill>
                  <a:latin typeface="Times New Roman" panose="02020603050405020304" pitchFamily="18" charset="0"/>
                </a:rPr>
                <a:t>O</a:t>
              </a:r>
            </a:p>
          </p:txBody>
        </p:sp>
      </p:grpSp>
      <p:grpSp>
        <p:nvGrpSpPr>
          <p:cNvPr id="9" name="Group 74"/>
          <p:cNvGrpSpPr/>
          <p:nvPr/>
        </p:nvGrpSpPr>
        <p:grpSpPr>
          <a:xfrm>
            <a:off x="3867150" y="1608138"/>
            <a:ext cx="2792413" cy="1752600"/>
            <a:chOff x="2580" y="1094"/>
            <a:chExt cx="1759" cy="1104"/>
          </a:xfrm>
        </p:grpSpPr>
        <p:sp>
          <p:nvSpPr>
            <p:cNvPr id="32795" name="Line 75"/>
            <p:cNvSpPr/>
            <p:nvPr>
              <p:custDataLst>
                <p:tags r:id="rId19"/>
              </p:custDataLst>
            </p:nvPr>
          </p:nvSpPr>
          <p:spPr>
            <a:xfrm>
              <a:off x="3484" y="1395"/>
              <a:ext cx="432" cy="0"/>
            </a:xfrm>
            <a:prstGeom prst="line">
              <a:avLst/>
            </a:prstGeom>
            <a:ln w="28575" cap="flat" cmpd="sng">
              <a:solidFill>
                <a:srgbClr val="FF0000"/>
              </a:solidFill>
              <a:prstDash val="solid"/>
              <a:headEnd type="none" w="med" len="med"/>
              <a:tailEnd type="stealth" w="med" len="lg"/>
            </a:ln>
          </p:spPr>
        </p:sp>
        <p:sp>
          <p:nvSpPr>
            <p:cNvPr id="32796" name="Text Box 76"/>
            <p:cNvSpPr txBox="1"/>
            <p:nvPr>
              <p:custDataLst>
                <p:tags r:id="rId20"/>
              </p:custDataLst>
            </p:nvPr>
          </p:nvSpPr>
          <p:spPr>
            <a:xfrm>
              <a:off x="3606" y="1094"/>
              <a:ext cx="191" cy="288"/>
            </a:xfrm>
            <a:prstGeom prst="rect">
              <a:avLst/>
            </a:prstGeom>
            <a:noFill/>
            <a:ln w="9525">
              <a:noFill/>
            </a:ln>
          </p:spPr>
          <p:txBody>
            <a:bodyPr wrap="none" anchor="ctr" anchorCtr="0">
              <a:spAutoFit/>
            </a:bodyPr>
            <a:lstStyle/>
            <a:p>
              <a:pPr algn="ctr"/>
              <a:r>
                <a:rPr lang="en-US" altLang="zh-CN" b="1" i="1" dirty="0">
                  <a:solidFill>
                    <a:srgbClr val="FF0000"/>
                  </a:solidFill>
                  <a:latin typeface="Times New Roman" panose="02020603050405020304" pitchFamily="18" charset="0"/>
                  <a:ea typeface="隶书" pitchFamily="49" charset="-122"/>
                </a:rPr>
                <a:t>I</a:t>
              </a:r>
            </a:p>
          </p:txBody>
        </p:sp>
        <p:sp>
          <p:nvSpPr>
            <p:cNvPr id="32797" name="Line 77"/>
            <p:cNvSpPr/>
            <p:nvPr>
              <p:custDataLst>
                <p:tags r:id="rId21"/>
              </p:custDataLst>
            </p:nvPr>
          </p:nvSpPr>
          <p:spPr>
            <a:xfrm>
              <a:off x="3552" y="1452"/>
              <a:ext cx="444" cy="0"/>
            </a:xfrm>
            <a:prstGeom prst="line">
              <a:avLst/>
            </a:prstGeom>
            <a:ln w="9525" cap="flat" cmpd="sng">
              <a:solidFill>
                <a:schemeClr val="tx1"/>
              </a:solidFill>
              <a:prstDash val="solid"/>
              <a:headEnd type="none" w="med" len="med"/>
              <a:tailEnd type="none" w="med" len="med"/>
            </a:ln>
          </p:spPr>
        </p:sp>
        <p:sp>
          <p:nvSpPr>
            <p:cNvPr id="32798" name="Line 78"/>
            <p:cNvSpPr/>
            <p:nvPr>
              <p:custDataLst>
                <p:tags r:id="rId22"/>
              </p:custDataLst>
            </p:nvPr>
          </p:nvSpPr>
          <p:spPr>
            <a:xfrm>
              <a:off x="3996" y="1452"/>
              <a:ext cx="0" cy="720"/>
            </a:xfrm>
            <a:prstGeom prst="line">
              <a:avLst/>
            </a:prstGeom>
            <a:ln w="9525" cap="flat" cmpd="sng">
              <a:solidFill>
                <a:schemeClr val="tx1"/>
              </a:solidFill>
              <a:prstDash val="solid"/>
              <a:headEnd type="none" w="med" len="med"/>
              <a:tailEnd type="none" w="med" len="med"/>
            </a:ln>
          </p:spPr>
        </p:sp>
        <p:sp>
          <p:nvSpPr>
            <p:cNvPr id="32799" name="Line 79"/>
            <p:cNvSpPr/>
            <p:nvPr>
              <p:custDataLst>
                <p:tags r:id="rId23"/>
              </p:custDataLst>
            </p:nvPr>
          </p:nvSpPr>
          <p:spPr>
            <a:xfrm>
              <a:off x="3540" y="2160"/>
              <a:ext cx="468" cy="0"/>
            </a:xfrm>
            <a:prstGeom prst="line">
              <a:avLst/>
            </a:prstGeom>
            <a:ln w="9525" cap="flat" cmpd="sng">
              <a:solidFill>
                <a:schemeClr val="tx1"/>
              </a:solidFill>
              <a:prstDash val="solid"/>
              <a:headEnd type="none" w="med" len="med"/>
              <a:tailEnd type="none" w="med" len="med"/>
            </a:ln>
          </p:spPr>
        </p:sp>
        <p:sp>
          <p:nvSpPr>
            <p:cNvPr id="32800" name="Rectangle 80"/>
            <p:cNvSpPr/>
            <p:nvPr>
              <p:custDataLst>
                <p:tags r:id="rId24"/>
              </p:custDataLst>
            </p:nvPr>
          </p:nvSpPr>
          <p:spPr>
            <a:xfrm>
              <a:off x="3960" y="1620"/>
              <a:ext cx="96" cy="216"/>
            </a:xfrm>
            <a:prstGeom prst="rect">
              <a:avLst/>
            </a:prstGeom>
            <a:gradFill rotWithShape="0">
              <a:gsLst>
                <a:gs pos="0">
                  <a:srgbClr val="CCFFCC"/>
                </a:gs>
                <a:gs pos="100000">
                  <a:srgbClr val="FFFFFF"/>
                </a:gs>
              </a:gsLst>
              <a:lin ang="5400000" scaled="1"/>
              <a:tileRect/>
            </a:gradFill>
            <a:ln w="38100" cap="flat" cmpd="sng">
              <a:solidFill>
                <a:schemeClr val="tx2"/>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2801" name="Text Box 81"/>
            <p:cNvSpPr txBox="1"/>
            <p:nvPr>
              <p:custDataLst>
                <p:tags r:id="rId25"/>
              </p:custDataLst>
            </p:nvPr>
          </p:nvSpPr>
          <p:spPr>
            <a:xfrm>
              <a:off x="4106" y="1790"/>
              <a:ext cx="233" cy="288"/>
            </a:xfrm>
            <a:prstGeom prst="rect">
              <a:avLst/>
            </a:prstGeom>
            <a:noFill/>
            <a:ln w="9525">
              <a:noFill/>
            </a:ln>
          </p:spPr>
          <p:txBody>
            <a:bodyPr wrap="none">
              <a:spAutoFit/>
            </a:bodyPr>
            <a:lstStyle/>
            <a:p>
              <a:r>
                <a:rPr lang="en-US" altLang="zh-CN" i="1" dirty="0">
                  <a:latin typeface="Times New Roman" panose="02020603050405020304" pitchFamily="18" charset="0"/>
                </a:rPr>
                <a:t>R</a:t>
              </a:r>
            </a:p>
          </p:txBody>
        </p:sp>
        <p:sp>
          <p:nvSpPr>
            <p:cNvPr id="32802" name="Oval 82"/>
            <p:cNvSpPr/>
            <p:nvPr>
              <p:custDataLst>
                <p:tags r:id="rId26"/>
              </p:custDataLst>
            </p:nvPr>
          </p:nvSpPr>
          <p:spPr>
            <a:xfrm>
              <a:off x="3509" y="2120"/>
              <a:ext cx="56" cy="5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2803" name="Oval 83"/>
            <p:cNvSpPr/>
            <p:nvPr>
              <p:custDataLst>
                <p:tags r:id="rId27"/>
              </p:custDataLst>
            </p:nvPr>
          </p:nvSpPr>
          <p:spPr>
            <a:xfrm>
              <a:off x="3497" y="1424"/>
              <a:ext cx="56" cy="5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2804" name="Line 84"/>
            <p:cNvSpPr/>
            <p:nvPr>
              <p:custDataLst>
                <p:tags r:id="rId28"/>
              </p:custDataLst>
            </p:nvPr>
          </p:nvSpPr>
          <p:spPr>
            <a:xfrm>
              <a:off x="2904" y="1452"/>
              <a:ext cx="606" cy="0"/>
            </a:xfrm>
            <a:prstGeom prst="line">
              <a:avLst/>
            </a:prstGeom>
            <a:ln w="28575" cap="flat" cmpd="sng">
              <a:solidFill>
                <a:srgbClr val="0033CC"/>
              </a:solidFill>
              <a:prstDash val="solid"/>
              <a:headEnd type="none" w="med" len="med"/>
              <a:tailEnd type="none" w="med" len="med"/>
            </a:ln>
          </p:spPr>
        </p:sp>
        <p:sp>
          <p:nvSpPr>
            <p:cNvPr id="32805" name="Line 85"/>
            <p:cNvSpPr/>
            <p:nvPr>
              <p:custDataLst>
                <p:tags r:id="rId29"/>
              </p:custDataLst>
            </p:nvPr>
          </p:nvSpPr>
          <p:spPr>
            <a:xfrm flipV="1">
              <a:off x="2892" y="2160"/>
              <a:ext cx="636" cy="6"/>
            </a:xfrm>
            <a:prstGeom prst="line">
              <a:avLst/>
            </a:prstGeom>
            <a:ln w="28575" cap="flat" cmpd="sng">
              <a:solidFill>
                <a:srgbClr val="0033CC"/>
              </a:solidFill>
              <a:prstDash val="solid"/>
              <a:headEnd type="none" w="med" len="med"/>
              <a:tailEnd type="none" w="med" len="med"/>
            </a:ln>
          </p:spPr>
        </p:sp>
        <p:sp>
          <p:nvSpPr>
            <p:cNvPr id="32806" name="Text Box 86"/>
            <p:cNvSpPr txBox="1"/>
            <p:nvPr>
              <p:custDataLst>
                <p:tags r:id="rId30"/>
              </p:custDataLst>
            </p:nvPr>
          </p:nvSpPr>
          <p:spPr>
            <a:xfrm>
              <a:off x="3578" y="1406"/>
              <a:ext cx="224"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32807" name="Text Box 87"/>
            <p:cNvSpPr txBox="1"/>
            <p:nvPr>
              <p:custDataLst>
                <p:tags r:id="rId31"/>
              </p:custDataLst>
            </p:nvPr>
          </p:nvSpPr>
          <p:spPr>
            <a:xfrm>
              <a:off x="3614" y="1910"/>
              <a:ext cx="180"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32808" name="Line 88"/>
            <p:cNvSpPr/>
            <p:nvPr>
              <p:custDataLst>
                <p:tags r:id="rId32"/>
              </p:custDataLst>
            </p:nvPr>
          </p:nvSpPr>
          <p:spPr>
            <a:xfrm>
              <a:off x="2892" y="1452"/>
              <a:ext cx="0" cy="720"/>
            </a:xfrm>
            <a:prstGeom prst="line">
              <a:avLst/>
            </a:prstGeom>
            <a:ln w="28575" cap="flat" cmpd="sng">
              <a:solidFill>
                <a:srgbClr val="0033CC"/>
              </a:solidFill>
              <a:prstDash val="solid"/>
              <a:headEnd type="none" w="med" len="med"/>
              <a:tailEnd type="none" w="med" len="med"/>
            </a:ln>
          </p:spPr>
        </p:sp>
        <p:sp>
          <p:nvSpPr>
            <p:cNvPr id="32809" name="Oval 89"/>
            <p:cNvSpPr/>
            <p:nvPr>
              <p:custDataLst>
                <p:tags r:id="rId33"/>
              </p:custDataLst>
            </p:nvPr>
          </p:nvSpPr>
          <p:spPr>
            <a:xfrm>
              <a:off x="2799" y="1667"/>
              <a:ext cx="218" cy="214"/>
            </a:xfrm>
            <a:prstGeom prst="ellipse">
              <a:avLst/>
            </a:prstGeom>
            <a:solidFill>
              <a:schemeClr val="bg1"/>
            </a:solid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2810" name="Line 90"/>
            <p:cNvSpPr/>
            <p:nvPr>
              <p:custDataLst>
                <p:tags r:id="rId34"/>
              </p:custDataLst>
            </p:nvPr>
          </p:nvSpPr>
          <p:spPr>
            <a:xfrm>
              <a:off x="2790" y="1776"/>
              <a:ext cx="234" cy="0"/>
            </a:xfrm>
            <a:prstGeom prst="line">
              <a:avLst/>
            </a:prstGeom>
            <a:ln w="28575" cap="flat" cmpd="sng">
              <a:solidFill>
                <a:srgbClr val="0033CC"/>
              </a:solidFill>
              <a:prstDash val="solid"/>
              <a:headEnd type="none" w="med" len="med"/>
              <a:tailEnd type="none" w="med" len="med"/>
            </a:ln>
          </p:spPr>
        </p:sp>
        <p:sp>
          <p:nvSpPr>
            <p:cNvPr id="32811" name="Line 91"/>
            <p:cNvSpPr/>
            <p:nvPr>
              <p:custDataLst>
                <p:tags r:id="rId35"/>
              </p:custDataLst>
            </p:nvPr>
          </p:nvSpPr>
          <p:spPr>
            <a:xfrm flipV="1">
              <a:off x="2898" y="1434"/>
              <a:ext cx="0" cy="174"/>
            </a:xfrm>
            <a:prstGeom prst="line">
              <a:avLst/>
            </a:prstGeom>
            <a:ln w="28575" cap="flat" cmpd="sng">
              <a:solidFill>
                <a:srgbClr val="FF0066"/>
              </a:solidFill>
              <a:prstDash val="solid"/>
              <a:headEnd type="none" w="med" len="med"/>
              <a:tailEnd type="stealth" w="med" len="med"/>
            </a:ln>
          </p:spPr>
        </p:sp>
        <p:sp>
          <p:nvSpPr>
            <p:cNvPr id="32812" name="Text Box 92"/>
            <p:cNvSpPr txBox="1"/>
            <p:nvPr>
              <p:custDataLst>
                <p:tags r:id="rId36"/>
              </p:custDataLst>
            </p:nvPr>
          </p:nvSpPr>
          <p:spPr>
            <a:xfrm>
              <a:off x="3468" y="1638"/>
              <a:ext cx="399" cy="288"/>
            </a:xfrm>
            <a:prstGeom prst="rect">
              <a:avLst/>
            </a:prstGeom>
            <a:noFill/>
            <a:ln w="9525">
              <a:noFill/>
            </a:ln>
          </p:spPr>
          <p:txBody>
            <a:bodyPr>
              <a:spAutoFit/>
            </a:bodyPr>
            <a:lstStyle/>
            <a:p>
              <a:pPr eaLnBrk="0" hangingPunct="0"/>
              <a:r>
                <a:rPr lang="en-US" altLang="zh-CN" b="1" i="1" dirty="0">
                  <a:solidFill>
                    <a:schemeClr val="accent2"/>
                  </a:solidFill>
                  <a:latin typeface="Times New Roman" panose="02020603050405020304" pitchFamily="18" charset="0"/>
                  <a:ea typeface="楷体_GB2312" pitchFamily="49" charset="-122"/>
                </a:rPr>
                <a:t>U</a:t>
              </a:r>
              <a:endParaRPr lang="en-US" altLang="zh-CN" b="1" baseline="-25000" dirty="0">
                <a:solidFill>
                  <a:schemeClr val="accent2"/>
                </a:solidFill>
                <a:latin typeface="Times New Roman" panose="02020603050405020304" pitchFamily="18" charset="0"/>
                <a:ea typeface="楷体_GB2312" pitchFamily="49" charset="-122"/>
              </a:endParaRPr>
            </a:p>
          </p:txBody>
        </p:sp>
        <p:sp>
          <p:nvSpPr>
            <p:cNvPr id="32813" name="Text Box 93"/>
            <p:cNvSpPr txBox="1"/>
            <p:nvPr>
              <p:custDataLst>
                <p:tags r:id="rId37"/>
              </p:custDataLst>
            </p:nvPr>
          </p:nvSpPr>
          <p:spPr>
            <a:xfrm>
              <a:off x="2580" y="1494"/>
              <a:ext cx="273" cy="288"/>
            </a:xfrm>
            <a:prstGeom prst="rect">
              <a:avLst/>
            </a:prstGeom>
            <a:noFill/>
            <a:ln w="9525">
              <a:noFill/>
            </a:ln>
          </p:spPr>
          <p:txBody>
            <a:bodyPr>
              <a:spAutoFit/>
            </a:bodyPr>
            <a:lstStyle/>
            <a:p>
              <a:r>
                <a:rPr lang="en-US" altLang="zh-CN" b="1" i="1" dirty="0">
                  <a:solidFill>
                    <a:srgbClr val="FF0066"/>
                  </a:solidFill>
                  <a:latin typeface="Times New Roman" panose="02020603050405020304" pitchFamily="18" charset="0"/>
                </a:rPr>
                <a:t>I</a:t>
              </a:r>
              <a:r>
                <a:rPr lang="en-US" altLang="zh-CN" b="1" baseline="-25000" dirty="0">
                  <a:solidFill>
                    <a:srgbClr val="FF0066"/>
                  </a:solidFill>
                  <a:latin typeface="Times New Roman" panose="02020603050405020304" pitchFamily="18" charset="0"/>
                </a:rPr>
                <a:t>s</a:t>
              </a:r>
            </a:p>
          </p:txBody>
        </p:sp>
        <p:sp>
          <p:nvSpPr>
            <p:cNvPr id="32814" name="Line 94"/>
            <p:cNvSpPr/>
            <p:nvPr>
              <p:custDataLst>
                <p:tags r:id="rId38"/>
              </p:custDataLst>
            </p:nvPr>
          </p:nvSpPr>
          <p:spPr>
            <a:xfrm>
              <a:off x="3300" y="1452"/>
              <a:ext cx="0" cy="720"/>
            </a:xfrm>
            <a:prstGeom prst="line">
              <a:avLst/>
            </a:prstGeom>
            <a:ln w="28575" cap="flat" cmpd="sng">
              <a:solidFill>
                <a:schemeClr val="accent2"/>
              </a:solidFill>
              <a:prstDash val="solid"/>
              <a:headEnd type="none" w="med" len="med"/>
              <a:tailEnd type="none" w="med" len="med"/>
            </a:ln>
          </p:spPr>
        </p:sp>
        <p:sp>
          <p:nvSpPr>
            <p:cNvPr id="32815" name="Rectangle 95"/>
            <p:cNvSpPr/>
            <p:nvPr>
              <p:custDataLst>
                <p:tags r:id="rId39"/>
              </p:custDataLst>
            </p:nvPr>
          </p:nvSpPr>
          <p:spPr>
            <a:xfrm rot="10800000">
              <a:off x="3251" y="1748"/>
              <a:ext cx="101" cy="208"/>
            </a:xfrm>
            <a:prstGeom prst="rect">
              <a:avLst/>
            </a:prstGeom>
            <a:solidFill>
              <a:schemeClr val="bg1"/>
            </a:soli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2816" name="Text Box 96"/>
            <p:cNvSpPr txBox="1"/>
            <p:nvPr>
              <p:custDataLst>
                <p:tags r:id="rId40"/>
              </p:custDataLst>
            </p:nvPr>
          </p:nvSpPr>
          <p:spPr>
            <a:xfrm>
              <a:off x="2966" y="1754"/>
              <a:ext cx="325" cy="288"/>
            </a:xfrm>
            <a:prstGeom prst="rect">
              <a:avLst/>
            </a:prstGeom>
            <a:noFill/>
            <a:ln w="9525">
              <a:noFill/>
            </a:ln>
          </p:spPr>
          <p:txBody>
            <a:bodyPr wrap="none">
              <a:spAutoFit/>
            </a:bodyPr>
            <a:lstStyle/>
            <a:p>
              <a:r>
                <a:rPr lang="en-US" altLang="zh-CN" b="1" i="1" dirty="0">
                  <a:solidFill>
                    <a:srgbClr val="0033CC"/>
                  </a:solidFill>
                  <a:latin typeface="Times New Roman" panose="02020603050405020304" pitchFamily="18" charset="0"/>
                </a:rPr>
                <a:t>R</a:t>
              </a:r>
              <a:r>
                <a:rPr lang="en-US" altLang="zh-CN" sz="2000" b="1" baseline="-25000" dirty="0">
                  <a:solidFill>
                    <a:srgbClr val="0033CC"/>
                  </a:solidFill>
                  <a:latin typeface="Times New Roman" panose="02020603050405020304" pitchFamily="18" charset="0"/>
                </a:rPr>
                <a:t>O</a:t>
              </a:r>
            </a:p>
          </p:txBody>
        </p:sp>
        <p:sp>
          <p:nvSpPr>
            <p:cNvPr id="32817" name="Line 97"/>
            <p:cNvSpPr/>
            <p:nvPr>
              <p:custDataLst>
                <p:tags r:id="rId41"/>
              </p:custDataLst>
            </p:nvPr>
          </p:nvSpPr>
          <p:spPr>
            <a:xfrm rot="5400000">
              <a:off x="3136" y="1611"/>
              <a:ext cx="240" cy="0"/>
            </a:xfrm>
            <a:prstGeom prst="line">
              <a:avLst/>
            </a:prstGeom>
            <a:ln w="28575" cap="flat" cmpd="sng">
              <a:solidFill>
                <a:srgbClr val="FF0000"/>
              </a:solidFill>
              <a:prstDash val="solid"/>
              <a:headEnd type="none" w="med" len="med"/>
              <a:tailEnd type="stealth" w="med" len="lg"/>
            </a:ln>
          </p:spPr>
        </p:sp>
        <p:sp>
          <p:nvSpPr>
            <p:cNvPr id="32818" name="Rectangle 98"/>
            <p:cNvSpPr/>
            <p:nvPr>
              <p:custDataLst>
                <p:tags r:id="rId42"/>
              </p:custDataLst>
            </p:nvPr>
          </p:nvSpPr>
          <p:spPr>
            <a:xfrm>
              <a:off x="2988" y="1428"/>
              <a:ext cx="272" cy="288"/>
            </a:xfrm>
            <a:prstGeom prst="rect">
              <a:avLst/>
            </a:prstGeom>
            <a:noFill/>
            <a:ln w="9525">
              <a:noFill/>
            </a:ln>
          </p:spPr>
          <p:txBody>
            <a:bodyPr wrap="none">
              <a:spAutoFit/>
            </a:bodyPr>
            <a:lstStyle/>
            <a:p>
              <a:r>
                <a:rPr lang="en-US" altLang="zh-CN" b="1" i="1" dirty="0">
                  <a:solidFill>
                    <a:srgbClr val="FF0066"/>
                  </a:solidFill>
                  <a:latin typeface="Times New Roman" panose="02020603050405020304" pitchFamily="18" charset="0"/>
                </a:rPr>
                <a:t>I</a:t>
              </a:r>
              <a:r>
                <a:rPr lang="en-US" altLang="zh-CN" sz="2000" b="1" baseline="-25000" dirty="0">
                  <a:solidFill>
                    <a:srgbClr val="FF0066"/>
                  </a:solidFill>
                  <a:latin typeface="Times New Roman" panose="02020603050405020304" pitchFamily="18" charset="0"/>
                </a:rPr>
                <a:t>O</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94"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ox(out)">
                                      <p:cBhvr>
                                        <p:cTn id="12" dur="500"/>
                                        <p:tgtEl>
                                          <p:spTgt spid="9"/>
                                        </p:tgtEl>
                                      </p:cBhvr>
                                    </p:animEffect>
                                  </p:childTnLst>
                                  <p:subTnLst>
                                    <p:audio>
                                      <p:cMediaNode>
                                        <p:cTn display="0" masterRel="sameClick">
                                          <p:stCondLst>
                                            <p:cond evt="begin" delay="0">
                                              <p:tn val="10"/>
                                            </p:cond>
                                          </p:stCondLst>
                                          <p:endCondLst>
                                            <p:cond evt="onStopAudio" delay="0">
                                              <p:tgtEl>
                                                <p:sldTgt/>
                                              </p:tgtEl>
                                            </p:cond>
                                          </p:endCondLst>
                                        </p:cTn>
                                        <p:tgtEl>
                                          <p:sndTgt r:embed="rId94" name="camera.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92162"/>
                                        </p:tgtEl>
                                        <p:attrNameLst>
                                          <p:attrName>style.visibility</p:attrName>
                                        </p:attrNameLst>
                                      </p:cBhvr>
                                      <p:to>
                                        <p:strVal val="visible"/>
                                      </p:to>
                                    </p:set>
                                    <p:animEffect transition="in" filter="wipe(left)">
                                      <p:cBhvr>
                                        <p:cTn id="17" dur="300"/>
                                        <p:tgtEl>
                                          <p:spTgt spid="92162"/>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92186"/>
                                        </p:tgtEl>
                                        <p:attrNameLst>
                                          <p:attrName>style.visibility</p:attrName>
                                        </p:attrNameLst>
                                      </p:cBhvr>
                                      <p:to>
                                        <p:strVal val="visible"/>
                                      </p:to>
                                    </p:set>
                                    <p:animEffect transition="in" filter="box(out)">
                                      <p:cBhvr>
                                        <p:cTn id="22" dur="500"/>
                                        <p:tgtEl>
                                          <p:spTgt spid="92186"/>
                                        </p:tgtEl>
                                      </p:cBhvr>
                                    </p:animEffect>
                                  </p:childTnLst>
                                  <p:subTnLst>
                                    <p:audio>
                                      <p:cMediaNode>
                                        <p:cTn display="0" masterRel="sameClick">
                                          <p:stCondLst>
                                            <p:cond evt="begin" delay="0">
                                              <p:tn val="20"/>
                                            </p:cond>
                                          </p:stCondLst>
                                          <p:endCondLst>
                                            <p:cond evt="onStopAudio" delay="0">
                                              <p:tgtEl>
                                                <p:sldTgt/>
                                              </p:tgtEl>
                                            </p:cond>
                                          </p:endCondLst>
                                        </p:cTn>
                                        <p:tgtEl>
                                          <p:sndTgt r:embed="rId94" name="camera.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32" fill="hold" nodeType="clickEffect">
                                  <p:stCondLst>
                                    <p:cond delay="0"/>
                                  </p:stCondLst>
                                  <p:childTnLst>
                                    <p:set>
                                      <p:cBhvr>
                                        <p:cTn id="26" dur="1" fill="hold">
                                          <p:stCondLst>
                                            <p:cond delay="0"/>
                                          </p:stCondLst>
                                        </p:cTn>
                                        <p:tgtEl>
                                          <p:spTgt spid="92187"/>
                                        </p:tgtEl>
                                        <p:attrNameLst>
                                          <p:attrName>style.visibility</p:attrName>
                                        </p:attrNameLst>
                                      </p:cBhvr>
                                      <p:to>
                                        <p:strVal val="visible"/>
                                      </p:to>
                                    </p:set>
                                    <p:animEffect transition="in" filter="box(out)">
                                      <p:cBhvr>
                                        <p:cTn id="27" dur="500"/>
                                        <p:tgtEl>
                                          <p:spTgt spid="92187"/>
                                        </p:tgtEl>
                                      </p:cBhvr>
                                    </p:animEffect>
                                  </p:childTnLst>
                                  <p:subTnLst>
                                    <p:audio>
                                      <p:cMediaNode>
                                        <p:cTn display="0" masterRel="sameClick">
                                          <p:stCondLst>
                                            <p:cond evt="begin" delay="0">
                                              <p:tn val="25"/>
                                            </p:cond>
                                          </p:stCondLst>
                                          <p:endCondLst>
                                            <p:cond evt="onStopAudio" delay="0">
                                              <p:tgtEl>
                                                <p:sldTgt/>
                                              </p:tgtEl>
                                            </p:cond>
                                          </p:endCondLst>
                                        </p:cTn>
                                        <p:tgtEl>
                                          <p:sndTgt r:embed="rId94" name="camera.wav"/>
                                        </p:tgtEl>
                                      </p:cMediaNode>
                                    </p:audio>
                                  </p:subTnLst>
                                </p:cTn>
                              </p:par>
                            </p:childTnLst>
                          </p:cTn>
                        </p:par>
                      </p:childTnLst>
                    </p:cTn>
                  </p:par>
                  <p:par>
                    <p:cTn id="28" fill="hold">
                      <p:stCondLst>
                        <p:cond delay="indefinite"/>
                      </p:stCondLst>
                      <p:childTnLst>
                        <p:par>
                          <p:cTn id="29" fill="hold">
                            <p:stCondLst>
                              <p:cond delay="0"/>
                            </p:stCondLst>
                            <p:childTnLst>
                              <p:par>
                                <p:cTn id="30" presetID="4" presetClass="entr" presetSubtype="32" fill="hold" nodeType="clickEffect">
                                  <p:stCondLst>
                                    <p:cond delay="0"/>
                                  </p:stCondLst>
                                  <p:childTnLst>
                                    <p:set>
                                      <p:cBhvr>
                                        <p:cTn id="31" dur="1" fill="hold">
                                          <p:stCondLst>
                                            <p:cond delay="0"/>
                                          </p:stCondLst>
                                        </p:cTn>
                                        <p:tgtEl>
                                          <p:spTgt spid="92188"/>
                                        </p:tgtEl>
                                        <p:attrNameLst>
                                          <p:attrName>style.visibility</p:attrName>
                                        </p:attrNameLst>
                                      </p:cBhvr>
                                      <p:to>
                                        <p:strVal val="visible"/>
                                      </p:to>
                                    </p:set>
                                    <p:animEffect transition="in" filter="box(out)">
                                      <p:cBhvr>
                                        <p:cTn id="32" dur="500"/>
                                        <p:tgtEl>
                                          <p:spTgt spid="92188"/>
                                        </p:tgtEl>
                                      </p:cBhvr>
                                    </p:animEffect>
                                  </p:childTnLst>
                                  <p:subTnLst>
                                    <p:audio>
                                      <p:cMediaNode>
                                        <p:cTn display="0" masterRel="sameClick">
                                          <p:stCondLst>
                                            <p:cond evt="begin" delay="0">
                                              <p:tn val="30"/>
                                            </p:cond>
                                          </p:stCondLst>
                                          <p:endCondLst>
                                            <p:cond evt="onStopAudio" delay="0">
                                              <p:tgtEl>
                                                <p:sldTgt/>
                                              </p:tgtEl>
                                            </p:cond>
                                          </p:endCondLst>
                                        </p:cTn>
                                        <p:tgtEl>
                                          <p:sndTgt r:embed="rId94" name="camera.wav"/>
                                        </p:tgtEl>
                                      </p:cMediaNode>
                                    </p:audio>
                                  </p:subTnLst>
                                </p:cTn>
                              </p:par>
                            </p:childTnLst>
                          </p:cTn>
                        </p:par>
                      </p:childTnLst>
                    </p:cTn>
                  </p:par>
                  <p:par>
                    <p:cTn id="33" fill="hold">
                      <p:stCondLst>
                        <p:cond delay="indefinite"/>
                      </p:stCondLst>
                      <p:childTnLst>
                        <p:par>
                          <p:cTn id="34" fill="hold">
                            <p:stCondLst>
                              <p:cond delay="0"/>
                            </p:stCondLst>
                            <p:childTnLst>
                              <p:par>
                                <p:cTn id="35" presetID="4" presetClass="entr" presetSubtype="32" fill="hold" nodeType="clickEffect">
                                  <p:stCondLst>
                                    <p:cond delay="0"/>
                                  </p:stCondLst>
                                  <p:childTnLst>
                                    <p:set>
                                      <p:cBhvr>
                                        <p:cTn id="36" dur="1" fill="hold">
                                          <p:stCondLst>
                                            <p:cond delay="0"/>
                                          </p:stCondLst>
                                        </p:cTn>
                                        <p:tgtEl>
                                          <p:spTgt spid="92189"/>
                                        </p:tgtEl>
                                        <p:attrNameLst>
                                          <p:attrName>style.visibility</p:attrName>
                                        </p:attrNameLst>
                                      </p:cBhvr>
                                      <p:to>
                                        <p:strVal val="visible"/>
                                      </p:to>
                                    </p:set>
                                    <p:animEffect transition="in" filter="box(out)">
                                      <p:cBhvr>
                                        <p:cTn id="37" dur="500"/>
                                        <p:tgtEl>
                                          <p:spTgt spid="92189"/>
                                        </p:tgtEl>
                                      </p:cBhvr>
                                    </p:animEffect>
                                  </p:childTnLst>
                                  <p:subTnLst>
                                    <p:audio>
                                      <p:cMediaNode>
                                        <p:cTn display="0" masterRel="sameClick">
                                          <p:stCondLst>
                                            <p:cond evt="begin" delay="0">
                                              <p:tn val="35"/>
                                            </p:cond>
                                          </p:stCondLst>
                                          <p:endCondLst>
                                            <p:cond evt="onStopAudio" delay="0">
                                              <p:tgtEl>
                                                <p:sldTgt/>
                                              </p:tgtEl>
                                            </p:cond>
                                          </p:endCondLst>
                                        </p:cTn>
                                        <p:tgtEl>
                                          <p:sndTgt r:embed="rId94" name="camera.wav"/>
                                        </p:tgtEl>
                                      </p:cMediaNode>
                                    </p:audio>
                                  </p:subTnLst>
                                </p:cTn>
                              </p:par>
                            </p:childTnLst>
                          </p:cTn>
                        </p:par>
                      </p:childTnLst>
                    </p:cTn>
                  </p:par>
                  <p:par>
                    <p:cTn id="38" fill="hold">
                      <p:stCondLst>
                        <p:cond delay="indefinite"/>
                      </p:stCondLst>
                      <p:childTnLst>
                        <p:par>
                          <p:cTn id="39" fill="hold">
                            <p:stCondLst>
                              <p:cond delay="0"/>
                            </p:stCondLst>
                            <p:childTnLst>
                              <p:par>
                                <p:cTn id="40" presetID="4" presetClass="entr" presetSubtype="32" fill="hold" grpId="0" nodeType="clickEffect">
                                  <p:stCondLst>
                                    <p:cond delay="0"/>
                                  </p:stCondLst>
                                  <p:childTnLst>
                                    <p:set>
                                      <p:cBhvr>
                                        <p:cTn id="41" dur="1" fill="hold">
                                          <p:stCondLst>
                                            <p:cond delay="0"/>
                                          </p:stCondLst>
                                        </p:cTn>
                                        <p:tgtEl>
                                          <p:spTgt spid="92190"/>
                                        </p:tgtEl>
                                        <p:attrNameLst>
                                          <p:attrName>style.visibility</p:attrName>
                                        </p:attrNameLst>
                                      </p:cBhvr>
                                      <p:to>
                                        <p:strVal val="visible"/>
                                      </p:to>
                                    </p:set>
                                    <p:animEffect transition="in" filter="box(out)">
                                      <p:cBhvr>
                                        <p:cTn id="42" dur="500"/>
                                        <p:tgtEl>
                                          <p:spTgt spid="92190"/>
                                        </p:tgtEl>
                                      </p:cBhvr>
                                    </p:animEffect>
                                  </p:childTnLst>
                                  <p:subTnLst>
                                    <p:audio>
                                      <p:cMediaNode>
                                        <p:cTn display="0" masterRel="sameClick">
                                          <p:stCondLst>
                                            <p:cond evt="begin" delay="0">
                                              <p:tn val="40"/>
                                            </p:cond>
                                          </p:stCondLst>
                                          <p:endCondLst>
                                            <p:cond evt="onStopAudio" delay="0">
                                              <p:tgtEl>
                                                <p:sldTgt/>
                                              </p:tgtEl>
                                            </p:cond>
                                          </p:endCondLst>
                                        </p:cTn>
                                        <p:tgtEl>
                                          <p:sndTgt r:embed="rId94" name="camera.wav"/>
                                        </p:tgtEl>
                                      </p:cMediaNode>
                                    </p:audio>
                                  </p:subTnLst>
                                </p:cTn>
                              </p:par>
                            </p:childTnLst>
                          </p:cTn>
                        </p:par>
                      </p:childTnLst>
                    </p:cTn>
                  </p:par>
                  <p:par>
                    <p:cTn id="43" fill="hold">
                      <p:stCondLst>
                        <p:cond delay="indefinite"/>
                      </p:stCondLst>
                      <p:childTnLst>
                        <p:par>
                          <p:cTn id="44" fill="hold">
                            <p:stCondLst>
                              <p:cond delay="0"/>
                            </p:stCondLst>
                            <p:childTnLst>
                              <p:par>
                                <p:cTn id="45" presetID="4" presetClass="entr" presetSubtype="32" fill="hold" nodeType="clickEffect">
                                  <p:stCondLst>
                                    <p:cond delay="0"/>
                                  </p:stCondLst>
                                  <p:childTnLst>
                                    <p:set>
                                      <p:cBhvr>
                                        <p:cTn id="46" dur="1" fill="hold">
                                          <p:stCondLst>
                                            <p:cond delay="0"/>
                                          </p:stCondLst>
                                        </p:cTn>
                                        <p:tgtEl>
                                          <p:spTgt spid="92196"/>
                                        </p:tgtEl>
                                        <p:attrNameLst>
                                          <p:attrName>style.visibility</p:attrName>
                                        </p:attrNameLst>
                                      </p:cBhvr>
                                      <p:to>
                                        <p:strVal val="visible"/>
                                      </p:to>
                                    </p:set>
                                    <p:animEffect transition="in" filter="box(out)">
                                      <p:cBhvr>
                                        <p:cTn id="47" dur="500"/>
                                        <p:tgtEl>
                                          <p:spTgt spid="92196"/>
                                        </p:tgtEl>
                                      </p:cBhvr>
                                    </p:animEffect>
                                  </p:childTnLst>
                                  <p:subTnLst>
                                    <p:audio>
                                      <p:cMediaNode>
                                        <p:cTn display="0" masterRel="sameClick">
                                          <p:stCondLst>
                                            <p:cond evt="begin" delay="0">
                                              <p:tn val="45"/>
                                            </p:cond>
                                          </p:stCondLst>
                                          <p:endCondLst>
                                            <p:cond evt="onStopAudio" delay="0">
                                              <p:tgtEl>
                                                <p:sldTgt/>
                                              </p:tgtEl>
                                            </p:cond>
                                          </p:endCondLst>
                                        </p:cTn>
                                        <p:tgtEl>
                                          <p:sndTgt r:embed="rId94" name="camera.wav"/>
                                        </p:tgtEl>
                                      </p:cMediaNode>
                                    </p:audio>
                                  </p:subTnLst>
                                </p:cTn>
                              </p:par>
                            </p:childTnLst>
                          </p:cTn>
                        </p:par>
                      </p:childTnLst>
                    </p:cTn>
                  </p:par>
                  <p:par>
                    <p:cTn id="48" fill="hold">
                      <p:stCondLst>
                        <p:cond delay="indefinite"/>
                      </p:stCondLst>
                      <p:childTnLst>
                        <p:par>
                          <p:cTn id="49" fill="hold">
                            <p:stCondLst>
                              <p:cond delay="0"/>
                            </p:stCondLst>
                            <p:childTnLst>
                              <p:par>
                                <p:cTn id="50" presetID="4" presetClass="entr" presetSubtype="32" fill="hold" nodeType="clickEffect">
                                  <p:stCondLst>
                                    <p:cond delay="0"/>
                                  </p:stCondLst>
                                  <p:childTnLst>
                                    <p:set>
                                      <p:cBhvr>
                                        <p:cTn id="51" dur="1" fill="hold">
                                          <p:stCondLst>
                                            <p:cond delay="0"/>
                                          </p:stCondLst>
                                        </p:cTn>
                                        <p:tgtEl>
                                          <p:spTgt spid="92191"/>
                                        </p:tgtEl>
                                        <p:attrNameLst>
                                          <p:attrName>style.visibility</p:attrName>
                                        </p:attrNameLst>
                                      </p:cBhvr>
                                      <p:to>
                                        <p:strVal val="visible"/>
                                      </p:to>
                                    </p:set>
                                    <p:animEffect transition="in" filter="box(out)">
                                      <p:cBhvr>
                                        <p:cTn id="52" dur="500"/>
                                        <p:tgtEl>
                                          <p:spTgt spid="92191"/>
                                        </p:tgtEl>
                                      </p:cBhvr>
                                    </p:animEffect>
                                  </p:childTnLst>
                                  <p:subTnLst>
                                    <p:audio>
                                      <p:cMediaNode>
                                        <p:cTn display="0" masterRel="sameClick">
                                          <p:stCondLst>
                                            <p:cond evt="begin" delay="0">
                                              <p:tn val="50"/>
                                            </p:cond>
                                          </p:stCondLst>
                                          <p:endCondLst>
                                            <p:cond evt="onStopAudio" delay="0">
                                              <p:tgtEl>
                                                <p:sldTgt/>
                                              </p:tgtEl>
                                            </p:cond>
                                          </p:endCondLst>
                                        </p:cTn>
                                        <p:tgtEl>
                                          <p:sndTgt r:embed="rId94" name="camera.wav"/>
                                        </p:tgtEl>
                                      </p:cMediaNode>
                                    </p:audio>
                                  </p:subTnLst>
                                </p:cTn>
                              </p:par>
                            </p:childTnLst>
                          </p:cTn>
                        </p:par>
                      </p:childTnLst>
                    </p:cTn>
                  </p:par>
                  <p:par>
                    <p:cTn id="53" fill="hold">
                      <p:stCondLst>
                        <p:cond delay="indefinite"/>
                      </p:stCondLst>
                      <p:childTnLst>
                        <p:par>
                          <p:cTn id="54" fill="hold">
                            <p:stCondLst>
                              <p:cond delay="0"/>
                            </p:stCondLst>
                            <p:childTnLst>
                              <p:par>
                                <p:cTn id="55" presetID="4" presetClass="entr" presetSubtype="32" fill="hold" grpId="0" nodeType="clickEffect">
                                  <p:stCondLst>
                                    <p:cond delay="0"/>
                                  </p:stCondLst>
                                  <p:childTnLst>
                                    <p:set>
                                      <p:cBhvr>
                                        <p:cTn id="56" dur="1" fill="hold">
                                          <p:stCondLst>
                                            <p:cond delay="0"/>
                                          </p:stCondLst>
                                        </p:cTn>
                                        <p:tgtEl>
                                          <p:spTgt spid="92192"/>
                                        </p:tgtEl>
                                        <p:attrNameLst>
                                          <p:attrName>style.visibility</p:attrName>
                                        </p:attrNameLst>
                                      </p:cBhvr>
                                      <p:to>
                                        <p:strVal val="visible"/>
                                      </p:to>
                                    </p:set>
                                    <p:animEffect transition="in" filter="box(out)">
                                      <p:cBhvr>
                                        <p:cTn id="57" dur="500"/>
                                        <p:tgtEl>
                                          <p:spTgt spid="92192"/>
                                        </p:tgtEl>
                                      </p:cBhvr>
                                    </p:animEffect>
                                  </p:childTnLst>
                                  <p:subTnLst>
                                    <p:audio>
                                      <p:cMediaNode>
                                        <p:cTn display="0" masterRel="sameClick">
                                          <p:stCondLst>
                                            <p:cond evt="begin" delay="0">
                                              <p:tn val="55"/>
                                            </p:cond>
                                          </p:stCondLst>
                                          <p:endCondLst>
                                            <p:cond evt="onStopAudio" delay="0">
                                              <p:tgtEl>
                                                <p:sldTgt/>
                                              </p:tgtEl>
                                            </p:cond>
                                          </p:endCondLst>
                                        </p:cTn>
                                        <p:tgtEl>
                                          <p:sndTgt r:embed="rId94" name="camera.wav"/>
                                        </p:tgtEl>
                                      </p:cMediaNode>
                                    </p:audio>
                                  </p:subTnLst>
                                </p:cTn>
                              </p:par>
                            </p:childTnLst>
                          </p:cTn>
                        </p:par>
                      </p:childTnLst>
                    </p:cTn>
                  </p:par>
                  <p:par>
                    <p:cTn id="58" fill="hold">
                      <p:stCondLst>
                        <p:cond delay="indefinite"/>
                      </p:stCondLst>
                      <p:childTnLst>
                        <p:par>
                          <p:cTn id="59" fill="hold">
                            <p:stCondLst>
                              <p:cond delay="0"/>
                            </p:stCondLst>
                            <p:childTnLst>
                              <p:par>
                                <p:cTn id="60" presetID="4" presetClass="entr" presetSubtype="32" fill="hold" nodeType="clickEffect">
                                  <p:stCondLst>
                                    <p:cond delay="0"/>
                                  </p:stCondLst>
                                  <p:childTnLst>
                                    <p:set>
                                      <p:cBhvr>
                                        <p:cTn id="61" dur="1" fill="hold">
                                          <p:stCondLst>
                                            <p:cond delay="0"/>
                                          </p:stCondLst>
                                        </p:cTn>
                                        <p:tgtEl>
                                          <p:spTgt spid="92193"/>
                                        </p:tgtEl>
                                        <p:attrNameLst>
                                          <p:attrName>style.visibility</p:attrName>
                                        </p:attrNameLst>
                                      </p:cBhvr>
                                      <p:to>
                                        <p:strVal val="visible"/>
                                      </p:to>
                                    </p:set>
                                    <p:animEffect transition="in" filter="box(out)">
                                      <p:cBhvr>
                                        <p:cTn id="62" dur="500"/>
                                        <p:tgtEl>
                                          <p:spTgt spid="92193"/>
                                        </p:tgtEl>
                                      </p:cBhvr>
                                    </p:animEffect>
                                  </p:childTnLst>
                                  <p:subTnLst>
                                    <p:audio>
                                      <p:cMediaNode>
                                        <p:cTn display="0" masterRel="sameClick">
                                          <p:stCondLst>
                                            <p:cond evt="begin" delay="0">
                                              <p:tn val="60"/>
                                            </p:cond>
                                          </p:stCondLst>
                                          <p:endCondLst>
                                            <p:cond evt="onStopAudio" delay="0">
                                              <p:tgtEl>
                                                <p:sldTgt/>
                                              </p:tgtEl>
                                            </p:cond>
                                          </p:endCondLst>
                                        </p:cTn>
                                        <p:tgtEl>
                                          <p:sndTgt r:embed="rId94" name="camera.wav"/>
                                        </p:tgtEl>
                                      </p:cMediaNode>
                                    </p:audio>
                                  </p:subTnLst>
                                </p:cTn>
                              </p:par>
                            </p:childTnLst>
                          </p:cTn>
                        </p:par>
                      </p:childTnLst>
                    </p:cTn>
                  </p:par>
                  <p:par>
                    <p:cTn id="63" fill="hold">
                      <p:stCondLst>
                        <p:cond delay="indefinite"/>
                      </p:stCondLst>
                      <p:childTnLst>
                        <p:par>
                          <p:cTn id="64" fill="hold">
                            <p:stCondLst>
                              <p:cond delay="0"/>
                            </p:stCondLst>
                            <p:childTnLst>
                              <p:par>
                                <p:cTn id="65" presetID="4" presetClass="entr" presetSubtype="32" fill="hold" grpId="0" nodeType="clickEffect">
                                  <p:stCondLst>
                                    <p:cond delay="0"/>
                                  </p:stCondLst>
                                  <p:childTnLst>
                                    <p:set>
                                      <p:cBhvr>
                                        <p:cTn id="66" dur="1" fill="hold">
                                          <p:stCondLst>
                                            <p:cond delay="0"/>
                                          </p:stCondLst>
                                        </p:cTn>
                                        <p:tgtEl>
                                          <p:spTgt spid="92194"/>
                                        </p:tgtEl>
                                        <p:attrNameLst>
                                          <p:attrName>style.visibility</p:attrName>
                                        </p:attrNameLst>
                                      </p:cBhvr>
                                      <p:to>
                                        <p:strVal val="visible"/>
                                      </p:to>
                                    </p:set>
                                    <p:animEffect transition="in" filter="box(out)">
                                      <p:cBhvr>
                                        <p:cTn id="67" dur="500"/>
                                        <p:tgtEl>
                                          <p:spTgt spid="92194"/>
                                        </p:tgtEl>
                                      </p:cBhvr>
                                    </p:animEffect>
                                  </p:childTnLst>
                                  <p:subTnLst>
                                    <p:audio>
                                      <p:cMediaNode>
                                        <p:cTn display="0" masterRel="sameClick">
                                          <p:stCondLst>
                                            <p:cond evt="begin" delay="0">
                                              <p:tn val="65"/>
                                            </p:cond>
                                          </p:stCondLst>
                                          <p:endCondLst>
                                            <p:cond evt="onStopAudio" delay="0">
                                              <p:tgtEl>
                                                <p:sldTgt/>
                                              </p:tgtEl>
                                            </p:cond>
                                          </p:endCondLst>
                                        </p:cTn>
                                        <p:tgtEl>
                                          <p:sndTgt r:embed="rId94" name="camera.wav"/>
                                        </p:tgtEl>
                                      </p:cMediaNode>
                                    </p:audio>
                                  </p:subTnLst>
                                </p:cTn>
                              </p:par>
                            </p:childTnLst>
                          </p:cTn>
                        </p:par>
                      </p:childTnLst>
                    </p:cTn>
                  </p:par>
                  <p:par>
                    <p:cTn id="68" fill="hold">
                      <p:stCondLst>
                        <p:cond delay="indefinite"/>
                      </p:stCondLst>
                      <p:childTnLst>
                        <p:par>
                          <p:cTn id="69" fill="hold">
                            <p:stCondLst>
                              <p:cond delay="0"/>
                            </p:stCondLst>
                            <p:childTnLst>
                              <p:par>
                                <p:cTn id="70" presetID="4" presetClass="entr" presetSubtype="32" fill="hold" grpId="0" nodeType="clickEffect">
                                  <p:stCondLst>
                                    <p:cond delay="0"/>
                                  </p:stCondLst>
                                  <p:childTnLst>
                                    <p:set>
                                      <p:cBhvr>
                                        <p:cTn id="71" dur="1" fill="hold">
                                          <p:stCondLst>
                                            <p:cond delay="0"/>
                                          </p:stCondLst>
                                        </p:cTn>
                                        <p:tgtEl>
                                          <p:spTgt spid="92195"/>
                                        </p:tgtEl>
                                        <p:attrNameLst>
                                          <p:attrName>style.visibility</p:attrName>
                                        </p:attrNameLst>
                                      </p:cBhvr>
                                      <p:to>
                                        <p:strVal val="visible"/>
                                      </p:to>
                                    </p:set>
                                    <p:animEffect transition="in" filter="box(out)">
                                      <p:cBhvr>
                                        <p:cTn id="72" dur="500"/>
                                        <p:tgtEl>
                                          <p:spTgt spid="92195"/>
                                        </p:tgtEl>
                                      </p:cBhvr>
                                    </p:animEffect>
                                  </p:childTnLst>
                                  <p:subTnLst>
                                    <p:audio>
                                      <p:cMediaNode>
                                        <p:cTn display="0" masterRel="sameClick">
                                          <p:stCondLst>
                                            <p:cond evt="begin" delay="0">
                                              <p:tn val="70"/>
                                            </p:cond>
                                          </p:stCondLst>
                                          <p:endCondLst>
                                            <p:cond evt="onStopAudio" delay="0">
                                              <p:tgtEl>
                                                <p:sldTgt/>
                                              </p:tgtEl>
                                            </p:cond>
                                          </p:endCondLst>
                                        </p:cTn>
                                        <p:tgtEl>
                                          <p:sndTgt r:embed="rId94" name="camera.wav"/>
                                        </p:tgtEl>
                                      </p:cMediaNode>
                                    </p:audio>
                                  </p:subTnLst>
                                </p:cTn>
                              </p:par>
                            </p:childTnLst>
                          </p:cTn>
                        </p:par>
                      </p:childTnLst>
                    </p:cTn>
                  </p:par>
                  <p:par>
                    <p:cTn id="73" fill="hold">
                      <p:stCondLst>
                        <p:cond delay="indefinite"/>
                      </p:stCondLst>
                      <p:childTnLst>
                        <p:par>
                          <p:cTn id="74" fill="hold">
                            <p:stCondLst>
                              <p:cond delay="0"/>
                            </p:stCondLst>
                            <p:childTnLst>
                              <p:par>
                                <p:cTn id="75" presetID="22" presetClass="entr" presetSubtype="1" fill="hold" grpId="0" nodeType="clickEffect">
                                  <p:stCondLst>
                                    <p:cond delay="0"/>
                                  </p:stCondLst>
                                  <p:childTnLst>
                                    <p:set>
                                      <p:cBhvr>
                                        <p:cTn id="76" dur="1" fill="hold">
                                          <p:stCondLst>
                                            <p:cond delay="0"/>
                                          </p:stCondLst>
                                        </p:cTn>
                                        <p:tgtEl>
                                          <p:spTgt spid="92197"/>
                                        </p:tgtEl>
                                        <p:attrNameLst>
                                          <p:attrName>style.visibility</p:attrName>
                                        </p:attrNameLst>
                                      </p:cBhvr>
                                      <p:to>
                                        <p:strVal val="visible"/>
                                      </p:to>
                                    </p:set>
                                    <p:animEffect transition="in" filter="wipe(up)">
                                      <p:cBhvr>
                                        <p:cTn id="77" dur="500"/>
                                        <p:tgtEl>
                                          <p:spTgt spid="92197"/>
                                        </p:tgtEl>
                                      </p:cBhvr>
                                    </p:animEffect>
                                  </p:childTnLst>
                                  <p:subTnLst>
                                    <p:audio>
                                      <p:cMediaNode>
                                        <p:cTn display="0" masterRel="sameClick">
                                          <p:stCondLst>
                                            <p:cond evt="begin" delay="0">
                                              <p:tn val="75"/>
                                            </p:cond>
                                          </p:stCondLst>
                                          <p:endCondLst>
                                            <p:cond evt="onStopAudio" delay="0">
                                              <p:tgtEl>
                                                <p:sldTgt/>
                                              </p:tgtEl>
                                            </p:cond>
                                          </p:endCondLst>
                                        </p:cTn>
                                        <p:tgtEl>
                                          <p:sndTgt r:embed="rId94" name="camera.wav"/>
                                        </p:tgtEl>
                                      </p:cMediaNode>
                                    </p:audio>
                                  </p:subTnLst>
                                </p:cTn>
                              </p:par>
                            </p:childTnLst>
                          </p:cTn>
                        </p:par>
                      </p:childTnLst>
                    </p:cTn>
                  </p:par>
                  <p:par>
                    <p:cTn id="78" fill="hold">
                      <p:stCondLst>
                        <p:cond delay="indefinite"/>
                      </p:stCondLst>
                      <p:childTnLst>
                        <p:par>
                          <p:cTn id="79" fill="hold">
                            <p:stCondLst>
                              <p:cond delay="0"/>
                            </p:stCondLst>
                            <p:childTnLst>
                              <p:par>
                                <p:cTn id="80" presetID="4" presetClass="entr" presetSubtype="32" fill="hold" nodeType="clickEffect">
                                  <p:stCondLst>
                                    <p:cond delay="0"/>
                                  </p:stCondLst>
                                  <p:childTnLst>
                                    <p:set>
                                      <p:cBhvr>
                                        <p:cTn id="81" dur="1" fill="hold">
                                          <p:stCondLst>
                                            <p:cond delay="0"/>
                                          </p:stCondLst>
                                        </p:cTn>
                                        <p:tgtEl>
                                          <p:spTgt spid="5"/>
                                        </p:tgtEl>
                                        <p:attrNameLst>
                                          <p:attrName>style.visibility</p:attrName>
                                        </p:attrNameLst>
                                      </p:cBhvr>
                                      <p:to>
                                        <p:strVal val="visible"/>
                                      </p:to>
                                    </p:set>
                                    <p:animEffect transition="in" filter="box(out)">
                                      <p:cBhvr>
                                        <p:cTn id="82" dur="500"/>
                                        <p:tgtEl>
                                          <p:spTgt spid="5"/>
                                        </p:tgtEl>
                                      </p:cBhvr>
                                    </p:animEffect>
                                  </p:childTnLst>
                                  <p:subTnLst>
                                    <p:audio>
                                      <p:cMediaNode>
                                        <p:cTn display="0" masterRel="sameClick">
                                          <p:stCondLst>
                                            <p:cond evt="begin" delay="0">
                                              <p:tn val="80"/>
                                            </p:cond>
                                          </p:stCondLst>
                                          <p:endCondLst>
                                            <p:cond evt="onStopAudio" delay="0">
                                              <p:tgtEl>
                                                <p:sldTgt/>
                                              </p:tgtEl>
                                            </p:cond>
                                          </p:endCondLst>
                                        </p:cTn>
                                        <p:tgtEl>
                                          <p:sndTgt r:embed="rId94" name="camera.wav"/>
                                        </p:tgtEl>
                                      </p:cMediaNode>
                                    </p:audio>
                                  </p:subTnLst>
                                </p:cTn>
                              </p:par>
                            </p:childTnLst>
                          </p:cTn>
                        </p:par>
                      </p:childTnLst>
                    </p:cTn>
                  </p:par>
                  <p:par>
                    <p:cTn id="83" fill="hold">
                      <p:stCondLst>
                        <p:cond delay="indefinite"/>
                      </p:stCondLst>
                      <p:childTnLst>
                        <p:par>
                          <p:cTn id="84" fill="hold">
                            <p:stCondLst>
                              <p:cond delay="0"/>
                            </p:stCondLst>
                            <p:childTnLst>
                              <p:par>
                                <p:cTn id="85" presetID="4" presetClass="entr" presetSubtype="32" fill="hold" nodeType="clickEffect">
                                  <p:stCondLst>
                                    <p:cond delay="0"/>
                                  </p:stCondLst>
                                  <p:childTnLst>
                                    <p:set>
                                      <p:cBhvr>
                                        <p:cTn id="86" dur="1" fill="hold">
                                          <p:stCondLst>
                                            <p:cond delay="0"/>
                                          </p:stCondLst>
                                        </p:cTn>
                                        <p:tgtEl>
                                          <p:spTgt spid="8"/>
                                        </p:tgtEl>
                                        <p:attrNameLst>
                                          <p:attrName>style.visibility</p:attrName>
                                        </p:attrNameLst>
                                      </p:cBhvr>
                                      <p:to>
                                        <p:strVal val="visible"/>
                                      </p:to>
                                    </p:set>
                                    <p:animEffect transition="in" filter="box(out)">
                                      <p:cBhvr>
                                        <p:cTn id="87" dur="500"/>
                                        <p:tgtEl>
                                          <p:spTgt spid="8"/>
                                        </p:tgtEl>
                                      </p:cBhvr>
                                    </p:animEffect>
                                  </p:childTnLst>
                                  <p:subTnLst>
                                    <p:audio>
                                      <p:cMediaNode>
                                        <p:cTn display="0" masterRel="sameClick">
                                          <p:stCondLst>
                                            <p:cond evt="begin" delay="0">
                                              <p:tn val="85"/>
                                            </p:cond>
                                          </p:stCondLst>
                                          <p:endCondLst>
                                            <p:cond evt="onStopAudio" delay="0">
                                              <p:tgtEl>
                                                <p:sldTgt/>
                                              </p:tgtEl>
                                            </p:cond>
                                          </p:endCondLst>
                                        </p:cTn>
                                        <p:tgtEl>
                                          <p:sndTgt r:embed="rId94" name="camera.wav"/>
                                        </p:tgtEl>
                                      </p:cMediaNode>
                                    </p:audio>
                                  </p:subTnLst>
                                </p:cTn>
                              </p:par>
                            </p:childTnLst>
                          </p:cTn>
                        </p:par>
                      </p:childTnLst>
                    </p:cTn>
                  </p:par>
                  <p:par>
                    <p:cTn id="88" fill="hold">
                      <p:stCondLst>
                        <p:cond delay="indefinite"/>
                      </p:stCondLst>
                      <p:childTnLst>
                        <p:par>
                          <p:cTn id="89" fill="hold">
                            <p:stCondLst>
                              <p:cond delay="0"/>
                            </p:stCondLst>
                            <p:childTnLst>
                              <p:par>
                                <p:cTn id="90" presetID="4" presetClass="entr" presetSubtype="32" fill="hold" grpId="0" nodeType="clickEffect">
                                  <p:stCondLst>
                                    <p:cond delay="0"/>
                                  </p:stCondLst>
                                  <p:childTnLst>
                                    <p:set>
                                      <p:cBhvr>
                                        <p:cTn id="91" dur="1" fill="hold">
                                          <p:stCondLst>
                                            <p:cond delay="0"/>
                                          </p:stCondLst>
                                        </p:cTn>
                                        <p:tgtEl>
                                          <p:spTgt spid="92210"/>
                                        </p:tgtEl>
                                        <p:attrNameLst>
                                          <p:attrName>style.visibility</p:attrName>
                                        </p:attrNameLst>
                                      </p:cBhvr>
                                      <p:to>
                                        <p:strVal val="visible"/>
                                      </p:to>
                                    </p:set>
                                    <p:animEffect transition="in" filter="box(out)">
                                      <p:cBhvr>
                                        <p:cTn id="92" dur="500"/>
                                        <p:tgtEl>
                                          <p:spTgt spid="92210"/>
                                        </p:tgtEl>
                                      </p:cBhvr>
                                    </p:animEffect>
                                  </p:childTnLst>
                                  <p:subTnLst>
                                    <p:audio>
                                      <p:cMediaNode>
                                        <p:cTn display="0" masterRel="sameClick">
                                          <p:stCondLst>
                                            <p:cond evt="begin" delay="0">
                                              <p:tn val="90"/>
                                            </p:cond>
                                          </p:stCondLst>
                                          <p:endCondLst>
                                            <p:cond evt="onStopAudio" delay="0">
                                              <p:tgtEl>
                                                <p:sldTgt/>
                                              </p:tgtEl>
                                            </p:cond>
                                          </p:endCondLst>
                                        </p:cTn>
                                        <p:tgtEl>
                                          <p:sndTgt r:embed="rId94" name="camera.wav"/>
                                        </p:tgtEl>
                                      </p:cMediaNode>
                                    </p:audio>
                                  </p:subTnLst>
                                </p:cTn>
                              </p:par>
                            </p:childTnLst>
                          </p:cTn>
                        </p:par>
                      </p:childTnLst>
                    </p:cTn>
                  </p:par>
                  <p:par>
                    <p:cTn id="93" fill="hold">
                      <p:stCondLst>
                        <p:cond delay="indefinite"/>
                      </p:stCondLst>
                      <p:childTnLst>
                        <p:par>
                          <p:cTn id="94" fill="hold">
                            <p:stCondLst>
                              <p:cond delay="0"/>
                            </p:stCondLst>
                            <p:childTnLst>
                              <p:par>
                                <p:cTn id="95" presetID="4" presetClass="entr" presetSubtype="32" fill="hold" nodeType="clickEffect">
                                  <p:stCondLst>
                                    <p:cond delay="0"/>
                                  </p:stCondLst>
                                  <p:childTnLst>
                                    <p:set>
                                      <p:cBhvr>
                                        <p:cTn id="96" dur="1" fill="hold">
                                          <p:stCondLst>
                                            <p:cond delay="0"/>
                                          </p:stCondLst>
                                        </p:cTn>
                                        <p:tgtEl>
                                          <p:spTgt spid="7"/>
                                        </p:tgtEl>
                                        <p:attrNameLst>
                                          <p:attrName>style.visibility</p:attrName>
                                        </p:attrNameLst>
                                      </p:cBhvr>
                                      <p:to>
                                        <p:strVal val="visible"/>
                                      </p:to>
                                    </p:set>
                                    <p:animEffect transition="in" filter="box(out)">
                                      <p:cBhvr>
                                        <p:cTn id="97" dur="500"/>
                                        <p:tgtEl>
                                          <p:spTgt spid="7"/>
                                        </p:tgtEl>
                                      </p:cBhvr>
                                    </p:animEffect>
                                  </p:childTnLst>
                                  <p:subTnLst>
                                    <p:audio>
                                      <p:cMediaNode>
                                        <p:cTn display="0" masterRel="sameClick">
                                          <p:stCondLst>
                                            <p:cond evt="begin" delay="0">
                                              <p:tn val="95"/>
                                            </p:cond>
                                          </p:stCondLst>
                                          <p:endCondLst>
                                            <p:cond evt="onStopAudio" delay="0">
                                              <p:tgtEl>
                                                <p:sldTgt/>
                                              </p:tgtEl>
                                            </p:cond>
                                          </p:endCondLst>
                                        </p:cTn>
                                        <p:tgtEl>
                                          <p:sndTgt r:embed="rId94" name="camera.wav"/>
                                        </p:tgtEl>
                                      </p:cMediaNode>
                                    </p:audio>
                                  </p:subTnLst>
                                </p:cTn>
                              </p:par>
                            </p:childTnLst>
                          </p:cTn>
                        </p:par>
                      </p:childTnLst>
                    </p:cTn>
                  </p:par>
                  <p:par>
                    <p:cTn id="98" fill="hold">
                      <p:stCondLst>
                        <p:cond delay="indefinite"/>
                      </p:stCondLst>
                      <p:childTnLst>
                        <p:par>
                          <p:cTn id="99" fill="hold">
                            <p:stCondLst>
                              <p:cond delay="0"/>
                            </p:stCondLst>
                            <p:childTnLst>
                              <p:par>
                                <p:cTn id="100" presetID="4" presetClass="entr" presetSubtype="32" fill="hold" grpId="0" nodeType="clickEffect">
                                  <p:stCondLst>
                                    <p:cond delay="0"/>
                                  </p:stCondLst>
                                  <p:childTnLst>
                                    <p:set>
                                      <p:cBhvr>
                                        <p:cTn id="101" dur="1" fill="hold">
                                          <p:stCondLst>
                                            <p:cond delay="0"/>
                                          </p:stCondLst>
                                        </p:cTn>
                                        <p:tgtEl>
                                          <p:spTgt spid="92211"/>
                                        </p:tgtEl>
                                        <p:attrNameLst>
                                          <p:attrName>style.visibility</p:attrName>
                                        </p:attrNameLst>
                                      </p:cBhvr>
                                      <p:to>
                                        <p:strVal val="visible"/>
                                      </p:to>
                                    </p:set>
                                    <p:animEffect transition="in" filter="box(out)">
                                      <p:cBhvr>
                                        <p:cTn id="102" dur="500"/>
                                        <p:tgtEl>
                                          <p:spTgt spid="92211"/>
                                        </p:tgtEl>
                                      </p:cBhvr>
                                    </p:animEffect>
                                  </p:childTnLst>
                                  <p:subTnLst>
                                    <p:audio>
                                      <p:cMediaNode>
                                        <p:cTn display="0" masterRel="sameClick">
                                          <p:stCondLst>
                                            <p:cond evt="begin" delay="0">
                                              <p:tn val="100"/>
                                            </p:cond>
                                          </p:stCondLst>
                                          <p:endCondLst>
                                            <p:cond evt="onStopAudio" delay="0">
                                              <p:tgtEl>
                                                <p:sldTgt/>
                                              </p:tgtEl>
                                            </p:cond>
                                          </p:endCondLst>
                                        </p:cTn>
                                        <p:tgtEl>
                                          <p:sndTgt r:embed="rId94" name="camera.wav"/>
                                        </p:tgtEl>
                                      </p:cMediaNode>
                                    </p:audio>
                                  </p:subTnLst>
                                </p:cTn>
                              </p:par>
                            </p:childTnLst>
                          </p:cTn>
                        </p:par>
                      </p:childTnLst>
                    </p:cTn>
                  </p:par>
                  <p:par>
                    <p:cTn id="103" fill="hold">
                      <p:stCondLst>
                        <p:cond delay="indefinite"/>
                      </p:stCondLst>
                      <p:childTnLst>
                        <p:par>
                          <p:cTn id="104" fill="hold">
                            <p:stCondLst>
                              <p:cond delay="0"/>
                            </p:stCondLst>
                            <p:childTnLst>
                              <p:par>
                                <p:cTn id="105" presetID="4" presetClass="entr" presetSubtype="32" fill="hold" nodeType="clickEffect">
                                  <p:stCondLst>
                                    <p:cond delay="0"/>
                                  </p:stCondLst>
                                  <p:childTnLst>
                                    <p:set>
                                      <p:cBhvr>
                                        <p:cTn id="106" dur="1" fill="hold">
                                          <p:stCondLst>
                                            <p:cond delay="0"/>
                                          </p:stCondLst>
                                        </p:cTn>
                                        <p:tgtEl>
                                          <p:spTgt spid="6"/>
                                        </p:tgtEl>
                                        <p:attrNameLst>
                                          <p:attrName>style.visibility</p:attrName>
                                        </p:attrNameLst>
                                      </p:cBhvr>
                                      <p:to>
                                        <p:strVal val="visible"/>
                                      </p:to>
                                    </p:set>
                                    <p:animEffect transition="in" filter="box(out)">
                                      <p:cBhvr>
                                        <p:cTn id="107" dur="500"/>
                                        <p:tgtEl>
                                          <p:spTgt spid="6"/>
                                        </p:tgtEl>
                                      </p:cBhvr>
                                    </p:animEffect>
                                  </p:childTnLst>
                                  <p:subTnLst>
                                    <p:audio>
                                      <p:cMediaNode>
                                        <p:cTn display="0" masterRel="sameClick">
                                          <p:stCondLst>
                                            <p:cond evt="begin" delay="0">
                                              <p:tn val="105"/>
                                            </p:cond>
                                          </p:stCondLst>
                                          <p:endCondLst>
                                            <p:cond evt="onStopAudio" delay="0">
                                              <p:tgtEl>
                                                <p:sldTgt/>
                                              </p:tgtEl>
                                            </p:cond>
                                          </p:endCondLst>
                                        </p:cTn>
                                        <p:tgtEl>
                                          <p:sndTgt r:embed="rId94"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2" grpId="0" bldLvl="0" animBg="1"/>
      <p:bldP spid="92186" grpId="0" bldLvl="0" animBg="1"/>
      <p:bldP spid="92190" grpId="0" bldLvl="0" animBg="1"/>
      <p:bldP spid="92192" grpId="0" bldLvl="0" animBg="1"/>
      <p:bldP spid="92194" grpId="0" bldLvl="0" animBg="1"/>
      <p:bldP spid="92195" grpId="0" bldLvl="0" animBg="1"/>
      <p:bldP spid="92197" grpId="0" bldLvl="0" animBg="1"/>
      <p:bldP spid="92210" grpId="0" bldLvl="0" animBg="1"/>
      <p:bldP spid="92211" grpId="0" bldLvl="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30" action="ppaction://hlinksldjump"/>
          </p:cNvPr>
          <p:cNvSpPr>
            <a:spLocks noChangeArrowheads="1"/>
          </p:cNvSpPr>
          <p:nvPr>
            <p:custDataLst>
              <p:tags r:id="rId3"/>
            </p:custDataLst>
          </p:nvPr>
        </p:nvSpPr>
        <p:spPr bwMode="auto">
          <a:xfrm>
            <a:off x="1349375" y="495935"/>
            <a:ext cx="6075045" cy="789659"/>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4000" noProof="0">
                <a:ln>
                  <a:noFill/>
                </a:ln>
                <a:solidFill>
                  <a:schemeClr val="bg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sym typeface="+mn-ea"/>
              </a:rPr>
              <a:t>1.5</a:t>
            </a:r>
            <a:r>
              <a:rPr kumimoji="1" lang="en-US" altLang="zh-CN" sz="4000" noProof="0">
                <a:ln>
                  <a:noFill/>
                </a:ln>
                <a:solidFill>
                  <a:schemeClr val="bg1"/>
                </a:solidFill>
                <a:effectLst>
                  <a:outerShdw blurRad="38100" dist="38100" dir="2700000" algn="tl">
                    <a:srgbClr val="000000"/>
                  </a:outerShdw>
                </a:effectLst>
                <a:uLnTx/>
                <a:uFillTx/>
                <a:latin typeface="宋体" panose="02010600030101010101" pitchFamily="2" charset="-122"/>
                <a:ea typeface="宋体" panose="02010600030101010101" pitchFamily="2" charset="-122"/>
                <a:sym typeface="+mn-ea"/>
              </a:rPr>
              <a:t> </a:t>
            </a:r>
            <a:r>
              <a:rPr kumimoji="1" lang="zh-CN" altLang="en-US" sz="4000" noProof="0">
                <a:ln>
                  <a:noFill/>
                </a:ln>
                <a:solidFill>
                  <a:schemeClr val="bg1"/>
                </a:solidFill>
                <a:effectLst>
                  <a:outerShdw blurRad="38100" dist="38100" dir="2700000" algn="tl">
                    <a:srgbClr val="000000"/>
                  </a:outerShdw>
                </a:effectLst>
                <a:uLnTx/>
                <a:uFillTx/>
                <a:latin typeface="宋体" panose="02010600030101010101" pitchFamily="2" charset="-122"/>
                <a:ea typeface="宋体" panose="02010600030101010101" pitchFamily="2" charset="-122"/>
                <a:sym typeface="+mn-ea"/>
              </a:rPr>
              <a:t>电路的基本分析方法</a:t>
            </a:r>
            <a:endParaRPr kumimoji="1" lang="zh-CN" altLang="en-US" sz="40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endParaRPr>
          </a:p>
        </p:txBody>
      </p:sp>
      <p:sp>
        <p:nvSpPr>
          <p:cNvPr id="93187" name="Text Box 3"/>
          <p:cNvSpPr txBox="1"/>
          <p:nvPr>
            <p:custDataLst>
              <p:tags r:id="rId4"/>
            </p:custDataLst>
          </p:nvPr>
        </p:nvSpPr>
        <p:spPr>
          <a:xfrm>
            <a:off x="552450" y="1801495"/>
            <a:ext cx="995363" cy="519113"/>
          </a:xfrm>
          <a:prstGeom prst="rect">
            <a:avLst/>
          </a:prstGeom>
          <a:noFill/>
          <a:ln w="9525">
            <a:noFill/>
          </a:ln>
        </p:spPr>
        <p:txBody>
          <a:bodyPr>
            <a:spAutoFit/>
          </a:bodyPr>
          <a:lstStyle/>
          <a:p>
            <a:pPr>
              <a:spcBef>
                <a:spcPct val="50000"/>
              </a:spcBef>
            </a:pPr>
            <a:r>
              <a:rPr lang="zh-CN" altLang="en-US" sz="2800" b="1" dirty="0">
                <a:solidFill>
                  <a:srgbClr val="000000"/>
                </a:solidFill>
                <a:latin typeface="Times New Roman" panose="02020603050405020304" pitchFamily="18" charset="0"/>
              </a:rPr>
              <a:t>解：</a:t>
            </a:r>
          </a:p>
        </p:txBody>
      </p:sp>
      <p:grpSp>
        <p:nvGrpSpPr>
          <p:cNvPr id="2" name="Group 4"/>
          <p:cNvGrpSpPr/>
          <p:nvPr/>
        </p:nvGrpSpPr>
        <p:grpSpPr>
          <a:xfrm>
            <a:off x="1847850" y="1634808"/>
            <a:ext cx="2209800" cy="1676400"/>
            <a:chOff x="1056" y="720"/>
            <a:chExt cx="1392" cy="1056"/>
          </a:xfrm>
        </p:grpSpPr>
        <p:graphicFrame>
          <p:nvGraphicFramePr>
            <p:cNvPr id="33797" name="Object 5"/>
            <p:cNvGraphicFramePr/>
            <p:nvPr>
              <p:custDataLst>
                <p:tags r:id="rId27"/>
              </p:custDataLst>
            </p:nvPr>
          </p:nvGraphicFramePr>
          <p:xfrm>
            <a:off x="1104" y="816"/>
            <a:ext cx="1344" cy="918"/>
          </p:xfrm>
          <a:graphic>
            <a:graphicData uri="http://schemas.openxmlformats.org/presentationml/2006/ole">
              <mc:AlternateContent xmlns:mc="http://schemas.openxmlformats.org/markup-compatibility/2006">
                <mc:Choice xmlns:v="urn:schemas-microsoft-com:vml" Requires="v">
                  <p:oleObj spid="_x0000_s36899" r:id="rId31" imgW="1019175" imgH="695325" progId="Paint.Picture">
                    <p:embed/>
                  </p:oleObj>
                </mc:Choice>
                <mc:Fallback>
                  <p:oleObj r:id="rId31" imgW="1019175" imgH="695325" progId="Paint.Picture">
                    <p:embed/>
                    <p:pic>
                      <p:nvPicPr>
                        <p:cNvPr id="0" name="图片 3214"/>
                        <p:cNvPicPr/>
                        <p:nvPr/>
                      </p:nvPicPr>
                      <p:blipFill>
                        <a:blip r:embed="rId32">
                          <a:lum contrast="-6000"/>
                        </a:blip>
                        <a:stretch>
                          <a:fillRect/>
                        </a:stretch>
                      </p:blipFill>
                      <p:spPr>
                        <a:xfrm>
                          <a:off x="1104" y="816"/>
                          <a:ext cx="1344" cy="918"/>
                        </a:xfrm>
                        <a:prstGeom prst="rect">
                          <a:avLst/>
                        </a:prstGeom>
                        <a:noFill/>
                        <a:ln w="38100">
                          <a:noFill/>
                          <a:miter/>
                        </a:ln>
                      </p:spPr>
                    </p:pic>
                  </p:oleObj>
                </mc:Fallback>
              </mc:AlternateContent>
            </a:graphicData>
          </a:graphic>
        </p:graphicFrame>
        <p:sp>
          <p:nvSpPr>
            <p:cNvPr id="33823" name="Rectangle 6"/>
            <p:cNvSpPr/>
            <p:nvPr>
              <p:custDataLst>
                <p:tags r:id="rId28"/>
              </p:custDataLst>
            </p:nvPr>
          </p:nvSpPr>
          <p:spPr>
            <a:xfrm>
              <a:off x="1056" y="720"/>
              <a:ext cx="576" cy="1056"/>
            </a:xfrm>
            <a:prstGeom prst="rect">
              <a:avLst/>
            </a:prstGeom>
            <a:noFill/>
            <a:ln w="9525" cap="rnd" cmpd="sng">
              <a:solidFill>
                <a:schemeClr val="tx1"/>
              </a:solidFill>
              <a:prstDash val="sysDot"/>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grpSp>
        <p:nvGrpSpPr>
          <p:cNvPr id="3" name="Group 7"/>
          <p:cNvGrpSpPr/>
          <p:nvPr/>
        </p:nvGrpSpPr>
        <p:grpSpPr>
          <a:xfrm>
            <a:off x="1619250" y="3539808"/>
            <a:ext cx="2362200" cy="1600200"/>
            <a:chOff x="912" y="1872"/>
            <a:chExt cx="1488" cy="1008"/>
          </a:xfrm>
        </p:grpSpPr>
        <p:graphicFrame>
          <p:nvGraphicFramePr>
            <p:cNvPr id="33796" name="Object 8"/>
            <p:cNvGraphicFramePr/>
            <p:nvPr>
              <p:custDataLst>
                <p:tags r:id="rId25"/>
              </p:custDataLst>
            </p:nvPr>
          </p:nvGraphicFramePr>
          <p:xfrm>
            <a:off x="969" y="1968"/>
            <a:ext cx="1431" cy="816"/>
          </p:xfrm>
          <a:graphic>
            <a:graphicData uri="http://schemas.openxmlformats.org/presentationml/2006/ole">
              <mc:AlternateContent xmlns:mc="http://schemas.openxmlformats.org/markup-compatibility/2006">
                <mc:Choice xmlns:v="urn:schemas-microsoft-com:vml" Requires="v">
                  <p:oleObj spid="_x0000_s36900" r:id="rId33" imgW="1190625" imgH="666750" progId="Paint.Picture">
                    <p:embed/>
                  </p:oleObj>
                </mc:Choice>
                <mc:Fallback>
                  <p:oleObj r:id="rId33" imgW="1190625" imgH="666750" progId="Paint.Picture">
                    <p:embed/>
                    <p:pic>
                      <p:nvPicPr>
                        <p:cNvPr id="0" name="图片 3212"/>
                        <p:cNvPicPr/>
                        <p:nvPr/>
                      </p:nvPicPr>
                      <p:blipFill>
                        <a:blip r:embed="rId34">
                          <a:lum contrast="-6000"/>
                        </a:blip>
                        <a:stretch>
                          <a:fillRect/>
                        </a:stretch>
                      </p:blipFill>
                      <p:spPr>
                        <a:xfrm>
                          <a:off x="969" y="1968"/>
                          <a:ext cx="1431" cy="816"/>
                        </a:xfrm>
                        <a:prstGeom prst="rect">
                          <a:avLst/>
                        </a:prstGeom>
                        <a:noFill/>
                        <a:ln w="38100">
                          <a:noFill/>
                          <a:miter/>
                        </a:ln>
                      </p:spPr>
                    </p:pic>
                  </p:oleObj>
                </mc:Fallback>
              </mc:AlternateContent>
            </a:graphicData>
          </a:graphic>
        </p:graphicFrame>
        <p:sp>
          <p:nvSpPr>
            <p:cNvPr id="33822" name="Rectangle 9"/>
            <p:cNvSpPr/>
            <p:nvPr>
              <p:custDataLst>
                <p:tags r:id="rId26"/>
              </p:custDataLst>
            </p:nvPr>
          </p:nvSpPr>
          <p:spPr>
            <a:xfrm>
              <a:off x="912" y="1872"/>
              <a:ext cx="912" cy="1008"/>
            </a:xfrm>
            <a:prstGeom prst="rect">
              <a:avLst/>
            </a:prstGeom>
            <a:noFill/>
            <a:ln w="9525" cap="rnd" cmpd="sng">
              <a:solidFill>
                <a:schemeClr val="tx1"/>
              </a:solidFill>
              <a:prstDash val="sysDot"/>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grpSp>
        <p:nvGrpSpPr>
          <p:cNvPr id="4" name="Group 10"/>
          <p:cNvGrpSpPr/>
          <p:nvPr/>
        </p:nvGrpSpPr>
        <p:grpSpPr>
          <a:xfrm>
            <a:off x="5108575" y="3587433"/>
            <a:ext cx="2378075" cy="1552575"/>
            <a:chOff x="2966" y="1950"/>
            <a:chExt cx="1498" cy="978"/>
          </a:xfrm>
        </p:grpSpPr>
        <p:sp>
          <p:nvSpPr>
            <p:cNvPr id="33819" name="Text Box 11"/>
            <p:cNvSpPr txBox="1"/>
            <p:nvPr>
              <p:custDataLst>
                <p:tags r:id="rId22"/>
              </p:custDataLst>
            </p:nvPr>
          </p:nvSpPr>
          <p:spPr>
            <a:xfrm>
              <a:off x="2966" y="2112"/>
              <a:ext cx="346" cy="672"/>
            </a:xfrm>
            <a:prstGeom prst="rect">
              <a:avLst/>
            </a:prstGeom>
            <a:noFill/>
            <a:ln w="9525">
              <a:noFill/>
            </a:ln>
          </p:spPr>
          <p:txBody>
            <a:bodyPr vert="eaVert">
              <a:spAutoFit/>
            </a:bodyPr>
            <a:lstStyle/>
            <a:p>
              <a:pPr>
                <a:spcBef>
                  <a:spcPct val="50000"/>
                </a:spcBef>
              </a:pPr>
              <a:r>
                <a:rPr lang="zh-CN" altLang="en-US" b="1" dirty="0">
                  <a:solidFill>
                    <a:srgbClr val="000000"/>
                  </a:solidFill>
                  <a:latin typeface="Times New Roman" panose="02020603050405020304" pitchFamily="18" charset="0"/>
                </a:rPr>
                <a:t>仍然有</a:t>
              </a:r>
            </a:p>
          </p:txBody>
        </p:sp>
        <p:sp>
          <p:nvSpPr>
            <p:cNvPr id="33820" name="AutoShape 12"/>
            <p:cNvSpPr/>
            <p:nvPr>
              <p:custDataLst>
                <p:tags r:id="rId23"/>
              </p:custDataLst>
            </p:nvPr>
          </p:nvSpPr>
          <p:spPr>
            <a:xfrm>
              <a:off x="3360" y="2016"/>
              <a:ext cx="192" cy="864"/>
            </a:xfrm>
            <a:prstGeom prst="leftBrace">
              <a:avLst>
                <a:gd name="adj1" fmla="val 37500"/>
                <a:gd name="adj2" fmla="val 50000"/>
              </a:avLst>
            </a:prstGeom>
            <a:noFill/>
            <a:ln w="57150" cap="flat" cmpd="sng">
              <a:solidFill>
                <a:srgbClr val="6699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3821" name="Text Box 13"/>
            <p:cNvSpPr txBox="1"/>
            <p:nvPr>
              <p:custDataLst>
                <p:tags r:id="rId24"/>
              </p:custDataLst>
            </p:nvPr>
          </p:nvSpPr>
          <p:spPr>
            <a:xfrm>
              <a:off x="3552" y="1950"/>
              <a:ext cx="912" cy="978"/>
            </a:xfrm>
            <a:prstGeom prst="rect">
              <a:avLst/>
            </a:prstGeom>
            <a:noFill/>
            <a:ln w="9525">
              <a:noFill/>
            </a:ln>
          </p:spPr>
          <p:txBody>
            <a:bodyPr>
              <a:spAutoFit/>
            </a:bodyPr>
            <a:lstStyle/>
            <a:p>
              <a:pPr>
                <a:spcBef>
                  <a:spcPct val="50000"/>
                </a:spcBef>
              </a:pPr>
              <a:r>
                <a:rPr lang="en-US" altLang="zh-CN" b="1" i="1" dirty="0">
                  <a:solidFill>
                    <a:srgbClr val="000000"/>
                  </a:solidFill>
                  <a:latin typeface="Times New Roman" panose="02020603050405020304" pitchFamily="18" charset="0"/>
                </a:rPr>
                <a:t>I = </a:t>
              </a:r>
              <a:r>
                <a:rPr lang="en-US" altLang="zh-CN" dirty="0">
                  <a:solidFill>
                    <a:srgbClr val="000000"/>
                  </a:solidFill>
                  <a:latin typeface="Times New Roman" panose="02020603050405020304" pitchFamily="18" charset="0"/>
                </a:rPr>
                <a:t>2</a:t>
              </a:r>
              <a:r>
                <a:rPr lang="en-US" altLang="zh-CN" i="1" dirty="0">
                  <a:solidFill>
                    <a:srgbClr val="000000"/>
                  </a:solidFill>
                  <a:latin typeface="Times New Roman" panose="02020603050405020304" pitchFamily="18" charset="0"/>
                </a:rPr>
                <a:t>A</a:t>
              </a:r>
              <a:endParaRPr lang="en-US" altLang="zh-CN" dirty="0">
                <a:solidFill>
                  <a:srgbClr val="000000"/>
                </a:solidFill>
                <a:latin typeface="Times New Roman" panose="02020603050405020304" pitchFamily="18" charset="0"/>
              </a:endParaRPr>
            </a:p>
            <a:p>
              <a:pPr>
                <a:spcBef>
                  <a:spcPct val="50000"/>
                </a:spcBef>
              </a:pPr>
              <a:r>
                <a:rPr lang="en-US" altLang="zh-CN" b="1" i="1" dirty="0">
                  <a:solidFill>
                    <a:srgbClr val="000000"/>
                  </a:solidFill>
                  <a:latin typeface="Times New Roman" panose="02020603050405020304" pitchFamily="18" charset="0"/>
                </a:rPr>
                <a:t>U = </a:t>
              </a:r>
              <a:r>
                <a:rPr lang="en-US" altLang="zh-CN" dirty="0">
                  <a:solidFill>
                    <a:srgbClr val="000000"/>
                  </a:solidFill>
                  <a:latin typeface="Times New Roman" panose="02020603050405020304" pitchFamily="18" charset="0"/>
                </a:rPr>
                <a:t>2</a:t>
              </a:r>
              <a:r>
                <a:rPr lang="en-US" altLang="zh-CN" i="1" dirty="0">
                  <a:solidFill>
                    <a:srgbClr val="000000"/>
                  </a:solidFill>
                  <a:latin typeface="Times New Roman" panose="02020603050405020304" pitchFamily="18" charset="0"/>
                </a:rPr>
                <a:t>V</a:t>
              </a:r>
              <a:endParaRPr lang="en-US" altLang="zh-CN" dirty="0">
                <a:solidFill>
                  <a:srgbClr val="000000"/>
                </a:solidFill>
                <a:latin typeface="Times New Roman" panose="02020603050405020304" pitchFamily="18" charset="0"/>
              </a:endParaRPr>
            </a:p>
            <a:p>
              <a:pPr>
                <a:spcBef>
                  <a:spcPct val="50000"/>
                </a:spcBef>
              </a:pPr>
              <a:r>
                <a:rPr lang="en-US" altLang="zh-CN" b="1" i="1" dirty="0">
                  <a:solidFill>
                    <a:srgbClr val="000000"/>
                  </a:solidFill>
                  <a:latin typeface="Times New Roman" panose="02020603050405020304" pitchFamily="18" charset="0"/>
                </a:rPr>
                <a:t>P = </a:t>
              </a:r>
              <a:r>
                <a:rPr lang="en-US" altLang="zh-CN" dirty="0">
                  <a:solidFill>
                    <a:srgbClr val="000000"/>
                  </a:solidFill>
                  <a:latin typeface="Times New Roman" panose="02020603050405020304" pitchFamily="18" charset="0"/>
                </a:rPr>
                <a:t>4</a:t>
              </a:r>
              <a:r>
                <a:rPr lang="en-US" altLang="zh-CN" i="1" dirty="0">
                  <a:solidFill>
                    <a:srgbClr val="000000"/>
                  </a:solidFill>
                  <a:latin typeface="Times New Roman" panose="02020603050405020304" pitchFamily="18" charset="0"/>
                </a:rPr>
                <a:t>W</a:t>
              </a:r>
              <a:endParaRPr lang="en-US" altLang="zh-CN" b="1" i="1" dirty="0">
                <a:solidFill>
                  <a:srgbClr val="000000"/>
                </a:solidFill>
                <a:latin typeface="Times New Roman" panose="02020603050405020304" pitchFamily="18" charset="0"/>
              </a:endParaRPr>
            </a:p>
          </p:txBody>
        </p:sp>
      </p:grpSp>
      <p:grpSp>
        <p:nvGrpSpPr>
          <p:cNvPr id="5" name="Group 14"/>
          <p:cNvGrpSpPr/>
          <p:nvPr/>
        </p:nvGrpSpPr>
        <p:grpSpPr>
          <a:xfrm>
            <a:off x="5200650" y="1787208"/>
            <a:ext cx="2971800" cy="1403350"/>
            <a:chOff x="2976" y="1084"/>
            <a:chExt cx="1872" cy="884"/>
          </a:xfrm>
        </p:grpSpPr>
        <p:sp>
          <p:nvSpPr>
            <p:cNvPr id="33814" name="Text Box 15"/>
            <p:cNvSpPr txBox="1"/>
            <p:nvPr>
              <p:custDataLst>
                <p:tags r:id="rId17"/>
              </p:custDataLst>
            </p:nvPr>
          </p:nvSpPr>
          <p:spPr>
            <a:xfrm>
              <a:off x="3518" y="1084"/>
              <a:ext cx="1330" cy="288"/>
            </a:xfrm>
            <a:prstGeom prst="rect">
              <a:avLst/>
            </a:prstGeom>
            <a:noFill/>
            <a:ln w="9525">
              <a:noFill/>
            </a:ln>
          </p:spPr>
          <p:txBody>
            <a:bodyPr>
              <a:spAutoFit/>
            </a:bodyPr>
            <a:lstStyle/>
            <a:p>
              <a:pPr>
                <a:spcBef>
                  <a:spcPct val="50000"/>
                </a:spcBef>
              </a:pPr>
              <a:r>
                <a:rPr lang="en-US" altLang="zh-CN" b="1" i="1" dirty="0">
                  <a:solidFill>
                    <a:srgbClr val="000000"/>
                  </a:solidFill>
                  <a:latin typeface="Times New Roman" panose="02020603050405020304" pitchFamily="18" charset="0"/>
                </a:rPr>
                <a:t>I = </a:t>
              </a:r>
              <a:r>
                <a:rPr lang="en-US" altLang="zh-CN" dirty="0">
                  <a:solidFill>
                    <a:srgbClr val="000000"/>
                  </a:solidFill>
                  <a:latin typeface="Times New Roman" panose="02020603050405020304" pitchFamily="18" charset="0"/>
                </a:rPr>
                <a:t>6/3 = 2</a:t>
              </a:r>
              <a:r>
                <a:rPr lang="en-US" altLang="zh-CN" i="1" dirty="0">
                  <a:solidFill>
                    <a:srgbClr val="000000"/>
                  </a:solidFill>
                  <a:latin typeface="Times New Roman" panose="02020603050405020304" pitchFamily="18" charset="0"/>
                </a:rPr>
                <a:t>A</a:t>
              </a:r>
              <a:endParaRPr lang="en-US" altLang="zh-CN" b="1" i="1" dirty="0">
                <a:solidFill>
                  <a:srgbClr val="000000"/>
                </a:solidFill>
                <a:latin typeface="Times New Roman" panose="02020603050405020304" pitchFamily="18" charset="0"/>
              </a:endParaRPr>
            </a:p>
          </p:txBody>
        </p:sp>
        <p:sp>
          <p:nvSpPr>
            <p:cNvPr id="33815" name="Text Box 16"/>
            <p:cNvSpPr txBox="1"/>
            <p:nvPr>
              <p:custDataLst>
                <p:tags r:id="rId18"/>
              </p:custDataLst>
            </p:nvPr>
          </p:nvSpPr>
          <p:spPr>
            <a:xfrm>
              <a:off x="3455" y="1379"/>
              <a:ext cx="1140" cy="288"/>
            </a:xfrm>
            <a:prstGeom prst="rect">
              <a:avLst/>
            </a:prstGeom>
            <a:noFill/>
            <a:ln w="9525">
              <a:noFill/>
            </a:ln>
          </p:spPr>
          <p:txBody>
            <a:bodyPr>
              <a:spAutoFit/>
            </a:bodyPr>
            <a:lstStyle/>
            <a:p>
              <a:pPr>
                <a:spcBef>
                  <a:spcPct val="50000"/>
                </a:spcBef>
              </a:pPr>
              <a:r>
                <a:rPr lang="en-US" altLang="zh-CN" b="1" i="1" dirty="0">
                  <a:solidFill>
                    <a:srgbClr val="000000"/>
                  </a:solidFill>
                  <a:latin typeface="Times New Roman" panose="02020603050405020304" pitchFamily="18" charset="0"/>
                </a:rPr>
                <a:t>U = </a:t>
              </a:r>
              <a:r>
                <a:rPr lang="en-US" altLang="zh-CN" dirty="0">
                  <a:solidFill>
                    <a:srgbClr val="000000"/>
                  </a:solidFill>
                  <a:latin typeface="Times New Roman" panose="02020603050405020304" pitchFamily="18" charset="0"/>
                </a:rPr>
                <a:t>2</a:t>
              </a:r>
              <a:r>
                <a:rPr lang="en-US" altLang="zh-CN" i="1" dirty="0">
                  <a:solidFill>
                    <a:srgbClr val="000000"/>
                  </a:solidFill>
                  <a:latin typeface="Times New Roman" panose="02020603050405020304" pitchFamily="18" charset="0"/>
                </a:rPr>
                <a:t>V</a:t>
              </a:r>
              <a:endParaRPr lang="en-US" altLang="zh-CN" b="1" i="1" dirty="0">
                <a:solidFill>
                  <a:srgbClr val="000000"/>
                </a:solidFill>
                <a:latin typeface="Times New Roman" panose="02020603050405020304" pitchFamily="18" charset="0"/>
              </a:endParaRPr>
            </a:p>
          </p:txBody>
        </p:sp>
        <p:sp>
          <p:nvSpPr>
            <p:cNvPr id="33816" name="Text Box 17"/>
            <p:cNvSpPr txBox="1"/>
            <p:nvPr>
              <p:custDataLst>
                <p:tags r:id="rId19"/>
              </p:custDataLst>
            </p:nvPr>
          </p:nvSpPr>
          <p:spPr>
            <a:xfrm>
              <a:off x="3455" y="1673"/>
              <a:ext cx="1266" cy="288"/>
            </a:xfrm>
            <a:prstGeom prst="rect">
              <a:avLst/>
            </a:prstGeom>
            <a:noFill/>
            <a:ln w="9525">
              <a:noFill/>
            </a:ln>
          </p:spPr>
          <p:txBody>
            <a:bodyPr>
              <a:spAutoFit/>
            </a:bodyPr>
            <a:lstStyle/>
            <a:p>
              <a:pPr>
                <a:spcBef>
                  <a:spcPct val="50000"/>
                </a:spcBef>
              </a:pPr>
              <a:r>
                <a:rPr lang="en-US" altLang="zh-CN" b="1" i="1" dirty="0">
                  <a:solidFill>
                    <a:srgbClr val="000000"/>
                  </a:solidFill>
                  <a:latin typeface="Times New Roman" panose="02020603050405020304" pitchFamily="18" charset="0"/>
                </a:rPr>
                <a:t>P = </a:t>
              </a:r>
              <a:r>
                <a:rPr lang="en-US" altLang="zh-CN" dirty="0">
                  <a:solidFill>
                    <a:srgbClr val="000000"/>
                  </a:solidFill>
                  <a:latin typeface="Times New Roman" panose="02020603050405020304" pitchFamily="18" charset="0"/>
                </a:rPr>
                <a:t>2*2 = 4</a:t>
              </a:r>
              <a:r>
                <a:rPr lang="en-US" altLang="zh-CN" i="1" dirty="0">
                  <a:solidFill>
                    <a:srgbClr val="000000"/>
                  </a:solidFill>
                  <a:latin typeface="Times New Roman" panose="02020603050405020304" pitchFamily="18" charset="0"/>
                </a:rPr>
                <a:t>W</a:t>
              </a:r>
              <a:endParaRPr lang="en-US" altLang="zh-CN" b="1" i="1" dirty="0">
                <a:solidFill>
                  <a:srgbClr val="000000"/>
                </a:solidFill>
                <a:latin typeface="Times New Roman" panose="02020603050405020304" pitchFamily="18" charset="0"/>
              </a:endParaRPr>
            </a:p>
          </p:txBody>
        </p:sp>
        <p:sp>
          <p:nvSpPr>
            <p:cNvPr id="33817" name="Text Box 18"/>
            <p:cNvSpPr txBox="1"/>
            <p:nvPr>
              <p:custDataLst>
                <p:tags r:id="rId20"/>
              </p:custDataLst>
            </p:nvPr>
          </p:nvSpPr>
          <p:spPr>
            <a:xfrm>
              <a:off x="2976" y="1261"/>
              <a:ext cx="347" cy="707"/>
            </a:xfrm>
            <a:prstGeom prst="rect">
              <a:avLst/>
            </a:prstGeom>
            <a:noFill/>
            <a:ln w="9525">
              <a:noFill/>
            </a:ln>
          </p:spPr>
          <p:txBody>
            <a:bodyPr vert="eaVert">
              <a:spAutoFit/>
            </a:bodyPr>
            <a:lstStyle/>
            <a:p>
              <a:pPr>
                <a:spcBef>
                  <a:spcPct val="50000"/>
                </a:spcBef>
              </a:pPr>
              <a:r>
                <a:rPr lang="zh-CN" altLang="en-US" dirty="0">
                  <a:solidFill>
                    <a:srgbClr val="000000"/>
                  </a:solidFill>
                  <a:latin typeface="Times New Roman" panose="02020603050405020304" pitchFamily="18" charset="0"/>
                </a:rPr>
                <a:t> </a:t>
              </a:r>
              <a:r>
                <a:rPr lang="zh-CN" altLang="en-US" b="1" dirty="0">
                  <a:solidFill>
                    <a:srgbClr val="000000"/>
                  </a:solidFill>
                  <a:latin typeface="Times New Roman" panose="02020603050405020304" pitchFamily="18" charset="0"/>
                </a:rPr>
                <a:t>解得</a:t>
              </a:r>
            </a:p>
          </p:txBody>
        </p:sp>
        <p:sp>
          <p:nvSpPr>
            <p:cNvPr id="33818" name="AutoShape 19"/>
            <p:cNvSpPr/>
            <p:nvPr>
              <p:custDataLst>
                <p:tags r:id="rId21"/>
              </p:custDataLst>
            </p:nvPr>
          </p:nvSpPr>
          <p:spPr>
            <a:xfrm>
              <a:off x="3328" y="1143"/>
              <a:ext cx="127" cy="707"/>
            </a:xfrm>
            <a:prstGeom prst="leftBrace">
              <a:avLst>
                <a:gd name="adj1" fmla="val 46391"/>
                <a:gd name="adj2" fmla="val 50000"/>
              </a:avLst>
            </a:prstGeom>
            <a:noFill/>
            <a:ln w="57150" cap="flat" cmpd="sng">
              <a:solidFill>
                <a:srgbClr val="6699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sp>
        <p:nvSpPr>
          <p:cNvPr id="93204" name="Text Box 20"/>
          <p:cNvSpPr txBox="1"/>
          <p:nvPr>
            <p:custDataLst>
              <p:tags r:id="rId5"/>
            </p:custDataLst>
          </p:nvPr>
        </p:nvSpPr>
        <p:spPr>
          <a:xfrm>
            <a:off x="323850" y="3082608"/>
            <a:ext cx="1219200" cy="457200"/>
          </a:xfrm>
          <a:prstGeom prst="rect">
            <a:avLst/>
          </a:prstGeom>
          <a:noFill/>
          <a:ln w="9525">
            <a:noFill/>
          </a:ln>
        </p:spPr>
        <p:txBody>
          <a:bodyPr>
            <a:spAutoFit/>
          </a:bodyPr>
          <a:lstStyle/>
          <a:p>
            <a:pPr>
              <a:spcBef>
                <a:spcPct val="50000"/>
              </a:spcBef>
            </a:pPr>
            <a:r>
              <a:rPr lang="zh-CN" altLang="en-US" b="1" dirty="0">
                <a:solidFill>
                  <a:srgbClr val="006666"/>
                </a:solidFill>
                <a:latin typeface="Times New Roman" panose="02020603050405020304" pitchFamily="18" charset="0"/>
              </a:rPr>
              <a:t>等效为</a:t>
            </a:r>
          </a:p>
        </p:txBody>
      </p:sp>
      <p:graphicFrame>
        <p:nvGraphicFramePr>
          <p:cNvPr id="93205" name="Object 21"/>
          <p:cNvGraphicFramePr/>
          <p:nvPr>
            <p:custDataLst>
              <p:tags r:id="rId6"/>
            </p:custDataLst>
          </p:nvPr>
        </p:nvGraphicFramePr>
        <p:xfrm>
          <a:off x="4468813" y="5217795"/>
          <a:ext cx="2362200" cy="1577975"/>
        </p:xfrm>
        <a:graphic>
          <a:graphicData uri="http://schemas.openxmlformats.org/presentationml/2006/ole">
            <mc:AlternateContent xmlns:mc="http://schemas.openxmlformats.org/markup-compatibility/2006">
              <mc:Choice xmlns:v="urn:schemas-microsoft-com:vml" Requires="v">
                <p:oleObj spid="_x0000_s36901" r:id="rId35" imgW="1285875" imgH="952500" progId="Paint.Picture">
                  <p:embed/>
                </p:oleObj>
              </mc:Choice>
              <mc:Fallback>
                <p:oleObj r:id="rId35" imgW="1285875" imgH="952500" progId="Paint.Picture">
                  <p:embed/>
                  <p:pic>
                    <p:nvPicPr>
                      <p:cNvPr id="0" name="图片 3213"/>
                      <p:cNvPicPr/>
                      <p:nvPr/>
                    </p:nvPicPr>
                    <p:blipFill>
                      <a:blip r:embed="rId36">
                        <a:lum contrast="-6000"/>
                      </a:blip>
                      <a:stretch>
                        <a:fillRect/>
                      </a:stretch>
                    </p:blipFill>
                    <p:spPr>
                      <a:xfrm>
                        <a:off x="4468813" y="5217795"/>
                        <a:ext cx="2362200" cy="1577975"/>
                      </a:xfrm>
                      <a:prstGeom prst="rect">
                        <a:avLst/>
                      </a:prstGeom>
                      <a:noFill/>
                      <a:ln w="38100">
                        <a:noFill/>
                        <a:miter/>
                      </a:ln>
                    </p:spPr>
                  </p:pic>
                </p:oleObj>
              </mc:Fallback>
            </mc:AlternateContent>
          </a:graphicData>
        </a:graphic>
      </p:graphicFrame>
      <p:sp>
        <p:nvSpPr>
          <p:cNvPr id="93206" name="Text Box 22"/>
          <p:cNvSpPr txBox="1"/>
          <p:nvPr>
            <p:custDataLst>
              <p:tags r:id="rId7"/>
            </p:custDataLst>
          </p:nvPr>
        </p:nvSpPr>
        <p:spPr>
          <a:xfrm>
            <a:off x="1258888" y="5482908"/>
            <a:ext cx="3168650" cy="829945"/>
          </a:xfrm>
          <a:prstGeom prst="rect">
            <a:avLst/>
          </a:prstGeom>
          <a:noFill/>
          <a:ln w="9525">
            <a:noFill/>
          </a:ln>
        </p:spPr>
        <p:txBody>
          <a:bodyPr>
            <a:spAutoFit/>
          </a:bodyPr>
          <a:lstStyle/>
          <a:p>
            <a:pPr>
              <a:spcBef>
                <a:spcPct val="50000"/>
              </a:spcBef>
            </a:pPr>
            <a:r>
              <a:rPr lang="zh-CN" altLang="en-US" sz="2400" b="1" dirty="0">
                <a:solidFill>
                  <a:srgbClr val="000000"/>
                </a:solidFill>
                <a:latin typeface="Times New Roman" panose="02020603050405020304" pitchFamily="18" charset="0"/>
              </a:rPr>
              <a:t>求图示电路的开路电压与短路电流</a:t>
            </a:r>
            <a:r>
              <a:rPr lang="zh-CN" altLang="en-US" sz="2400" dirty="0">
                <a:solidFill>
                  <a:srgbClr val="000000"/>
                </a:solidFill>
                <a:latin typeface="Times New Roman" panose="02020603050405020304" pitchFamily="18" charset="0"/>
              </a:rPr>
              <a:t>。</a:t>
            </a:r>
          </a:p>
        </p:txBody>
      </p:sp>
      <p:graphicFrame>
        <p:nvGraphicFramePr>
          <p:cNvPr id="93208" name="Object 24"/>
          <p:cNvGraphicFramePr/>
          <p:nvPr>
            <p:custDataLst>
              <p:tags r:id="rId8"/>
            </p:custDataLst>
          </p:nvPr>
        </p:nvGraphicFramePr>
        <p:xfrm>
          <a:off x="7212013" y="5414645"/>
          <a:ext cx="1219200" cy="923925"/>
        </p:xfrm>
        <a:graphic>
          <a:graphicData uri="http://schemas.openxmlformats.org/presentationml/2006/ole">
            <mc:AlternateContent xmlns:mc="http://schemas.openxmlformats.org/markup-compatibility/2006">
              <mc:Choice xmlns:v="urn:schemas-microsoft-com:vml" Requires="v">
                <p:oleObj spid="_x0000_s36902" r:id="rId37" imgW="390525" imgH="295275" progId="Paint.Picture">
                  <p:embed/>
                </p:oleObj>
              </mc:Choice>
              <mc:Fallback>
                <p:oleObj r:id="rId37" imgW="390525" imgH="295275" progId="Paint.Picture">
                  <p:embed/>
                  <p:pic>
                    <p:nvPicPr>
                      <p:cNvPr id="0" name="图片 3216"/>
                      <p:cNvPicPr/>
                      <p:nvPr/>
                    </p:nvPicPr>
                    <p:blipFill>
                      <a:blip r:embed="rId38">
                        <a:lum contrast="-6000"/>
                      </a:blip>
                      <a:stretch>
                        <a:fillRect/>
                      </a:stretch>
                    </p:blipFill>
                    <p:spPr>
                      <a:xfrm>
                        <a:off x="7212013" y="5414645"/>
                        <a:ext cx="1219200" cy="923925"/>
                      </a:xfrm>
                      <a:prstGeom prst="rect">
                        <a:avLst/>
                      </a:prstGeom>
                      <a:noFill/>
                      <a:ln w="38100">
                        <a:noFill/>
                        <a:miter/>
                      </a:ln>
                    </p:spPr>
                  </p:pic>
                </p:oleObj>
              </mc:Fallback>
            </mc:AlternateContent>
          </a:graphicData>
        </a:graphic>
      </p:graphicFrame>
      <p:sp>
        <p:nvSpPr>
          <p:cNvPr id="93211" name="Rectangle 27"/>
          <p:cNvSpPr/>
          <p:nvPr>
            <p:custDataLst>
              <p:tags r:id="rId9"/>
            </p:custDataLst>
          </p:nvPr>
        </p:nvSpPr>
        <p:spPr>
          <a:xfrm>
            <a:off x="1847850" y="1711008"/>
            <a:ext cx="914400" cy="1600200"/>
          </a:xfrm>
          <a:prstGeom prst="rect">
            <a:avLst/>
          </a:prstGeom>
          <a:noFill/>
          <a:ln w="38100" cap="flat" cmpd="sng">
            <a:solidFill>
              <a:srgbClr val="C21604"/>
            </a:solidFill>
            <a:prstDash val="lgDash"/>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93212" name="Freeform 28"/>
          <p:cNvSpPr/>
          <p:nvPr>
            <p:custDataLst>
              <p:tags r:id="rId10"/>
            </p:custDataLst>
          </p:nvPr>
        </p:nvSpPr>
        <p:spPr>
          <a:xfrm>
            <a:off x="808038" y="2360295"/>
            <a:ext cx="954087" cy="1962150"/>
          </a:xfrm>
          <a:custGeom>
            <a:avLst/>
            <a:gdLst>
              <a:gd name="txL" fmla="*/ 0 w 601"/>
              <a:gd name="txT" fmla="*/ 0 h 1236"/>
              <a:gd name="txR" fmla="*/ 601 w 601"/>
              <a:gd name="txB" fmla="*/ 1236 h 1236"/>
            </a:gdLst>
            <a:ahLst/>
            <a:cxnLst>
              <a:cxn ang="0">
                <a:pos x="954087" y="0"/>
              </a:cxn>
              <a:cxn ang="0">
                <a:pos x="338137" y="179387"/>
              </a:cxn>
              <a:cxn ang="0">
                <a:pos x="177800" y="417513"/>
              </a:cxn>
              <a:cxn ang="0">
                <a:pos x="98425" y="536575"/>
              </a:cxn>
              <a:cxn ang="0">
                <a:pos x="0" y="835025"/>
              </a:cxn>
              <a:cxn ang="0">
                <a:pos x="19050" y="1192212"/>
              </a:cxn>
              <a:cxn ang="0">
                <a:pos x="138112" y="1431925"/>
              </a:cxn>
              <a:cxn ang="0">
                <a:pos x="257175" y="1609725"/>
              </a:cxn>
              <a:cxn ang="0">
                <a:pos x="377825" y="1689100"/>
              </a:cxn>
              <a:cxn ang="0">
                <a:pos x="735012" y="1868488"/>
              </a:cxn>
              <a:cxn ang="0">
                <a:pos x="714375" y="1789113"/>
              </a:cxn>
              <a:cxn ang="0">
                <a:pos x="755649" y="1828800"/>
              </a:cxn>
              <a:cxn ang="0">
                <a:pos x="635000" y="1908175"/>
              </a:cxn>
            </a:cxnLst>
            <a:rect l="txL" t="txT" r="txR" b="txB"/>
            <a:pathLst>
              <a:path w="601" h="1236">
                <a:moveTo>
                  <a:pt x="601" y="0"/>
                </a:moveTo>
                <a:cubicBezTo>
                  <a:pt x="434" y="26"/>
                  <a:pt x="349" y="23"/>
                  <a:pt x="213" y="113"/>
                </a:cubicBezTo>
                <a:cubicBezTo>
                  <a:pt x="157" y="150"/>
                  <a:pt x="141" y="210"/>
                  <a:pt x="112" y="263"/>
                </a:cubicBezTo>
                <a:cubicBezTo>
                  <a:pt x="97" y="289"/>
                  <a:pt x="62" y="338"/>
                  <a:pt x="62" y="338"/>
                </a:cubicBezTo>
                <a:cubicBezTo>
                  <a:pt x="42" y="401"/>
                  <a:pt x="20" y="463"/>
                  <a:pt x="0" y="526"/>
                </a:cubicBezTo>
                <a:cubicBezTo>
                  <a:pt x="4" y="601"/>
                  <a:pt x="3" y="676"/>
                  <a:pt x="12" y="751"/>
                </a:cubicBezTo>
                <a:cubicBezTo>
                  <a:pt x="20" y="814"/>
                  <a:pt x="53" y="851"/>
                  <a:pt x="87" y="902"/>
                </a:cubicBezTo>
                <a:cubicBezTo>
                  <a:pt x="112" y="939"/>
                  <a:pt x="137" y="977"/>
                  <a:pt x="162" y="1014"/>
                </a:cubicBezTo>
                <a:cubicBezTo>
                  <a:pt x="179" y="1039"/>
                  <a:pt x="213" y="1047"/>
                  <a:pt x="238" y="1064"/>
                </a:cubicBezTo>
                <a:cubicBezTo>
                  <a:pt x="310" y="1112"/>
                  <a:pt x="380" y="1151"/>
                  <a:pt x="463" y="1177"/>
                </a:cubicBezTo>
                <a:cubicBezTo>
                  <a:pt x="459" y="1160"/>
                  <a:pt x="442" y="1142"/>
                  <a:pt x="450" y="1127"/>
                </a:cubicBezTo>
                <a:cubicBezTo>
                  <a:pt x="456" y="1116"/>
                  <a:pt x="485" y="1143"/>
                  <a:pt x="476" y="1152"/>
                </a:cubicBezTo>
                <a:cubicBezTo>
                  <a:pt x="392" y="1236"/>
                  <a:pt x="400" y="1133"/>
                  <a:pt x="400" y="1202"/>
                </a:cubicBezTo>
              </a:path>
            </a:pathLst>
          </a:custGeom>
          <a:noFill/>
          <a:ln w="38100" cap="flat" cmpd="sng">
            <a:solidFill>
              <a:srgbClr val="C21604"/>
            </a:solidFill>
            <a:prstDash val="solid"/>
            <a:miter/>
            <a:headEnd type="none" w="med" len="med"/>
            <a:tailEnd type="none" w="med" len="med"/>
          </a:ln>
        </p:spPr>
        <p:txBody>
          <a:bodyPr wrap="none"/>
          <a:lstStyle/>
          <a:p>
            <a:endParaRPr lang="zh-CN" altLang="en-US" dirty="0">
              <a:latin typeface="Times New Roman" panose="02020603050405020304" pitchFamily="18" charset="0"/>
            </a:endParaRPr>
          </a:p>
        </p:txBody>
      </p:sp>
      <p:sp>
        <p:nvSpPr>
          <p:cNvPr id="93213" name="Rectangle 29"/>
          <p:cNvSpPr/>
          <p:nvPr>
            <p:custDataLst>
              <p:tags r:id="rId11"/>
            </p:custDataLst>
          </p:nvPr>
        </p:nvSpPr>
        <p:spPr>
          <a:xfrm>
            <a:off x="1746250" y="3666808"/>
            <a:ext cx="1447800" cy="1600200"/>
          </a:xfrm>
          <a:prstGeom prst="rect">
            <a:avLst/>
          </a:prstGeom>
          <a:noFill/>
          <a:ln w="38100" cap="flat" cmpd="sng">
            <a:solidFill>
              <a:srgbClr val="C21604"/>
            </a:solidFill>
            <a:prstDash val="lgDash"/>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93214" name="Line 30"/>
          <p:cNvSpPr/>
          <p:nvPr>
            <p:custDataLst>
              <p:tags r:id="rId12"/>
            </p:custDataLst>
          </p:nvPr>
        </p:nvSpPr>
        <p:spPr>
          <a:xfrm>
            <a:off x="4286250" y="2473008"/>
            <a:ext cx="762000" cy="0"/>
          </a:xfrm>
          <a:prstGeom prst="line">
            <a:avLst/>
          </a:prstGeom>
          <a:ln w="57150" cap="flat" cmpd="sng">
            <a:solidFill>
              <a:srgbClr val="C21604"/>
            </a:solidFill>
            <a:prstDash val="solid"/>
            <a:miter/>
            <a:headEnd type="none" w="med" len="med"/>
            <a:tailEnd type="triangle" w="med" len="med"/>
          </a:ln>
        </p:spPr>
      </p:sp>
      <p:sp>
        <p:nvSpPr>
          <p:cNvPr id="93215" name="Line 31"/>
          <p:cNvSpPr/>
          <p:nvPr>
            <p:custDataLst>
              <p:tags r:id="rId13"/>
            </p:custDataLst>
          </p:nvPr>
        </p:nvSpPr>
        <p:spPr>
          <a:xfrm>
            <a:off x="4210050" y="4378008"/>
            <a:ext cx="762000" cy="0"/>
          </a:xfrm>
          <a:prstGeom prst="line">
            <a:avLst/>
          </a:prstGeom>
          <a:ln w="57150" cap="flat" cmpd="sng">
            <a:solidFill>
              <a:srgbClr val="C21604"/>
            </a:solidFill>
            <a:prstDash val="solid"/>
            <a:miter/>
            <a:headEnd type="none" w="med" len="med"/>
            <a:tailEnd type="triangle" w="med" len="med"/>
          </a:ln>
        </p:spPr>
      </p:sp>
      <p:sp>
        <p:nvSpPr>
          <p:cNvPr id="33812" name="Rectangle 32"/>
          <p:cNvSpPr/>
          <p:nvPr>
            <p:custDataLst>
              <p:tags r:id="rId14"/>
            </p:custDataLst>
          </p:nvPr>
        </p:nvSpPr>
        <p:spPr>
          <a:xfrm>
            <a:off x="140018" y="1177608"/>
            <a:ext cx="668337" cy="457200"/>
          </a:xfrm>
          <a:prstGeom prst="rect">
            <a:avLst/>
          </a:prstGeom>
          <a:noFill/>
          <a:ln w="9525">
            <a:noFill/>
          </a:ln>
        </p:spPr>
        <p:txBody>
          <a:bodyPr wrap="none">
            <a:spAutoFit/>
          </a:bodyPr>
          <a:lstStyle/>
          <a:p>
            <a:r>
              <a:rPr lang="zh-CN" altLang="en-US" b="1" dirty="0">
                <a:solidFill>
                  <a:srgbClr val="FF0066"/>
                </a:solidFill>
                <a:latin typeface="Times New Roman" panose="02020603050405020304" pitchFamily="18" charset="0"/>
              </a:rPr>
              <a:t>例 </a:t>
            </a:r>
            <a:r>
              <a:rPr lang="en-US" altLang="zh-CN" b="1" dirty="0">
                <a:solidFill>
                  <a:srgbClr val="FF0066"/>
                </a:solidFill>
                <a:latin typeface="Times New Roman" panose="02020603050405020304" pitchFamily="18" charset="0"/>
              </a:rPr>
              <a:t>:</a:t>
            </a:r>
            <a:endParaRPr lang="zh-CN" altLang="en-US" b="1" dirty="0">
              <a:solidFill>
                <a:srgbClr val="FF0066"/>
              </a:solidFill>
              <a:latin typeface="Times New Roman" panose="02020603050405020304" pitchFamily="18" charset="0"/>
            </a:endParaRPr>
          </a:p>
        </p:txBody>
      </p:sp>
      <p:sp>
        <p:nvSpPr>
          <p:cNvPr id="33813" name="Rectangle 33"/>
          <p:cNvSpPr/>
          <p:nvPr>
            <p:custDataLst>
              <p:tags r:id="rId15"/>
            </p:custDataLst>
          </p:nvPr>
        </p:nvSpPr>
        <p:spPr>
          <a:xfrm>
            <a:off x="395288" y="5376545"/>
            <a:ext cx="668337" cy="457200"/>
          </a:xfrm>
          <a:prstGeom prst="rect">
            <a:avLst/>
          </a:prstGeom>
          <a:noFill/>
          <a:ln w="9525">
            <a:noFill/>
          </a:ln>
        </p:spPr>
        <p:txBody>
          <a:bodyPr wrap="none">
            <a:spAutoFit/>
          </a:bodyPr>
          <a:lstStyle/>
          <a:p>
            <a:r>
              <a:rPr lang="zh-CN" altLang="en-US" b="1" dirty="0">
                <a:solidFill>
                  <a:srgbClr val="FF0066"/>
                </a:solidFill>
                <a:latin typeface="Times New Roman" panose="02020603050405020304" pitchFamily="18" charset="0"/>
              </a:rPr>
              <a:t>例 </a:t>
            </a:r>
            <a:r>
              <a:rPr lang="en-US" altLang="zh-CN" b="1" dirty="0">
                <a:solidFill>
                  <a:srgbClr val="FF0066"/>
                </a:solidFill>
                <a:latin typeface="Times New Roman" panose="02020603050405020304" pitchFamily="18" charset="0"/>
              </a:rPr>
              <a:t>:</a:t>
            </a:r>
            <a:endParaRPr lang="zh-CN" altLang="en-US" b="1" dirty="0">
              <a:solidFill>
                <a:srgbClr val="FF0066"/>
              </a:solidFill>
              <a:latin typeface="Times New Roman" panose="02020603050405020304" pitchFamily="18" charset="0"/>
            </a:endParaRPr>
          </a:p>
        </p:txBody>
      </p:sp>
      <p:sp>
        <p:nvSpPr>
          <p:cNvPr id="93186" name="Text Box 2"/>
          <p:cNvSpPr txBox="1"/>
          <p:nvPr>
            <p:custDataLst>
              <p:tags r:id="rId16"/>
            </p:custDataLst>
          </p:nvPr>
        </p:nvSpPr>
        <p:spPr>
          <a:xfrm>
            <a:off x="864235" y="1186815"/>
            <a:ext cx="8279765" cy="521970"/>
          </a:xfrm>
          <a:prstGeom prst="rect">
            <a:avLst/>
          </a:prstGeom>
          <a:noFill/>
          <a:ln w="9525">
            <a:noFill/>
          </a:ln>
        </p:spPr>
        <p:txBody>
          <a:bodyPr wrap="square">
            <a:spAutoFit/>
          </a:bodyPr>
          <a:lstStyle/>
          <a:p>
            <a:pPr>
              <a:spcBef>
                <a:spcPct val="50000"/>
              </a:spcBef>
            </a:pPr>
            <a:r>
              <a:rPr lang="zh-CN" altLang="en-US" b="1" dirty="0">
                <a:solidFill>
                  <a:srgbClr val="000000"/>
                </a:solidFill>
                <a:latin typeface="Times New Roman" panose="02020603050405020304" pitchFamily="18" charset="0"/>
              </a:rPr>
              <a:t> </a:t>
            </a:r>
            <a:r>
              <a:rPr lang="zh-CN" altLang="en-US" sz="2000" b="1" dirty="0">
                <a:solidFill>
                  <a:srgbClr val="000000"/>
                </a:solidFill>
                <a:latin typeface="Times New Roman" panose="02020603050405020304" pitchFamily="18" charset="0"/>
              </a:rPr>
              <a:t>将下图中的电压源等效为电流源</a:t>
            </a:r>
            <a:r>
              <a:rPr lang="en-US" altLang="zh-CN" sz="2000" b="1" dirty="0">
                <a:solidFill>
                  <a:srgbClr val="000000"/>
                </a:solidFill>
                <a:latin typeface="Times New Roman" panose="02020603050405020304" pitchFamily="18" charset="0"/>
              </a:rPr>
              <a:t>,  </a:t>
            </a:r>
            <a:r>
              <a:rPr lang="zh-CN" altLang="en-US" sz="2000" b="1" dirty="0">
                <a:solidFill>
                  <a:srgbClr val="000000"/>
                </a:solidFill>
                <a:latin typeface="Times New Roman" panose="02020603050405020304" pitchFamily="18" charset="0"/>
              </a:rPr>
              <a:t>并求两种情况下负载的 </a:t>
            </a:r>
            <a:r>
              <a:rPr lang="en-US" altLang="zh-CN" sz="2000" b="1" i="1" dirty="0">
                <a:solidFill>
                  <a:srgbClr val="000000"/>
                </a:solidFill>
                <a:latin typeface="Times New Roman" panose="02020603050405020304" pitchFamily="18" charset="0"/>
              </a:rPr>
              <a:t>I</a:t>
            </a:r>
            <a:r>
              <a:rPr lang="zh-CN" altLang="en-US" sz="2000" b="1" i="1" dirty="0">
                <a:solidFill>
                  <a:srgbClr val="000000"/>
                </a:solidFill>
                <a:latin typeface="Times New Roman" panose="02020603050405020304" pitchFamily="18" charset="0"/>
              </a:rPr>
              <a:t>、</a:t>
            </a:r>
            <a:r>
              <a:rPr lang="en-US" altLang="zh-CN" sz="2000" b="1" i="1" dirty="0">
                <a:solidFill>
                  <a:srgbClr val="000000"/>
                </a:solidFill>
                <a:latin typeface="Times New Roman" panose="02020603050405020304" pitchFamily="18" charset="0"/>
              </a:rPr>
              <a:t>U</a:t>
            </a:r>
            <a:r>
              <a:rPr lang="zh-CN" altLang="en-US" sz="2000" b="1" i="1" dirty="0">
                <a:solidFill>
                  <a:srgbClr val="000000"/>
                </a:solidFill>
                <a:latin typeface="Times New Roman" panose="02020603050405020304" pitchFamily="18" charset="0"/>
              </a:rPr>
              <a:t>、</a:t>
            </a:r>
            <a:r>
              <a:rPr lang="en-US" altLang="zh-CN" sz="2000" b="1" i="1" dirty="0">
                <a:solidFill>
                  <a:srgbClr val="000000"/>
                </a:solidFill>
                <a:latin typeface="Times New Roman" panose="02020603050405020304" pitchFamily="18" charset="0"/>
              </a:rPr>
              <a:t>P</a:t>
            </a:r>
            <a:r>
              <a:rPr lang="zh-CN" altLang="en-US" sz="2000" b="1" i="1" dirty="0">
                <a:solidFill>
                  <a:srgbClr val="000000"/>
                </a:solidFill>
                <a:latin typeface="Times New Roman" panose="02020603050405020304" pitchFamily="18" charset="0"/>
              </a:rPr>
              <a:t>。</a:t>
            </a:r>
            <a:endParaRPr lang="zh-CN" altLang="en-US" sz="2000" b="1" dirty="0">
              <a:solidFill>
                <a:srgbClr val="00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93187"/>
                                        </p:tgtEl>
                                        <p:attrNameLst>
                                          <p:attrName>style.visibility</p:attrName>
                                        </p:attrNameLst>
                                      </p:cBhvr>
                                      <p:to>
                                        <p:strVal val="visible"/>
                                      </p:to>
                                    </p:set>
                                    <p:anim calcmode="lin" valueType="num">
                                      <p:cBhvr>
                                        <p:cTn id="7" dur="500" fill="hold"/>
                                        <p:tgtEl>
                                          <p:spTgt spid="93187"/>
                                        </p:tgtEl>
                                        <p:attrNameLst>
                                          <p:attrName>ppt_w</p:attrName>
                                        </p:attrNameLst>
                                      </p:cBhvr>
                                      <p:tavLst>
                                        <p:tav tm="0">
                                          <p:val>
                                            <p:fltVal val="0"/>
                                          </p:val>
                                        </p:tav>
                                        <p:tav tm="100000">
                                          <p:val>
                                            <p:strVal val="#ppt_w"/>
                                          </p:val>
                                        </p:tav>
                                      </p:tavLst>
                                    </p:anim>
                                    <p:anim calcmode="lin" valueType="num">
                                      <p:cBhvr>
                                        <p:cTn id="8" dur="500" fill="hold"/>
                                        <p:tgtEl>
                                          <p:spTgt spid="93187"/>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8" fill="hold" nodeType="clickEffect">
                                  <p:stCondLst>
                                    <p:cond delay="0"/>
                                  </p:stCondLst>
                                  <p:childTnLst>
                                    <p:set>
                                      <p:cBhvr>
                                        <p:cTn id="18" dur="1" fill="hold">
                                          <p:stCondLst>
                                            <p:cond delay="0"/>
                                          </p:stCondLst>
                                        </p:cTn>
                                        <p:tgtEl>
                                          <p:spTgt spid="93214"/>
                                        </p:tgtEl>
                                        <p:attrNameLst>
                                          <p:attrName>style.visibility</p:attrName>
                                        </p:attrNameLst>
                                      </p:cBhvr>
                                      <p:to>
                                        <p:strVal val="visible"/>
                                      </p:to>
                                    </p:set>
                                    <p:anim calcmode="lin" valueType="num">
                                      <p:cBhvr>
                                        <p:cTn id="19" dur="500" fill="hold"/>
                                        <p:tgtEl>
                                          <p:spTgt spid="93214"/>
                                        </p:tgtEl>
                                        <p:attrNameLst>
                                          <p:attrName>ppt_x</p:attrName>
                                        </p:attrNameLst>
                                      </p:cBhvr>
                                      <p:tavLst>
                                        <p:tav tm="0">
                                          <p:val>
                                            <p:strVal val="#ppt_x-#ppt_w/2"/>
                                          </p:val>
                                        </p:tav>
                                        <p:tav tm="100000">
                                          <p:val>
                                            <p:strVal val="#ppt_x"/>
                                          </p:val>
                                        </p:tav>
                                      </p:tavLst>
                                    </p:anim>
                                    <p:anim calcmode="lin" valueType="num">
                                      <p:cBhvr>
                                        <p:cTn id="20" dur="500" fill="hold"/>
                                        <p:tgtEl>
                                          <p:spTgt spid="93214"/>
                                        </p:tgtEl>
                                        <p:attrNameLst>
                                          <p:attrName>ppt_y</p:attrName>
                                        </p:attrNameLst>
                                      </p:cBhvr>
                                      <p:tavLst>
                                        <p:tav tm="0">
                                          <p:val>
                                            <p:strVal val="#ppt_y"/>
                                          </p:val>
                                        </p:tav>
                                        <p:tav tm="100000">
                                          <p:val>
                                            <p:strVal val="#ppt_y"/>
                                          </p:val>
                                        </p:tav>
                                      </p:tavLst>
                                    </p:anim>
                                    <p:anim calcmode="lin" valueType="num">
                                      <p:cBhvr>
                                        <p:cTn id="21" dur="500" fill="hold"/>
                                        <p:tgtEl>
                                          <p:spTgt spid="93214"/>
                                        </p:tgtEl>
                                        <p:attrNameLst>
                                          <p:attrName>ppt_w</p:attrName>
                                        </p:attrNameLst>
                                      </p:cBhvr>
                                      <p:tavLst>
                                        <p:tav tm="0">
                                          <p:val>
                                            <p:fltVal val="0"/>
                                          </p:val>
                                        </p:tav>
                                        <p:tav tm="100000">
                                          <p:val>
                                            <p:strVal val="#ppt_w"/>
                                          </p:val>
                                        </p:tav>
                                      </p:tavLst>
                                    </p:anim>
                                    <p:anim calcmode="lin" valueType="num">
                                      <p:cBhvr>
                                        <p:cTn id="22" dur="500" fill="hold"/>
                                        <p:tgtEl>
                                          <p:spTgt spid="93214"/>
                                        </p:tgtEl>
                                        <p:attrNameLst>
                                          <p:attrName>ppt_h</p:attrName>
                                        </p:attrNameLst>
                                      </p:cBhvr>
                                      <p:tavLst>
                                        <p:tav tm="0">
                                          <p:val>
                                            <p:strVal val="#ppt_h"/>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17" presetClass="entr" presetSubtype="1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1" presetClass="entr" presetSubtype="0" fill="hold" grpId="0" nodeType="clickEffect">
                                  <p:stCondLst>
                                    <p:cond delay="0"/>
                                  </p:stCondLst>
                                  <p:childTnLst>
                                    <p:set>
                                      <p:cBhvr>
                                        <p:cTn id="32" dur="500">
                                          <p:stCondLst>
                                            <p:cond delay="0"/>
                                          </p:stCondLst>
                                        </p:cTn>
                                        <p:tgtEl>
                                          <p:spTgt spid="9321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1" presetClass="entr" presetSubtype="0" fill="hold" grpId="0" nodeType="clickEffect">
                                  <p:stCondLst>
                                    <p:cond delay="0"/>
                                  </p:stCondLst>
                                  <p:childTnLst>
                                    <p:set>
                                      <p:cBhvr>
                                        <p:cTn id="36" dur="500">
                                          <p:stCondLst>
                                            <p:cond delay="0"/>
                                          </p:stCondLst>
                                        </p:cTn>
                                        <p:tgtEl>
                                          <p:spTgt spid="9320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1" presetClass="entr" presetSubtype="0" fill="hold" grpId="0" nodeType="clickEffect">
                                  <p:stCondLst>
                                    <p:cond delay="0"/>
                                  </p:stCondLst>
                                  <p:childTnLst>
                                    <p:set>
                                      <p:cBhvr>
                                        <p:cTn id="40" dur="500">
                                          <p:stCondLst>
                                            <p:cond delay="0"/>
                                          </p:stCondLst>
                                        </p:cTn>
                                        <p:tgtEl>
                                          <p:spTgt spid="9321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7" presetClass="entr" presetSubtype="10" fill="hold" nodeType="clickEffect">
                                  <p:stCondLst>
                                    <p:cond delay="0"/>
                                  </p:stCondLst>
                                  <p:childTnLst>
                                    <p:set>
                                      <p:cBhvr>
                                        <p:cTn id="44" dur="1" fill="hold">
                                          <p:stCondLst>
                                            <p:cond delay="0"/>
                                          </p:stCondLst>
                                        </p:cTn>
                                        <p:tgtEl>
                                          <p:spTgt spid="3"/>
                                        </p:tgtEl>
                                        <p:attrNameLst>
                                          <p:attrName>style.visibility</p:attrName>
                                        </p:attrNameLst>
                                      </p:cBhvr>
                                      <p:to>
                                        <p:strVal val="visible"/>
                                      </p:to>
                                    </p:set>
                                    <p:anim calcmode="lin" valueType="num">
                                      <p:cBhvr>
                                        <p:cTn id="45" dur="500" fill="hold"/>
                                        <p:tgtEl>
                                          <p:spTgt spid="3"/>
                                        </p:tgtEl>
                                        <p:attrNameLst>
                                          <p:attrName>ppt_w</p:attrName>
                                        </p:attrNameLst>
                                      </p:cBhvr>
                                      <p:tavLst>
                                        <p:tav tm="0">
                                          <p:val>
                                            <p:fltVal val="0"/>
                                          </p:val>
                                        </p:tav>
                                        <p:tav tm="100000">
                                          <p:val>
                                            <p:strVal val="#ppt_w"/>
                                          </p:val>
                                        </p:tav>
                                      </p:tavLst>
                                    </p:anim>
                                    <p:anim calcmode="lin" valueType="num">
                                      <p:cBhvr>
                                        <p:cTn id="46"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11" presetClass="entr" presetSubtype="0" fill="hold" grpId="0" nodeType="clickEffect">
                                  <p:stCondLst>
                                    <p:cond delay="0"/>
                                  </p:stCondLst>
                                  <p:childTnLst>
                                    <p:set>
                                      <p:cBhvr>
                                        <p:cTn id="50" dur="500">
                                          <p:stCondLst>
                                            <p:cond delay="0"/>
                                          </p:stCondLst>
                                        </p:cTn>
                                        <p:tgtEl>
                                          <p:spTgt spid="932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7" presetClass="entr" presetSubtype="8" fill="hold" nodeType="clickEffect">
                                  <p:stCondLst>
                                    <p:cond delay="0"/>
                                  </p:stCondLst>
                                  <p:childTnLst>
                                    <p:set>
                                      <p:cBhvr>
                                        <p:cTn id="54" dur="1" fill="hold">
                                          <p:stCondLst>
                                            <p:cond delay="0"/>
                                          </p:stCondLst>
                                        </p:cTn>
                                        <p:tgtEl>
                                          <p:spTgt spid="93215"/>
                                        </p:tgtEl>
                                        <p:attrNameLst>
                                          <p:attrName>style.visibility</p:attrName>
                                        </p:attrNameLst>
                                      </p:cBhvr>
                                      <p:to>
                                        <p:strVal val="visible"/>
                                      </p:to>
                                    </p:set>
                                    <p:anim calcmode="lin" valueType="num">
                                      <p:cBhvr>
                                        <p:cTn id="55" dur="500" fill="hold"/>
                                        <p:tgtEl>
                                          <p:spTgt spid="93215"/>
                                        </p:tgtEl>
                                        <p:attrNameLst>
                                          <p:attrName>ppt_x</p:attrName>
                                        </p:attrNameLst>
                                      </p:cBhvr>
                                      <p:tavLst>
                                        <p:tav tm="0">
                                          <p:val>
                                            <p:strVal val="#ppt_x-#ppt_w/2"/>
                                          </p:val>
                                        </p:tav>
                                        <p:tav tm="100000">
                                          <p:val>
                                            <p:strVal val="#ppt_x"/>
                                          </p:val>
                                        </p:tav>
                                      </p:tavLst>
                                    </p:anim>
                                    <p:anim calcmode="lin" valueType="num">
                                      <p:cBhvr>
                                        <p:cTn id="56" dur="500" fill="hold"/>
                                        <p:tgtEl>
                                          <p:spTgt spid="93215"/>
                                        </p:tgtEl>
                                        <p:attrNameLst>
                                          <p:attrName>ppt_y</p:attrName>
                                        </p:attrNameLst>
                                      </p:cBhvr>
                                      <p:tavLst>
                                        <p:tav tm="0">
                                          <p:val>
                                            <p:strVal val="#ppt_y"/>
                                          </p:val>
                                        </p:tav>
                                        <p:tav tm="100000">
                                          <p:val>
                                            <p:strVal val="#ppt_y"/>
                                          </p:val>
                                        </p:tav>
                                      </p:tavLst>
                                    </p:anim>
                                    <p:anim calcmode="lin" valueType="num">
                                      <p:cBhvr>
                                        <p:cTn id="57" dur="500" fill="hold"/>
                                        <p:tgtEl>
                                          <p:spTgt spid="93215"/>
                                        </p:tgtEl>
                                        <p:attrNameLst>
                                          <p:attrName>ppt_w</p:attrName>
                                        </p:attrNameLst>
                                      </p:cBhvr>
                                      <p:tavLst>
                                        <p:tav tm="0">
                                          <p:val>
                                            <p:fltVal val="0"/>
                                          </p:val>
                                        </p:tav>
                                        <p:tav tm="100000">
                                          <p:val>
                                            <p:strVal val="#ppt_w"/>
                                          </p:val>
                                        </p:tav>
                                      </p:tavLst>
                                    </p:anim>
                                    <p:anim calcmode="lin" valueType="num">
                                      <p:cBhvr>
                                        <p:cTn id="58" dur="500" fill="hold"/>
                                        <p:tgtEl>
                                          <p:spTgt spid="93215"/>
                                        </p:tgtEl>
                                        <p:attrNameLst>
                                          <p:attrName>ppt_h</p:attrName>
                                        </p:attrNameLst>
                                      </p:cBhvr>
                                      <p:tavLst>
                                        <p:tav tm="0">
                                          <p:val>
                                            <p:strVal val="#ppt_h"/>
                                          </p:val>
                                        </p:tav>
                                        <p:tav tm="100000">
                                          <p:val>
                                            <p:strVal val="#ppt_h"/>
                                          </p:val>
                                        </p:tav>
                                      </p:tavLst>
                                    </p:anim>
                                  </p:childTnLst>
                                </p:cTn>
                              </p:par>
                            </p:childTnLst>
                          </p:cTn>
                        </p:par>
                      </p:childTnLst>
                    </p:cTn>
                  </p:par>
                  <p:par>
                    <p:cTn id="59" fill="hold">
                      <p:stCondLst>
                        <p:cond delay="indefinite"/>
                      </p:stCondLst>
                      <p:childTnLst>
                        <p:par>
                          <p:cTn id="60" fill="hold">
                            <p:stCondLst>
                              <p:cond delay="0"/>
                            </p:stCondLst>
                            <p:childTnLst>
                              <p:par>
                                <p:cTn id="61" presetID="17" presetClass="entr" presetSubtype="10" fill="hold" nodeType="clickEffect">
                                  <p:stCondLst>
                                    <p:cond delay="0"/>
                                  </p:stCondLst>
                                  <p:childTnLst>
                                    <p:set>
                                      <p:cBhvr>
                                        <p:cTn id="62" dur="1" fill="hold">
                                          <p:stCondLst>
                                            <p:cond delay="0"/>
                                          </p:stCondLst>
                                        </p:cTn>
                                        <p:tgtEl>
                                          <p:spTgt spid="4"/>
                                        </p:tgtEl>
                                        <p:attrNameLst>
                                          <p:attrName>style.visibility</p:attrName>
                                        </p:attrNameLst>
                                      </p:cBhvr>
                                      <p:to>
                                        <p:strVal val="visible"/>
                                      </p:to>
                                    </p:set>
                                    <p:anim calcmode="lin" valueType="num">
                                      <p:cBhvr>
                                        <p:cTn id="63" dur="500" fill="hold"/>
                                        <p:tgtEl>
                                          <p:spTgt spid="4"/>
                                        </p:tgtEl>
                                        <p:attrNameLst>
                                          <p:attrName>ppt_w</p:attrName>
                                        </p:attrNameLst>
                                      </p:cBhvr>
                                      <p:tavLst>
                                        <p:tav tm="0">
                                          <p:val>
                                            <p:fltVal val="0"/>
                                          </p:val>
                                        </p:tav>
                                        <p:tav tm="100000">
                                          <p:val>
                                            <p:strVal val="#ppt_w"/>
                                          </p:val>
                                        </p:tav>
                                      </p:tavLst>
                                    </p:anim>
                                    <p:anim calcmode="lin" valueType="num">
                                      <p:cBhvr>
                                        <p:cTn id="64"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65" fill="hold">
                      <p:stCondLst>
                        <p:cond delay="indefinite"/>
                      </p:stCondLst>
                      <p:childTnLst>
                        <p:par>
                          <p:cTn id="66" fill="hold">
                            <p:stCondLst>
                              <p:cond delay="0"/>
                            </p:stCondLst>
                            <p:childTnLst>
                              <p:par>
                                <p:cTn id="67" presetID="17" presetClass="entr" presetSubtype="10" fill="hold" grpId="0" nodeType="clickEffect">
                                  <p:stCondLst>
                                    <p:cond delay="0"/>
                                  </p:stCondLst>
                                  <p:childTnLst>
                                    <p:set>
                                      <p:cBhvr>
                                        <p:cTn id="68" dur="1" fill="hold">
                                          <p:stCondLst>
                                            <p:cond delay="0"/>
                                          </p:stCondLst>
                                        </p:cTn>
                                        <p:tgtEl>
                                          <p:spTgt spid="93206"/>
                                        </p:tgtEl>
                                        <p:attrNameLst>
                                          <p:attrName>style.visibility</p:attrName>
                                        </p:attrNameLst>
                                      </p:cBhvr>
                                      <p:to>
                                        <p:strVal val="visible"/>
                                      </p:to>
                                    </p:set>
                                    <p:anim calcmode="lin" valueType="num">
                                      <p:cBhvr>
                                        <p:cTn id="69" dur="500" fill="hold"/>
                                        <p:tgtEl>
                                          <p:spTgt spid="93206"/>
                                        </p:tgtEl>
                                        <p:attrNameLst>
                                          <p:attrName>ppt_w</p:attrName>
                                        </p:attrNameLst>
                                      </p:cBhvr>
                                      <p:tavLst>
                                        <p:tav tm="0">
                                          <p:val>
                                            <p:fltVal val="0"/>
                                          </p:val>
                                        </p:tav>
                                        <p:tav tm="100000">
                                          <p:val>
                                            <p:strVal val="#ppt_w"/>
                                          </p:val>
                                        </p:tav>
                                      </p:tavLst>
                                    </p:anim>
                                    <p:anim calcmode="lin" valueType="num">
                                      <p:cBhvr>
                                        <p:cTn id="70" dur="500" fill="hold"/>
                                        <p:tgtEl>
                                          <p:spTgt spid="93206"/>
                                        </p:tgtEl>
                                        <p:attrNameLst>
                                          <p:attrName>ppt_h</p:attrName>
                                        </p:attrNameLst>
                                      </p:cBhvr>
                                      <p:tavLst>
                                        <p:tav tm="0">
                                          <p:val>
                                            <p:strVal val="#ppt_h"/>
                                          </p:val>
                                        </p:tav>
                                        <p:tav tm="100000">
                                          <p:val>
                                            <p:strVal val="#ppt_h"/>
                                          </p:val>
                                        </p:tav>
                                      </p:tavLst>
                                    </p:anim>
                                  </p:childTnLst>
                                </p:cTn>
                              </p:par>
                            </p:childTnLst>
                          </p:cTn>
                        </p:par>
                      </p:childTnLst>
                    </p:cTn>
                  </p:par>
                  <p:par>
                    <p:cTn id="71" fill="hold">
                      <p:stCondLst>
                        <p:cond delay="indefinite"/>
                      </p:stCondLst>
                      <p:childTnLst>
                        <p:par>
                          <p:cTn id="72" fill="hold">
                            <p:stCondLst>
                              <p:cond delay="0"/>
                            </p:stCondLst>
                            <p:childTnLst>
                              <p:par>
                                <p:cTn id="73" presetID="17" presetClass="entr" presetSubtype="10" fill="hold" nodeType="clickEffect">
                                  <p:stCondLst>
                                    <p:cond delay="0"/>
                                  </p:stCondLst>
                                  <p:childTnLst>
                                    <p:set>
                                      <p:cBhvr>
                                        <p:cTn id="74" dur="1" fill="hold">
                                          <p:stCondLst>
                                            <p:cond delay="0"/>
                                          </p:stCondLst>
                                        </p:cTn>
                                        <p:tgtEl>
                                          <p:spTgt spid="93205"/>
                                        </p:tgtEl>
                                        <p:attrNameLst>
                                          <p:attrName>style.visibility</p:attrName>
                                        </p:attrNameLst>
                                      </p:cBhvr>
                                      <p:to>
                                        <p:strVal val="visible"/>
                                      </p:to>
                                    </p:set>
                                    <p:anim calcmode="lin" valueType="num">
                                      <p:cBhvr>
                                        <p:cTn id="75" dur="500" fill="hold"/>
                                        <p:tgtEl>
                                          <p:spTgt spid="93205"/>
                                        </p:tgtEl>
                                        <p:attrNameLst>
                                          <p:attrName>ppt_w</p:attrName>
                                        </p:attrNameLst>
                                      </p:cBhvr>
                                      <p:tavLst>
                                        <p:tav tm="0">
                                          <p:val>
                                            <p:fltVal val="0"/>
                                          </p:val>
                                        </p:tav>
                                        <p:tav tm="100000">
                                          <p:val>
                                            <p:strVal val="#ppt_w"/>
                                          </p:val>
                                        </p:tav>
                                      </p:tavLst>
                                    </p:anim>
                                    <p:anim calcmode="lin" valueType="num">
                                      <p:cBhvr>
                                        <p:cTn id="76" dur="500" fill="hold"/>
                                        <p:tgtEl>
                                          <p:spTgt spid="93205"/>
                                        </p:tgtEl>
                                        <p:attrNameLst>
                                          <p:attrName>ppt_h</p:attrName>
                                        </p:attrNameLst>
                                      </p:cBhvr>
                                      <p:tavLst>
                                        <p:tav tm="0">
                                          <p:val>
                                            <p:strVal val="#ppt_h"/>
                                          </p:val>
                                        </p:tav>
                                        <p:tav tm="100000">
                                          <p:val>
                                            <p:strVal val="#ppt_h"/>
                                          </p:val>
                                        </p:tav>
                                      </p:tavLst>
                                    </p:anim>
                                  </p:childTnLst>
                                </p:cTn>
                              </p:par>
                            </p:childTnLst>
                          </p:cTn>
                        </p:par>
                      </p:childTnLst>
                    </p:cTn>
                  </p:par>
                  <p:par>
                    <p:cTn id="77" fill="hold">
                      <p:stCondLst>
                        <p:cond delay="indefinite"/>
                      </p:stCondLst>
                      <p:childTnLst>
                        <p:par>
                          <p:cTn id="78" fill="hold">
                            <p:stCondLst>
                              <p:cond delay="0"/>
                            </p:stCondLst>
                            <p:childTnLst>
                              <p:par>
                                <p:cTn id="79" presetID="17" presetClass="entr" presetSubtype="10" fill="hold" nodeType="clickEffect">
                                  <p:stCondLst>
                                    <p:cond delay="0"/>
                                  </p:stCondLst>
                                  <p:childTnLst>
                                    <p:set>
                                      <p:cBhvr>
                                        <p:cTn id="80" dur="1" fill="hold">
                                          <p:stCondLst>
                                            <p:cond delay="0"/>
                                          </p:stCondLst>
                                        </p:cTn>
                                        <p:tgtEl>
                                          <p:spTgt spid="93208"/>
                                        </p:tgtEl>
                                        <p:attrNameLst>
                                          <p:attrName>style.visibility</p:attrName>
                                        </p:attrNameLst>
                                      </p:cBhvr>
                                      <p:to>
                                        <p:strVal val="visible"/>
                                      </p:to>
                                    </p:set>
                                    <p:anim calcmode="lin" valueType="num">
                                      <p:cBhvr>
                                        <p:cTn id="81" dur="500" fill="hold"/>
                                        <p:tgtEl>
                                          <p:spTgt spid="93208"/>
                                        </p:tgtEl>
                                        <p:attrNameLst>
                                          <p:attrName>ppt_w</p:attrName>
                                        </p:attrNameLst>
                                      </p:cBhvr>
                                      <p:tavLst>
                                        <p:tav tm="0">
                                          <p:val>
                                            <p:fltVal val="0"/>
                                          </p:val>
                                        </p:tav>
                                        <p:tav tm="100000">
                                          <p:val>
                                            <p:strVal val="#ppt_w"/>
                                          </p:val>
                                        </p:tav>
                                      </p:tavLst>
                                    </p:anim>
                                    <p:anim calcmode="lin" valueType="num">
                                      <p:cBhvr>
                                        <p:cTn id="82" dur="500" fill="hold"/>
                                        <p:tgtEl>
                                          <p:spTgt spid="93208"/>
                                        </p:tgtEl>
                                        <p:attrNameLst>
                                          <p:attrName>ppt_h</p:attrName>
                                        </p:attrNameLst>
                                      </p:cBhvr>
                                      <p:tavLst>
                                        <p:tav tm="0">
                                          <p:val>
                                            <p:strVal val="#ppt_h"/>
                                          </p:val>
                                        </p:tav>
                                        <p:tav tm="100000">
                                          <p:val>
                                            <p:strVal val="#ppt_h"/>
                                          </p:val>
                                        </p:tav>
                                      </p:tavLst>
                                    </p:anim>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93186"/>
                                        </p:tgtEl>
                                        <p:attrNameLst>
                                          <p:attrName>style.visibility</p:attrName>
                                        </p:attrNameLst>
                                      </p:cBhvr>
                                      <p:to>
                                        <p:strVal val="visible"/>
                                      </p:to>
                                    </p:set>
                                    <p:animEffect transition="in" filter="wipe(left)">
                                      <p:cBhvr>
                                        <p:cTn id="87" dur="500"/>
                                        <p:tgtEl>
                                          <p:spTgt spid="93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7" grpId="0"/>
      <p:bldP spid="93204" grpId="0"/>
      <p:bldP spid="93206" grpId="0"/>
      <p:bldP spid="93211" grpId="0" bldLvl="0" animBg="1"/>
      <p:bldP spid="93212" grpId="0" bldLvl="0" animBg="1"/>
      <p:bldP spid="93213" grpId="0" bldLvl="0" animBg="1"/>
      <p:bldP spid="93186"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94210" name="Line 2"/>
          <p:cNvSpPr/>
          <p:nvPr>
            <p:custDataLst>
              <p:tags r:id="rId3"/>
            </p:custDataLst>
          </p:nvPr>
        </p:nvSpPr>
        <p:spPr>
          <a:xfrm>
            <a:off x="323850" y="2133600"/>
            <a:ext cx="8229600" cy="0"/>
          </a:xfrm>
          <a:prstGeom prst="line">
            <a:avLst/>
          </a:prstGeom>
          <a:ln w="9525" cap="flat" cmpd="sng">
            <a:solidFill>
              <a:srgbClr val="669900"/>
            </a:solidFill>
            <a:prstDash val="solid"/>
            <a:headEnd type="none" w="med" len="med"/>
            <a:tailEnd type="none" w="med" len="med"/>
          </a:ln>
        </p:spPr>
      </p:sp>
      <p:sp>
        <p:nvSpPr>
          <p:cNvPr id="94211" name="Text Box 3"/>
          <p:cNvSpPr txBox="1"/>
          <p:nvPr>
            <p:custDataLst>
              <p:tags r:id="rId4"/>
            </p:custDataLst>
          </p:nvPr>
        </p:nvSpPr>
        <p:spPr>
          <a:xfrm>
            <a:off x="266700" y="1163955"/>
            <a:ext cx="8285163" cy="457200"/>
          </a:xfrm>
          <a:prstGeom prst="rect">
            <a:avLst/>
          </a:prstGeom>
          <a:solidFill>
            <a:srgbClr val="FFFF00"/>
          </a:solidFill>
          <a:ln w="57150">
            <a:noFill/>
          </a:ln>
          <a:effectLst>
            <a:prstShdw prst="shdw17" dist="17961" dir="2699999">
              <a:srgbClr val="999900"/>
            </a:prstShdw>
          </a:effectLst>
        </p:spPr>
        <p:txBody>
          <a:bodyPr>
            <a:spAutoFit/>
          </a:bodyPr>
          <a:lstStyle/>
          <a:p>
            <a:pPr>
              <a:spcBef>
                <a:spcPct val="50000"/>
              </a:spcBef>
            </a:pPr>
            <a:r>
              <a:rPr lang="zh-CN" altLang="en-US" b="1" dirty="0">
                <a:solidFill>
                  <a:srgbClr val="003366"/>
                </a:solidFill>
                <a:latin typeface="Times New Roman" panose="02020603050405020304" pitchFamily="18" charset="0"/>
              </a:rPr>
              <a:t>     与理想电压源并联的所有电路元件失效（对外电路来说）</a:t>
            </a:r>
          </a:p>
        </p:txBody>
      </p:sp>
      <p:sp>
        <p:nvSpPr>
          <p:cNvPr id="94212" name="Text Box 4"/>
          <p:cNvSpPr txBox="1"/>
          <p:nvPr>
            <p:custDataLst>
              <p:tags r:id="rId5"/>
            </p:custDataLst>
          </p:nvPr>
        </p:nvSpPr>
        <p:spPr>
          <a:xfrm>
            <a:off x="628650" y="1600200"/>
            <a:ext cx="7924800" cy="457200"/>
          </a:xfrm>
          <a:prstGeom prst="rect">
            <a:avLst/>
          </a:prstGeom>
          <a:solidFill>
            <a:srgbClr val="FFFF00"/>
          </a:solidFill>
          <a:ln w="57150">
            <a:noFill/>
          </a:ln>
          <a:effectLst>
            <a:prstShdw prst="shdw17" dist="17961" dir="2699999">
              <a:srgbClr val="999900"/>
            </a:prstShdw>
          </a:effectLst>
        </p:spPr>
        <p:txBody>
          <a:bodyPr>
            <a:spAutoFit/>
          </a:bodyPr>
          <a:lstStyle/>
          <a:p>
            <a:pPr>
              <a:spcBef>
                <a:spcPct val="50000"/>
              </a:spcBef>
            </a:pPr>
            <a:r>
              <a:rPr lang="zh-CN" altLang="en-US" b="1" dirty="0">
                <a:solidFill>
                  <a:srgbClr val="003366"/>
                </a:solidFill>
                <a:latin typeface="Times New Roman" panose="02020603050405020304" pitchFamily="18" charset="0"/>
              </a:rPr>
              <a:t>与理想电流源串联的所有电路元件失效（对外电路来说）</a:t>
            </a:r>
          </a:p>
        </p:txBody>
      </p:sp>
      <p:sp>
        <p:nvSpPr>
          <p:cNvPr id="94213" name="Text Box 5"/>
          <p:cNvSpPr txBox="1"/>
          <p:nvPr>
            <p:custDataLst>
              <p:tags r:id="rId6"/>
            </p:custDataLst>
          </p:nvPr>
        </p:nvSpPr>
        <p:spPr>
          <a:xfrm>
            <a:off x="1979613" y="2205038"/>
            <a:ext cx="2438400" cy="457200"/>
          </a:xfrm>
          <a:prstGeom prst="rect">
            <a:avLst/>
          </a:prstGeom>
          <a:noFill/>
          <a:ln w="9525">
            <a:noFill/>
          </a:ln>
        </p:spPr>
        <p:txBody>
          <a:bodyPr>
            <a:spAutoFit/>
          </a:bodyPr>
          <a:lstStyle/>
          <a:p>
            <a:pPr>
              <a:spcBef>
                <a:spcPct val="50000"/>
              </a:spcBef>
            </a:pPr>
            <a:r>
              <a:rPr lang="zh-CN" altLang="en-US" b="1" dirty="0">
                <a:solidFill>
                  <a:srgbClr val="000000"/>
                </a:solidFill>
                <a:latin typeface="Times New Roman" panose="02020603050405020304" pitchFamily="18" charset="0"/>
              </a:rPr>
              <a:t>化简如下电路：</a:t>
            </a:r>
          </a:p>
        </p:txBody>
      </p:sp>
      <p:grpSp>
        <p:nvGrpSpPr>
          <p:cNvPr id="2" name="Group 6"/>
          <p:cNvGrpSpPr/>
          <p:nvPr/>
        </p:nvGrpSpPr>
        <p:grpSpPr>
          <a:xfrm>
            <a:off x="1141413" y="2738438"/>
            <a:ext cx="1981200" cy="2422525"/>
            <a:chOff x="624" y="2640"/>
            <a:chExt cx="1248" cy="1526"/>
          </a:xfrm>
        </p:grpSpPr>
        <p:graphicFrame>
          <p:nvGraphicFramePr>
            <p:cNvPr id="34825" name="Object 7"/>
            <p:cNvGraphicFramePr/>
            <p:nvPr>
              <p:custDataLst>
                <p:tags r:id="rId23"/>
              </p:custDataLst>
            </p:nvPr>
          </p:nvGraphicFramePr>
          <p:xfrm>
            <a:off x="624" y="2640"/>
            <a:ext cx="1248" cy="1031"/>
          </p:xfrm>
          <a:graphic>
            <a:graphicData uri="http://schemas.openxmlformats.org/presentationml/2006/ole">
              <mc:AlternateContent xmlns:mc="http://schemas.openxmlformats.org/markup-compatibility/2006">
                <mc:Choice xmlns:v="urn:schemas-microsoft-com:vml" Requires="v">
                  <p:oleObj spid="_x0000_s37955" r:id="rId26" imgW="990600" imgH="819150" progId="Paint.Picture">
                    <p:embed/>
                  </p:oleObj>
                </mc:Choice>
                <mc:Fallback>
                  <p:oleObj r:id="rId26" imgW="990600" imgH="819150" progId="Paint.Picture">
                    <p:embed/>
                    <p:pic>
                      <p:nvPicPr>
                        <p:cNvPr id="0" name="图片 3215"/>
                        <p:cNvPicPr/>
                        <p:nvPr/>
                      </p:nvPicPr>
                      <p:blipFill>
                        <a:blip r:embed="rId27">
                          <a:lum contrast="-6000"/>
                        </a:blip>
                        <a:stretch>
                          <a:fillRect/>
                        </a:stretch>
                      </p:blipFill>
                      <p:spPr>
                        <a:xfrm>
                          <a:off x="624" y="2640"/>
                          <a:ext cx="1248" cy="1031"/>
                        </a:xfrm>
                        <a:prstGeom prst="rect">
                          <a:avLst/>
                        </a:prstGeom>
                        <a:noFill/>
                        <a:ln w="38100">
                          <a:noFill/>
                          <a:miter/>
                        </a:ln>
                      </p:spPr>
                    </p:pic>
                  </p:oleObj>
                </mc:Fallback>
              </mc:AlternateContent>
            </a:graphicData>
          </a:graphic>
        </p:graphicFrame>
        <p:sp>
          <p:nvSpPr>
            <p:cNvPr id="34842" name="Text Box 8"/>
            <p:cNvSpPr txBox="1"/>
            <p:nvPr>
              <p:custDataLst>
                <p:tags r:id="rId24"/>
              </p:custDataLst>
            </p:nvPr>
          </p:nvSpPr>
          <p:spPr>
            <a:xfrm>
              <a:off x="864" y="3648"/>
              <a:ext cx="480" cy="518"/>
            </a:xfrm>
            <a:prstGeom prst="rect">
              <a:avLst/>
            </a:prstGeom>
            <a:noFill/>
            <a:ln w="9525">
              <a:noFill/>
            </a:ln>
          </p:spPr>
          <p:txBody>
            <a:bodyPr>
              <a:spAutoFit/>
            </a:bodyPr>
            <a:lstStyle/>
            <a:p>
              <a:pPr>
                <a:spcBef>
                  <a:spcPct val="50000"/>
                </a:spcBef>
              </a:pPr>
              <a:r>
                <a:rPr lang="zh-CN" altLang="en-US" b="1" dirty="0">
                  <a:latin typeface="Times New Roman" panose="02020603050405020304" pitchFamily="18" charset="0"/>
                </a:rPr>
                <a:t>（</a:t>
              </a:r>
              <a:r>
                <a:rPr lang="en-US" altLang="zh-CN" b="1" dirty="0">
                  <a:latin typeface="Times New Roman" panose="02020603050405020304" pitchFamily="18" charset="0"/>
                </a:rPr>
                <a:t>a</a:t>
              </a:r>
              <a:r>
                <a:rPr lang="zh-CN" altLang="en-US" b="1" dirty="0">
                  <a:latin typeface="Times New Roman" panose="02020603050405020304" pitchFamily="18" charset="0"/>
                </a:rPr>
                <a:t>）</a:t>
              </a:r>
            </a:p>
          </p:txBody>
        </p:sp>
      </p:grpSp>
      <p:grpSp>
        <p:nvGrpSpPr>
          <p:cNvPr id="3" name="Group 9"/>
          <p:cNvGrpSpPr/>
          <p:nvPr/>
        </p:nvGrpSpPr>
        <p:grpSpPr>
          <a:xfrm>
            <a:off x="3732213" y="2586038"/>
            <a:ext cx="2057400" cy="2651125"/>
            <a:chOff x="2160" y="2400"/>
            <a:chExt cx="1296" cy="1670"/>
          </a:xfrm>
        </p:grpSpPr>
        <p:graphicFrame>
          <p:nvGraphicFramePr>
            <p:cNvPr id="34824" name="Object 10"/>
            <p:cNvGraphicFramePr/>
            <p:nvPr>
              <p:custDataLst>
                <p:tags r:id="rId21"/>
              </p:custDataLst>
            </p:nvPr>
          </p:nvGraphicFramePr>
          <p:xfrm>
            <a:off x="2160" y="2400"/>
            <a:ext cx="1296" cy="1167"/>
          </p:xfrm>
          <a:graphic>
            <a:graphicData uri="http://schemas.openxmlformats.org/presentationml/2006/ole">
              <mc:AlternateContent xmlns:mc="http://schemas.openxmlformats.org/markup-compatibility/2006">
                <mc:Choice xmlns:v="urn:schemas-microsoft-com:vml" Requires="v">
                  <p:oleObj spid="_x0000_s37956" r:id="rId28" imgW="1009650" imgH="866775" progId="Paint.Picture">
                    <p:embed/>
                  </p:oleObj>
                </mc:Choice>
                <mc:Fallback>
                  <p:oleObj r:id="rId28" imgW="1009650" imgH="866775" progId="Paint.Picture">
                    <p:embed/>
                    <p:pic>
                      <p:nvPicPr>
                        <p:cNvPr id="0" name="图片 3217"/>
                        <p:cNvPicPr/>
                        <p:nvPr/>
                      </p:nvPicPr>
                      <p:blipFill>
                        <a:blip r:embed="rId29">
                          <a:lum contrast="-6000"/>
                        </a:blip>
                        <a:stretch>
                          <a:fillRect/>
                        </a:stretch>
                      </p:blipFill>
                      <p:spPr>
                        <a:xfrm>
                          <a:off x="2160" y="2400"/>
                          <a:ext cx="1296" cy="1167"/>
                        </a:xfrm>
                        <a:prstGeom prst="rect">
                          <a:avLst/>
                        </a:prstGeom>
                        <a:noFill/>
                        <a:ln w="38100">
                          <a:noFill/>
                          <a:miter/>
                        </a:ln>
                      </p:spPr>
                    </p:pic>
                  </p:oleObj>
                </mc:Fallback>
              </mc:AlternateContent>
            </a:graphicData>
          </a:graphic>
        </p:graphicFrame>
        <p:sp>
          <p:nvSpPr>
            <p:cNvPr id="34841" name="Text Box 11"/>
            <p:cNvSpPr txBox="1"/>
            <p:nvPr>
              <p:custDataLst>
                <p:tags r:id="rId22"/>
              </p:custDataLst>
            </p:nvPr>
          </p:nvSpPr>
          <p:spPr>
            <a:xfrm>
              <a:off x="2544" y="3552"/>
              <a:ext cx="480" cy="518"/>
            </a:xfrm>
            <a:prstGeom prst="rect">
              <a:avLst/>
            </a:prstGeom>
            <a:noFill/>
            <a:ln w="9525">
              <a:noFill/>
            </a:ln>
          </p:spPr>
          <p:txBody>
            <a:bodyPr>
              <a:spAutoFit/>
            </a:bodyPr>
            <a:lstStyle/>
            <a:p>
              <a:pPr>
                <a:spcBef>
                  <a:spcPct val="50000"/>
                </a:spcBef>
              </a:pPr>
              <a:r>
                <a:rPr lang="zh-CN" altLang="en-US" b="1" dirty="0">
                  <a:latin typeface="Times New Roman" panose="02020603050405020304" pitchFamily="18" charset="0"/>
                </a:rPr>
                <a:t>（</a:t>
              </a:r>
              <a:r>
                <a:rPr lang="en-US" altLang="zh-CN" b="1" dirty="0">
                  <a:latin typeface="Times New Roman" panose="02020603050405020304" pitchFamily="18" charset="0"/>
                </a:rPr>
                <a:t>b</a:t>
              </a:r>
              <a:r>
                <a:rPr lang="zh-CN" altLang="en-US" b="1" dirty="0">
                  <a:latin typeface="Times New Roman" panose="02020603050405020304" pitchFamily="18" charset="0"/>
                </a:rPr>
                <a:t>）</a:t>
              </a:r>
            </a:p>
          </p:txBody>
        </p:sp>
      </p:grpSp>
      <p:sp>
        <p:nvSpPr>
          <p:cNvPr id="94220" name="AutoShape 12"/>
          <p:cNvSpPr/>
          <p:nvPr>
            <p:custDataLst>
              <p:tags r:id="rId7"/>
            </p:custDataLst>
          </p:nvPr>
        </p:nvSpPr>
        <p:spPr>
          <a:xfrm>
            <a:off x="179388" y="476250"/>
            <a:ext cx="1355725" cy="533400"/>
          </a:xfrm>
          <a:prstGeom prst="star8">
            <a:avLst>
              <a:gd name="adj" fmla="val 38250"/>
            </a:avLst>
          </a:prstGeom>
          <a:solidFill>
            <a:srgbClr val="00FFFF"/>
          </a:solidFill>
          <a:ln w="9525" cap="flat" cmpd="sng">
            <a:solidFill>
              <a:schemeClr val="tx1"/>
            </a:solidFill>
            <a:prstDash val="solid"/>
            <a:miter/>
            <a:headEnd type="none" w="med" len="med"/>
            <a:tailEnd type="none" w="med" len="med"/>
          </a:ln>
        </p:spPr>
        <p:txBody>
          <a:bodyPr wrap="none" anchor="ctr" anchorCtr="0"/>
          <a:lstStyle/>
          <a:p>
            <a:pPr algn="ctr"/>
            <a:r>
              <a:rPr lang="zh-CN" altLang="en-US" sz="3200" b="1" dirty="0">
                <a:latin typeface="Times New Roman" panose="02020603050405020304" pitchFamily="18" charset="0"/>
              </a:rPr>
              <a:t>切记</a:t>
            </a:r>
          </a:p>
        </p:txBody>
      </p:sp>
      <p:grpSp>
        <p:nvGrpSpPr>
          <p:cNvPr id="4" name="Group 14"/>
          <p:cNvGrpSpPr/>
          <p:nvPr/>
        </p:nvGrpSpPr>
        <p:grpSpPr>
          <a:xfrm>
            <a:off x="6227763" y="2662238"/>
            <a:ext cx="2228850" cy="2498725"/>
            <a:chOff x="3732" y="1824"/>
            <a:chExt cx="1404" cy="1574"/>
          </a:xfrm>
        </p:grpSpPr>
        <p:sp>
          <p:nvSpPr>
            <p:cNvPr id="34840" name="Text Box 15"/>
            <p:cNvSpPr txBox="1"/>
            <p:nvPr>
              <p:custDataLst>
                <p:tags r:id="rId19"/>
              </p:custDataLst>
            </p:nvPr>
          </p:nvSpPr>
          <p:spPr>
            <a:xfrm>
              <a:off x="4176" y="2880"/>
              <a:ext cx="528" cy="518"/>
            </a:xfrm>
            <a:prstGeom prst="rect">
              <a:avLst/>
            </a:prstGeom>
            <a:noFill/>
            <a:ln w="9525">
              <a:noFill/>
            </a:ln>
          </p:spPr>
          <p:txBody>
            <a:bodyPr>
              <a:spAutoFit/>
            </a:bodyPr>
            <a:lstStyle/>
            <a:p>
              <a:pPr>
                <a:spcBef>
                  <a:spcPct val="50000"/>
                </a:spcBef>
              </a:pPr>
              <a:r>
                <a:rPr lang="zh-CN" altLang="en-US" b="1" dirty="0">
                  <a:latin typeface="Times New Roman" panose="02020603050405020304" pitchFamily="18" charset="0"/>
                </a:rPr>
                <a:t>（</a:t>
              </a:r>
              <a:r>
                <a:rPr lang="en-US" altLang="zh-CN" b="1" dirty="0">
                  <a:latin typeface="Times New Roman" panose="02020603050405020304" pitchFamily="18" charset="0"/>
                </a:rPr>
                <a:t>c</a:t>
              </a:r>
              <a:r>
                <a:rPr lang="zh-CN" altLang="en-US" b="1" dirty="0">
                  <a:latin typeface="Times New Roman" panose="02020603050405020304" pitchFamily="18" charset="0"/>
                </a:rPr>
                <a:t>）</a:t>
              </a:r>
            </a:p>
          </p:txBody>
        </p:sp>
        <p:graphicFrame>
          <p:nvGraphicFramePr>
            <p:cNvPr id="34823" name="Object 16"/>
            <p:cNvGraphicFramePr/>
            <p:nvPr>
              <p:custDataLst>
                <p:tags r:id="rId20"/>
              </p:custDataLst>
            </p:nvPr>
          </p:nvGraphicFramePr>
          <p:xfrm>
            <a:off x="3732" y="1824"/>
            <a:ext cx="1404" cy="1062"/>
          </p:xfrm>
          <a:graphic>
            <a:graphicData uri="http://schemas.openxmlformats.org/presentationml/2006/ole">
              <mc:AlternateContent xmlns:mc="http://schemas.openxmlformats.org/markup-compatibility/2006">
                <mc:Choice xmlns:v="urn:schemas-microsoft-com:vml" Requires="v">
                  <p:oleObj spid="_x0000_s37957" r:id="rId30" imgW="2228850" imgH="1685925" progId="Paint.Picture">
                    <p:embed/>
                  </p:oleObj>
                </mc:Choice>
                <mc:Fallback>
                  <p:oleObj r:id="rId30" imgW="2228850" imgH="1685925" progId="Paint.Picture">
                    <p:embed/>
                    <p:pic>
                      <p:nvPicPr>
                        <p:cNvPr id="0" name="图片 3221"/>
                        <p:cNvPicPr/>
                        <p:nvPr/>
                      </p:nvPicPr>
                      <p:blipFill>
                        <a:blip r:embed="rId31"/>
                        <a:stretch>
                          <a:fillRect/>
                        </a:stretch>
                      </p:blipFill>
                      <p:spPr>
                        <a:xfrm>
                          <a:off x="3732" y="1824"/>
                          <a:ext cx="1404" cy="1062"/>
                        </a:xfrm>
                        <a:prstGeom prst="rect">
                          <a:avLst/>
                        </a:prstGeom>
                        <a:noFill/>
                        <a:ln w="38100">
                          <a:noFill/>
                          <a:miter/>
                        </a:ln>
                      </p:spPr>
                    </p:pic>
                  </p:oleObj>
                </mc:Fallback>
              </mc:AlternateContent>
            </a:graphicData>
          </a:graphic>
        </p:graphicFrame>
      </p:grpSp>
      <p:graphicFrame>
        <p:nvGraphicFramePr>
          <p:cNvPr id="94225" name="Object 17"/>
          <p:cNvGraphicFramePr/>
          <p:nvPr>
            <p:custDataLst>
              <p:tags r:id="rId8"/>
            </p:custDataLst>
          </p:nvPr>
        </p:nvGraphicFramePr>
        <p:xfrm>
          <a:off x="1598613" y="4872038"/>
          <a:ext cx="1000125" cy="1495425"/>
        </p:xfrm>
        <a:graphic>
          <a:graphicData uri="http://schemas.openxmlformats.org/presentationml/2006/ole">
            <mc:AlternateContent xmlns:mc="http://schemas.openxmlformats.org/markup-compatibility/2006">
              <mc:Choice xmlns:v="urn:schemas-microsoft-com:vml" Requires="v">
                <p:oleObj spid="_x0000_s37958" r:id="rId32" imgW="1000125" imgH="1495425" progId="Paint.Picture">
                  <p:embed/>
                </p:oleObj>
              </mc:Choice>
              <mc:Fallback>
                <p:oleObj r:id="rId32" imgW="1000125" imgH="1495425" progId="Paint.Picture">
                  <p:embed/>
                  <p:pic>
                    <p:nvPicPr>
                      <p:cNvPr id="0" name="图片 3222"/>
                      <p:cNvPicPr/>
                      <p:nvPr/>
                    </p:nvPicPr>
                    <p:blipFill>
                      <a:blip r:embed="rId33"/>
                      <a:stretch>
                        <a:fillRect/>
                      </a:stretch>
                    </p:blipFill>
                    <p:spPr>
                      <a:xfrm>
                        <a:off x="1598613" y="4872038"/>
                        <a:ext cx="1000125" cy="1495425"/>
                      </a:xfrm>
                      <a:prstGeom prst="rect">
                        <a:avLst/>
                      </a:prstGeom>
                      <a:noFill/>
                      <a:ln w="38100">
                        <a:noFill/>
                        <a:miter/>
                      </a:ln>
                    </p:spPr>
                  </p:pic>
                </p:oleObj>
              </mc:Fallback>
            </mc:AlternateContent>
          </a:graphicData>
        </a:graphic>
      </p:graphicFrame>
      <p:graphicFrame>
        <p:nvGraphicFramePr>
          <p:cNvPr id="94226" name="Object 18"/>
          <p:cNvGraphicFramePr/>
          <p:nvPr>
            <p:custDataLst>
              <p:tags r:id="rId9"/>
            </p:custDataLst>
          </p:nvPr>
        </p:nvGraphicFramePr>
        <p:xfrm>
          <a:off x="3351213" y="4795838"/>
          <a:ext cx="1019175" cy="1847850"/>
        </p:xfrm>
        <a:graphic>
          <a:graphicData uri="http://schemas.openxmlformats.org/presentationml/2006/ole">
            <mc:AlternateContent xmlns:mc="http://schemas.openxmlformats.org/markup-compatibility/2006">
              <mc:Choice xmlns:v="urn:schemas-microsoft-com:vml" Requires="v">
                <p:oleObj spid="_x0000_s37959" r:id="rId34" imgW="1019175" imgH="1847850" progId="Paint.Picture">
                  <p:embed/>
                </p:oleObj>
              </mc:Choice>
              <mc:Fallback>
                <p:oleObj r:id="rId34" imgW="1019175" imgH="1847850" progId="Paint.Picture">
                  <p:embed/>
                  <p:pic>
                    <p:nvPicPr>
                      <p:cNvPr id="0" name="图片 3218"/>
                      <p:cNvPicPr/>
                      <p:nvPr/>
                    </p:nvPicPr>
                    <p:blipFill>
                      <a:blip r:embed="rId35"/>
                      <a:stretch>
                        <a:fillRect/>
                      </a:stretch>
                    </p:blipFill>
                    <p:spPr>
                      <a:xfrm>
                        <a:off x="3351213" y="4795838"/>
                        <a:ext cx="1019175" cy="1847850"/>
                      </a:xfrm>
                      <a:prstGeom prst="rect">
                        <a:avLst/>
                      </a:prstGeom>
                      <a:noFill/>
                      <a:ln w="38100">
                        <a:noFill/>
                        <a:miter/>
                      </a:ln>
                    </p:spPr>
                  </p:pic>
                </p:oleObj>
              </mc:Fallback>
            </mc:AlternateContent>
          </a:graphicData>
        </a:graphic>
      </p:graphicFrame>
      <p:graphicFrame>
        <p:nvGraphicFramePr>
          <p:cNvPr id="94227" name="Object 19"/>
          <p:cNvGraphicFramePr/>
          <p:nvPr>
            <p:custDataLst>
              <p:tags r:id="rId10"/>
            </p:custDataLst>
          </p:nvPr>
        </p:nvGraphicFramePr>
        <p:xfrm>
          <a:off x="4799013" y="5024438"/>
          <a:ext cx="990600" cy="1495425"/>
        </p:xfrm>
        <a:graphic>
          <a:graphicData uri="http://schemas.openxmlformats.org/presentationml/2006/ole">
            <mc:AlternateContent xmlns:mc="http://schemas.openxmlformats.org/markup-compatibility/2006">
              <mc:Choice xmlns:v="urn:schemas-microsoft-com:vml" Requires="v">
                <p:oleObj spid="_x0000_s37960" r:id="rId36" imgW="990600" imgH="1495425" progId="Paint.Picture">
                  <p:embed/>
                </p:oleObj>
              </mc:Choice>
              <mc:Fallback>
                <p:oleObj r:id="rId36" imgW="990600" imgH="1495425" progId="Paint.Picture">
                  <p:embed/>
                  <p:pic>
                    <p:nvPicPr>
                      <p:cNvPr id="0" name="图片 3219"/>
                      <p:cNvPicPr/>
                      <p:nvPr/>
                    </p:nvPicPr>
                    <p:blipFill>
                      <a:blip r:embed="rId37"/>
                      <a:stretch>
                        <a:fillRect/>
                      </a:stretch>
                    </p:blipFill>
                    <p:spPr>
                      <a:xfrm>
                        <a:off x="4799013" y="5024438"/>
                        <a:ext cx="990600" cy="1495425"/>
                      </a:xfrm>
                      <a:prstGeom prst="rect">
                        <a:avLst/>
                      </a:prstGeom>
                      <a:noFill/>
                      <a:ln w="38100">
                        <a:noFill/>
                        <a:miter/>
                      </a:ln>
                    </p:spPr>
                  </p:pic>
                </p:oleObj>
              </mc:Fallback>
            </mc:AlternateContent>
          </a:graphicData>
        </a:graphic>
      </p:graphicFrame>
      <p:graphicFrame>
        <p:nvGraphicFramePr>
          <p:cNvPr id="94228" name="Object 20"/>
          <p:cNvGraphicFramePr/>
          <p:nvPr>
            <p:custDataLst>
              <p:tags r:id="rId11"/>
            </p:custDataLst>
          </p:nvPr>
        </p:nvGraphicFramePr>
        <p:xfrm>
          <a:off x="6151563" y="5481638"/>
          <a:ext cx="2305050" cy="914400"/>
        </p:xfrm>
        <a:graphic>
          <a:graphicData uri="http://schemas.openxmlformats.org/presentationml/2006/ole">
            <mc:AlternateContent xmlns:mc="http://schemas.openxmlformats.org/markup-compatibility/2006">
              <mc:Choice xmlns:v="urn:schemas-microsoft-com:vml" Requires="v">
                <p:oleObj spid="_x0000_s37961" r:id="rId38" imgW="2305050" imgH="914400" progId="Paint.Picture">
                  <p:embed/>
                </p:oleObj>
              </mc:Choice>
              <mc:Fallback>
                <p:oleObj r:id="rId38" imgW="2305050" imgH="914400" progId="Paint.Picture">
                  <p:embed/>
                  <p:pic>
                    <p:nvPicPr>
                      <p:cNvPr id="0" name="图片 3223"/>
                      <p:cNvPicPr/>
                      <p:nvPr/>
                    </p:nvPicPr>
                    <p:blipFill>
                      <a:blip r:embed="rId39"/>
                      <a:stretch>
                        <a:fillRect/>
                      </a:stretch>
                    </p:blipFill>
                    <p:spPr>
                      <a:xfrm>
                        <a:off x="6151563" y="5481638"/>
                        <a:ext cx="2305050" cy="914400"/>
                      </a:xfrm>
                      <a:prstGeom prst="rect">
                        <a:avLst/>
                      </a:prstGeom>
                      <a:noFill/>
                      <a:ln w="38100">
                        <a:noFill/>
                        <a:miter/>
                      </a:ln>
                    </p:spPr>
                  </p:pic>
                </p:oleObj>
              </mc:Fallback>
            </mc:AlternateContent>
          </a:graphicData>
        </a:graphic>
      </p:graphicFrame>
      <p:sp>
        <p:nvSpPr>
          <p:cNvPr id="94229" name="Line 21"/>
          <p:cNvSpPr/>
          <p:nvPr>
            <p:custDataLst>
              <p:tags r:id="rId12"/>
            </p:custDataLst>
          </p:nvPr>
        </p:nvSpPr>
        <p:spPr>
          <a:xfrm flipH="1">
            <a:off x="2284413" y="4186238"/>
            <a:ext cx="228600" cy="685800"/>
          </a:xfrm>
          <a:prstGeom prst="line">
            <a:avLst/>
          </a:prstGeom>
          <a:ln w="57150" cap="flat" cmpd="sng">
            <a:solidFill>
              <a:srgbClr val="FF0000"/>
            </a:solidFill>
            <a:prstDash val="solid"/>
            <a:miter/>
            <a:headEnd type="none" w="med" len="med"/>
            <a:tailEnd type="triangle" w="med" len="med"/>
          </a:ln>
        </p:spPr>
      </p:sp>
      <p:sp>
        <p:nvSpPr>
          <p:cNvPr id="94230" name="Line 22"/>
          <p:cNvSpPr/>
          <p:nvPr>
            <p:custDataLst>
              <p:tags r:id="rId13"/>
            </p:custDataLst>
          </p:nvPr>
        </p:nvSpPr>
        <p:spPr>
          <a:xfrm flipH="1">
            <a:off x="3579813" y="4110038"/>
            <a:ext cx="228600" cy="533400"/>
          </a:xfrm>
          <a:prstGeom prst="line">
            <a:avLst/>
          </a:prstGeom>
          <a:ln w="57150" cap="flat" cmpd="sng">
            <a:solidFill>
              <a:srgbClr val="FF0000"/>
            </a:solidFill>
            <a:prstDash val="solid"/>
            <a:miter/>
            <a:headEnd type="none" w="med" len="med"/>
            <a:tailEnd type="triangle" w="med" len="med"/>
          </a:ln>
        </p:spPr>
      </p:sp>
      <p:sp>
        <p:nvSpPr>
          <p:cNvPr id="94231" name="Line 23"/>
          <p:cNvSpPr/>
          <p:nvPr>
            <p:custDataLst>
              <p:tags r:id="rId14"/>
            </p:custDataLst>
          </p:nvPr>
        </p:nvSpPr>
        <p:spPr>
          <a:xfrm>
            <a:off x="4189413" y="5710238"/>
            <a:ext cx="533400" cy="0"/>
          </a:xfrm>
          <a:prstGeom prst="line">
            <a:avLst/>
          </a:prstGeom>
          <a:ln w="57150" cap="flat" cmpd="sng">
            <a:solidFill>
              <a:srgbClr val="FF0000"/>
            </a:solidFill>
            <a:prstDash val="solid"/>
            <a:miter/>
            <a:headEnd type="none" w="med" len="med"/>
            <a:tailEnd type="triangle" w="med" len="med"/>
          </a:ln>
        </p:spPr>
      </p:sp>
      <p:sp>
        <p:nvSpPr>
          <p:cNvPr id="94232" name="Line 24"/>
          <p:cNvSpPr/>
          <p:nvPr>
            <p:custDataLst>
              <p:tags r:id="rId15"/>
            </p:custDataLst>
          </p:nvPr>
        </p:nvSpPr>
        <p:spPr>
          <a:xfrm flipH="1">
            <a:off x="6780213" y="4262438"/>
            <a:ext cx="152400" cy="838200"/>
          </a:xfrm>
          <a:prstGeom prst="line">
            <a:avLst/>
          </a:prstGeom>
          <a:ln w="57150" cap="flat" cmpd="sng">
            <a:solidFill>
              <a:srgbClr val="FF0000"/>
            </a:solidFill>
            <a:prstDash val="solid"/>
            <a:miter/>
            <a:headEnd type="none" w="med" len="med"/>
            <a:tailEnd type="triangle" w="med" len="med"/>
          </a:ln>
        </p:spPr>
      </p:sp>
      <p:sp>
        <p:nvSpPr>
          <p:cNvPr id="94233" name="Rectangle 25"/>
          <p:cNvSpPr/>
          <p:nvPr>
            <p:custDataLst>
              <p:tags r:id="rId16"/>
            </p:custDataLst>
          </p:nvPr>
        </p:nvSpPr>
        <p:spPr>
          <a:xfrm>
            <a:off x="6094413" y="5481638"/>
            <a:ext cx="2438400" cy="914400"/>
          </a:xfrm>
          <a:prstGeom prst="rect">
            <a:avLst/>
          </a:prstGeom>
          <a:solidFill>
            <a:srgbClr val="33CCFF"/>
          </a:solidFill>
          <a:ln w="9525">
            <a:noFill/>
          </a:ln>
        </p:spPr>
        <p:txBody>
          <a:bodyPr wrap="none" anchor="ctr" anchorCtr="0"/>
          <a:lstStyle/>
          <a:p>
            <a:endParaRPr lang="zh-CN" altLang="en-US" dirty="0">
              <a:latin typeface="Times New Roman" panose="02020603050405020304" pitchFamily="18" charset="0"/>
            </a:endParaRPr>
          </a:p>
        </p:txBody>
      </p:sp>
      <p:graphicFrame>
        <p:nvGraphicFramePr>
          <p:cNvPr id="94234" name="Object 26"/>
          <p:cNvGraphicFramePr/>
          <p:nvPr>
            <p:custDataLst>
              <p:tags r:id="rId17"/>
            </p:custDataLst>
          </p:nvPr>
        </p:nvGraphicFramePr>
        <p:xfrm>
          <a:off x="6627813" y="5094288"/>
          <a:ext cx="1219200" cy="1073150"/>
        </p:xfrm>
        <a:graphic>
          <a:graphicData uri="http://schemas.openxmlformats.org/presentationml/2006/ole">
            <mc:AlternateContent xmlns:mc="http://schemas.openxmlformats.org/markup-compatibility/2006">
              <mc:Choice xmlns:v="urn:schemas-microsoft-com:vml" Requires="v">
                <p:oleObj spid="_x0000_s37962" r:id="rId40" imgW="1038225" imgH="914400" progId="Paint.Picture">
                  <p:embed/>
                </p:oleObj>
              </mc:Choice>
              <mc:Fallback>
                <p:oleObj r:id="rId40" imgW="1038225" imgH="914400" progId="Paint.Picture">
                  <p:embed/>
                  <p:pic>
                    <p:nvPicPr>
                      <p:cNvPr id="0" name="图片 3220"/>
                      <p:cNvPicPr/>
                      <p:nvPr/>
                    </p:nvPicPr>
                    <p:blipFill>
                      <a:blip r:embed="rId41"/>
                      <a:stretch>
                        <a:fillRect/>
                      </a:stretch>
                    </p:blipFill>
                    <p:spPr>
                      <a:xfrm>
                        <a:off x="6627813" y="5094288"/>
                        <a:ext cx="1219200" cy="1073150"/>
                      </a:xfrm>
                      <a:prstGeom prst="rect">
                        <a:avLst/>
                      </a:prstGeom>
                      <a:noFill/>
                      <a:ln w="38100">
                        <a:noFill/>
                        <a:miter/>
                      </a:ln>
                    </p:spPr>
                  </p:pic>
                </p:oleObj>
              </mc:Fallback>
            </mc:AlternateContent>
          </a:graphicData>
        </a:graphic>
      </p:graphicFrame>
      <p:sp>
        <p:nvSpPr>
          <p:cNvPr id="34839" name="Rectangle 27"/>
          <p:cNvSpPr/>
          <p:nvPr>
            <p:custDataLst>
              <p:tags r:id="rId18"/>
            </p:custDataLst>
          </p:nvPr>
        </p:nvSpPr>
        <p:spPr>
          <a:xfrm>
            <a:off x="539750" y="2370138"/>
            <a:ext cx="668338" cy="457200"/>
          </a:xfrm>
          <a:prstGeom prst="rect">
            <a:avLst/>
          </a:prstGeom>
          <a:noFill/>
          <a:ln w="9525">
            <a:noFill/>
          </a:ln>
        </p:spPr>
        <p:txBody>
          <a:bodyPr wrap="none">
            <a:spAutoFit/>
          </a:bodyPr>
          <a:lstStyle/>
          <a:p>
            <a:r>
              <a:rPr lang="zh-CN" altLang="en-US" b="1" dirty="0">
                <a:solidFill>
                  <a:srgbClr val="FF0066"/>
                </a:solidFill>
                <a:latin typeface="Times New Roman" panose="02020603050405020304" pitchFamily="18" charset="0"/>
              </a:rPr>
              <a:t>例 </a:t>
            </a:r>
            <a:r>
              <a:rPr lang="en-US" altLang="zh-CN" b="1" dirty="0">
                <a:solidFill>
                  <a:srgbClr val="FF0066"/>
                </a:solidFill>
                <a:latin typeface="Times New Roman" panose="02020603050405020304" pitchFamily="18" charset="0"/>
              </a:rPr>
              <a:t>:</a:t>
            </a:r>
            <a:endParaRPr lang="zh-CN" altLang="en-US" b="1" dirty="0">
              <a:solidFill>
                <a:srgbClr val="FF0066"/>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94220"/>
                                        </p:tgtEl>
                                        <p:attrNameLst>
                                          <p:attrName>style.visibility</p:attrName>
                                        </p:attrNameLst>
                                      </p:cBhvr>
                                      <p:to>
                                        <p:strVal val="visible"/>
                                      </p:to>
                                    </p:set>
                                    <p:anim calcmode="lin" valueType="num">
                                      <p:cBhvr>
                                        <p:cTn id="7" dur="500" fill="hold"/>
                                        <p:tgtEl>
                                          <p:spTgt spid="94220"/>
                                        </p:tgtEl>
                                        <p:attrNameLst>
                                          <p:attrName>ppt_w</p:attrName>
                                        </p:attrNameLst>
                                      </p:cBhvr>
                                      <p:tavLst>
                                        <p:tav tm="0">
                                          <p:val>
                                            <p:fltVal val="0"/>
                                          </p:val>
                                        </p:tav>
                                        <p:tav tm="100000">
                                          <p:val>
                                            <p:strVal val="#ppt_w"/>
                                          </p:val>
                                        </p:tav>
                                      </p:tavLst>
                                    </p:anim>
                                    <p:anim calcmode="lin" valueType="num">
                                      <p:cBhvr>
                                        <p:cTn id="8" dur="500" fill="hold"/>
                                        <p:tgtEl>
                                          <p:spTgt spid="94220"/>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94211"/>
                                        </p:tgtEl>
                                        <p:attrNameLst>
                                          <p:attrName>style.visibility</p:attrName>
                                        </p:attrNameLst>
                                      </p:cBhvr>
                                      <p:to>
                                        <p:strVal val="visible"/>
                                      </p:to>
                                    </p:set>
                                    <p:anim calcmode="lin" valueType="num">
                                      <p:cBhvr>
                                        <p:cTn id="13" dur="500" fill="hold"/>
                                        <p:tgtEl>
                                          <p:spTgt spid="94211"/>
                                        </p:tgtEl>
                                        <p:attrNameLst>
                                          <p:attrName>ppt_w</p:attrName>
                                        </p:attrNameLst>
                                      </p:cBhvr>
                                      <p:tavLst>
                                        <p:tav tm="0">
                                          <p:val>
                                            <p:fltVal val="0"/>
                                          </p:val>
                                        </p:tav>
                                        <p:tav tm="100000">
                                          <p:val>
                                            <p:strVal val="#ppt_w"/>
                                          </p:val>
                                        </p:tav>
                                      </p:tavLst>
                                    </p:anim>
                                    <p:anim calcmode="lin" valueType="num">
                                      <p:cBhvr>
                                        <p:cTn id="14" dur="500" fill="hold"/>
                                        <p:tgtEl>
                                          <p:spTgt spid="94211"/>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94212"/>
                                        </p:tgtEl>
                                        <p:attrNameLst>
                                          <p:attrName>style.visibility</p:attrName>
                                        </p:attrNameLst>
                                      </p:cBhvr>
                                      <p:to>
                                        <p:strVal val="visible"/>
                                      </p:to>
                                    </p:set>
                                    <p:anim calcmode="lin" valueType="num">
                                      <p:cBhvr>
                                        <p:cTn id="19" dur="500" fill="hold"/>
                                        <p:tgtEl>
                                          <p:spTgt spid="94212"/>
                                        </p:tgtEl>
                                        <p:attrNameLst>
                                          <p:attrName>ppt_w</p:attrName>
                                        </p:attrNameLst>
                                      </p:cBhvr>
                                      <p:tavLst>
                                        <p:tav tm="0">
                                          <p:val>
                                            <p:fltVal val="0"/>
                                          </p:val>
                                        </p:tav>
                                        <p:tav tm="100000">
                                          <p:val>
                                            <p:strVal val="#ppt_w"/>
                                          </p:val>
                                        </p:tav>
                                      </p:tavLst>
                                    </p:anim>
                                    <p:anim calcmode="lin" valueType="num">
                                      <p:cBhvr>
                                        <p:cTn id="20" dur="500" fill="hold"/>
                                        <p:tgtEl>
                                          <p:spTgt spid="94212"/>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nodeType="clickEffect">
                                  <p:stCondLst>
                                    <p:cond delay="0"/>
                                  </p:stCondLst>
                                  <p:childTnLst>
                                    <p:set>
                                      <p:cBhvr>
                                        <p:cTn id="24" dur="1" fill="hold">
                                          <p:stCondLst>
                                            <p:cond delay="0"/>
                                          </p:stCondLst>
                                        </p:cTn>
                                        <p:tgtEl>
                                          <p:spTgt spid="94210"/>
                                        </p:tgtEl>
                                        <p:attrNameLst>
                                          <p:attrName>style.visibility</p:attrName>
                                        </p:attrNameLst>
                                      </p:cBhvr>
                                      <p:to>
                                        <p:strVal val="visible"/>
                                      </p:to>
                                    </p:set>
                                    <p:anim calcmode="lin" valueType="num">
                                      <p:cBhvr>
                                        <p:cTn id="25" dur="500" fill="hold"/>
                                        <p:tgtEl>
                                          <p:spTgt spid="94210"/>
                                        </p:tgtEl>
                                        <p:attrNameLst>
                                          <p:attrName>ppt_w</p:attrName>
                                        </p:attrNameLst>
                                      </p:cBhvr>
                                      <p:tavLst>
                                        <p:tav tm="0">
                                          <p:val>
                                            <p:fltVal val="0"/>
                                          </p:val>
                                        </p:tav>
                                        <p:tav tm="100000">
                                          <p:val>
                                            <p:strVal val="#ppt_w"/>
                                          </p:val>
                                        </p:tav>
                                      </p:tavLst>
                                    </p:anim>
                                    <p:anim calcmode="lin" valueType="num">
                                      <p:cBhvr>
                                        <p:cTn id="26" dur="500" fill="hold"/>
                                        <p:tgtEl>
                                          <p:spTgt spid="94210"/>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94213"/>
                                        </p:tgtEl>
                                        <p:attrNameLst>
                                          <p:attrName>style.visibility</p:attrName>
                                        </p:attrNameLst>
                                      </p:cBhvr>
                                      <p:to>
                                        <p:strVal val="visible"/>
                                      </p:to>
                                    </p:set>
                                    <p:anim calcmode="lin" valueType="num">
                                      <p:cBhvr>
                                        <p:cTn id="31" dur="500" fill="hold"/>
                                        <p:tgtEl>
                                          <p:spTgt spid="94213"/>
                                        </p:tgtEl>
                                        <p:attrNameLst>
                                          <p:attrName>ppt_w</p:attrName>
                                        </p:attrNameLst>
                                      </p:cBhvr>
                                      <p:tavLst>
                                        <p:tav tm="0">
                                          <p:val>
                                            <p:fltVal val="0"/>
                                          </p:val>
                                        </p:tav>
                                        <p:tav tm="100000">
                                          <p:val>
                                            <p:strVal val="#ppt_w"/>
                                          </p:val>
                                        </p:tav>
                                      </p:tavLst>
                                    </p:anim>
                                    <p:anim calcmode="lin" valueType="num">
                                      <p:cBhvr>
                                        <p:cTn id="32" dur="500" fill="hold"/>
                                        <p:tgtEl>
                                          <p:spTgt spid="94213"/>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7" presetClass="entr" presetSubtype="10" fill="hold" nodeType="click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p:cTn id="37" dur="500" fill="hold"/>
                                        <p:tgtEl>
                                          <p:spTgt spid="2"/>
                                        </p:tgtEl>
                                        <p:attrNameLst>
                                          <p:attrName>ppt_w</p:attrName>
                                        </p:attrNameLst>
                                      </p:cBhvr>
                                      <p:tavLst>
                                        <p:tav tm="0">
                                          <p:val>
                                            <p:fltVal val="0"/>
                                          </p:val>
                                        </p:tav>
                                        <p:tav tm="100000">
                                          <p:val>
                                            <p:strVal val="#ppt_w"/>
                                          </p:val>
                                        </p:tav>
                                      </p:tavLst>
                                    </p:anim>
                                    <p:anim calcmode="lin" valueType="num">
                                      <p:cBhvr>
                                        <p:cTn id="38"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17" presetClass="entr" presetSubtype="10" fill="hold" nodeType="click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p:cTn id="43" dur="500" fill="hold"/>
                                        <p:tgtEl>
                                          <p:spTgt spid="3"/>
                                        </p:tgtEl>
                                        <p:attrNameLst>
                                          <p:attrName>ppt_w</p:attrName>
                                        </p:attrNameLst>
                                      </p:cBhvr>
                                      <p:tavLst>
                                        <p:tav tm="0">
                                          <p:val>
                                            <p:fltVal val="0"/>
                                          </p:val>
                                        </p:tav>
                                        <p:tav tm="100000">
                                          <p:val>
                                            <p:strVal val="#ppt_w"/>
                                          </p:val>
                                        </p:tav>
                                      </p:tavLst>
                                    </p:anim>
                                    <p:anim calcmode="lin" valueType="num">
                                      <p:cBhvr>
                                        <p:cTn id="44"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17" presetClass="entr" presetSubtype="10" fill="hold" nodeType="click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p:cTn id="49" dur="500" fill="hold"/>
                                        <p:tgtEl>
                                          <p:spTgt spid="4"/>
                                        </p:tgtEl>
                                        <p:attrNameLst>
                                          <p:attrName>ppt_w</p:attrName>
                                        </p:attrNameLst>
                                      </p:cBhvr>
                                      <p:tavLst>
                                        <p:tav tm="0">
                                          <p:val>
                                            <p:fltVal val="0"/>
                                          </p:val>
                                        </p:tav>
                                        <p:tav tm="100000">
                                          <p:val>
                                            <p:strVal val="#ppt_w"/>
                                          </p:val>
                                        </p:tav>
                                      </p:tavLst>
                                    </p:anim>
                                    <p:anim calcmode="lin" valueType="num">
                                      <p:cBhvr>
                                        <p:cTn id="50"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nodeType="clickEffect">
                                  <p:stCondLst>
                                    <p:cond delay="0"/>
                                  </p:stCondLst>
                                  <p:childTnLst>
                                    <p:set>
                                      <p:cBhvr>
                                        <p:cTn id="54" dur="1" fill="hold">
                                          <p:stCondLst>
                                            <p:cond delay="0"/>
                                          </p:stCondLst>
                                        </p:cTn>
                                        <p:tgtEl>
                                          <p:spTgt spid="94229"/>
                                        </p:tgtEl>
                                        <p:attrNameLst>
                                          <p:attrName>style.visibility</p:attrName>
                                        </p:attrNameLst>
                                      </p:cBhvr>
                                      <p:to>
                                        <p:strVal val="visible"/>
                                      </p:to>
                                    </p:set>
                                    <p:animEffect transition="in" filter="wipe(up)">
                                      <p:cBhvr>
                                        <p:cTn id="55" dur="500"/>
                                        <p:tgtEl>
                                          <p:spTgt spid="94229"/>
                                        </p:tgtEl>
                                      </p:cBhvr>
                                    </p:animEffect>
                                  </p:childTnLst>
                                </p:cTn>
                              </p:par>
                            </p:childTnLst>
                          </p:cTn>
                        </p:par>
                        <p:par>
                          <p:cTn id="56" fill="hold">
                            <p:stCondLst>
                              <p:cond delay="500"/>
                            </p:stCondLst>
                            <p:childTnLst>
                              <p:par>
                                <p:cTn id="57" presetID="17" presetClass="entr" presetSubtype="1" fill="hold" nodeType="afterEffect">
                                  <p:stCondLst>
                                    <p:cond delay="0"/>
                                  </p:stCondLst>
                                  <p:childTnLst>
                                    <p:set>
                                      <p:cBhvr>
                                        <p:cTn id="58" dur="1" fill="hold">
                                          <p:stCondLst>
                                            <p:cond delay="0"/>
                                          </p:stCondLst>
                                        </p:cTn>
                                        <p:tgtEl>
                                          <p:spTgt spid="94225"/>
                                        </p:tgtEl>
                                        <p:attrNameLst>
                                          <p:attrName>style.visibility</p:attrName>
                                        </p:attrNameLst>
                                      </p:cBhvr>
                                      <p:to>
                                        <p:strVal val="visible"/>
                                      </p:to>
                                    </p:set>
                                    <p:anim calcmode="lin" valueType="num">
                                      <p:cBhvr>
                                        <p:cTn id="59" dur="500" fill="hold"/>
                                        <p:tgtEl>
                                          <p:spTgt spid="94225"/>
                                        </p:tgtEl>
                                        <p:attrNameLst>
                                          <p:attrName>ppt_x</p:attrName>
                                        </p:attrNameLst>
                                      </p:cBhvr>
                                      <p:tavLst>
                                        <p:tav tm="0">
                                          <p:val>
                                            <p:strVal val="#ppt_x"/>
                                          </p:val>
                                        </p:tav>
                                        <p:tav tm="100000">
                                          <p:val>
                                            <p:strVal val="#ppt_x"/>
                                          </p:val>
                                        </p:tav>
                                      </p:tavLst>
                                    </p:anim>
                                    <p:anim calcmode="lin" valueType="num">
                                      <p:cBhvr>
                                        <p:cTn id="60" dur="500" fill="hold"/>
                                        <p:tgtEl>
                                          <p:spTgt spid="94225"/>
                                        </p:tgtEl>
                                        <p:attrNameLst>
                                          <p:attrName>ppt_y</p:attrName>
                                        </p:attrNameLst>
                                      </p:cBhvr>
                                      <p:tavLst>
                                        <p:tav tm="0">
                                          <p:val>
                                            <p:strVal val="#ppt_y-#ppt_h/2"/>
                                          </p:val>
                                        </p:tav>
                                        <p:tav tm="100000">
                                          <p:val>
                                            <p:strVal val="#ppt_y"/>
                                          </p:val>
                                        </p:tav>
                                      </p:tavLst>
                                    </p:anim>
                                    <p:anim calcmode="lin" valueType="num">
                                      <p:cBhvr>
                                        <p:cTn id="61" dur="500" fill="hold"/>
                                        <p:tgtEl>
                                          <p:spTgt spid="94225"/>
                                        </p:tgtEl>
                                        <p:attrNameLst>
                                          <p:attrName>ppt_w</p:attrName>
                                        </p:attrNameLst>
                                      </p:cBhvr>
                                      <p:tavLst>
                                        <p:tav tm="0">
                                          <p:val>
                                            <p:strVal val="#ppt_w"/>
                                          </p:val>
                                        </p:tav>
                                        <p:tav tm="100000">
                                          <p:val>
                                            <p:strVal val="#ppt_w"/>
                                          </p:val>
                                        </p:tav>
                                      </p:tavLst>
                                    </p:anim>
                                    <p:anim calcmode="lin" valueType="num">
                                      <p:cBhvr>
                                        <p:cTn id="62" dur="500" fill="hold"/>
                                        <p:tgtEl>
                                          <p:spTgt spid="94225"/>
                                        </p:tgtEl>
                                        <p:attrNameLst>
                                          <p:attrName>ppt_h</p:attrName>
                                        </p:attrNameLst>
                                      </p:cBhvr>
                                      <p:tavLst>
                                        <p:tav tm="0">
                                          <p:val>
                                            <p:fltVal val="0"/>
                                          </p:val>
                                        </p:tav>
                                        <p:tav tm="100000">
                                          <p:val>
                                            <p:strVal val="#ppt_h"/>
                                          </p:val>
                                        </p:tav>
                                      </p:tavLst>
                                    </p:anim>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nodeType="clickEffect">
                                  <p:stCondLst>
                                    <p:cond delay="0"/>
                                  </p:stCondLst>
                                  <p:childTnLst>
                                    <p:set>
                                      <p:cBhvr>
                                        <p:cTn id="66" dur="1" fill="hold">
                                          <p:stCondLst>
                                            <p:cond delay="0"/>
                                          </p:stCondLst>
                                        </p:cTn>
                                        <p:tgtEl>
                                          <p:spTgt spid="94230"/>
                                        </p:tgtEl>
                                        <p:attrNameLst>
                                          <p:attrName>style.visibility</p:attrName>
                                        </p:attrNameLst>
                                      </p:cBhvr>
                                      <p:to>
                                        <p:strVal val="visible"/>
                                      </p:to>
                                    </p:set>
                                    <p:animEffect transition="in" filter="wipe(up)">
                                      <p:cBhvr>
                                        <p:cTn id="67" dur="500"/>
                                        <p:tgtEl>
                                          <p:spTgt spid="94230"/>
                                        </p:tgtEl>
                                      </p:cBhvr>
                                    </p:animEffect>
                                  </p:childTnLst>
                                </p:cTn>
                              </p:par>
                            </p:childTnLst>
                          </p:cTn>
                        </p:par>
                        <p:par>
                          <p:cTn id="68" fill="hold">
                            <p:stCondLst>
                              <p:cond delay="500"/>
                            </p:stCondLst>
                            <p:childTnLst>
                              <p:par>
                                <p:cTn id="69" presetID="22" presetClass="entr" presetSubtype="8" fill="hold" nodeType="afterEffect">
                                  <p:stCondLst>
                                    <p:cond delay="0"/>
                                  </p:stCondLst>
                                  <p:childTnLst>
                                    <p:set>
                                      <p:cBhvr>
                                        <p:cTn id="70" dur="1" fill="hold">
                                          <p:stCondLst>
                                            <p:cond delay="0"/>
                                          </p:stCondLst>
                                        </p:cTn>
                                        <p:tgtEl>
                                          <p:spTgt spid="94226"/>
                                        </p:tgtEl>
                                        <p:attrNameLst>
                                          <p:attrName>style.visibility</p:attrName>
                                        </p:attrNameLst>
                                      </p:cBhvr>
                                      <p:to>
                                        <p:strVal val="visible"/>
                                      </p:to>
                                    </p:set>
                                    <p:animEffect transition="in" filter="wipe(left)">
                                      <p:cBhvr>
                                        <p:cTn id="71" dur="500"/>
                                        <p:tgtEl>
                                          <p:spTgt spid="94226"/>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nodeType="clickEffect">
                                  <p:stCondLst>
                                    <p:cond delay="0"/>
                                  </p:stCondLst>
                                  <p:childTnLst>
                                    <p:set>
                                      <p:cBhvr>
                                        <p:cTn id="75" dur="1" fill="hold">
                                          <p:stCondLst>
                                            <p:cond delay="0"/>
                                          </p:stCondLst>
                                        </p:cTn>
                                        <p:tgtEl>
                                          <p:spTgt spid="94231"/>
                                        </p:tgtEl>
                                        <p:attrNameLst>
                                          <p:attrName>style.visibility</p:attrName>
                                        </p:attrNameLst>
                                      </p:cBhvr>
                                      <p:to>
                                        <p:strVal val="visible"/>
                                      </p:to>
                                    </p:set>
                                    <p:animEffect transition="in" filter="wipe(left)">
                                      <p:cBhvr>
                                        <p:cTn id="76" dur="500"/>
                                        <p:tgtEl>
                                          <p:spTgt spid="94231"/>
                                        </p:tgtEl>
                                      </p:cBhvr>
                                    </p:animEffect>
                                  </p:childTnLst>
                                </p:cTn>
                              </p:par>
                            </p:childTnLst>
                          </p:cTn>
                        </p:par>
                        <p:par>
                          <p:cTn id="77" fill="hold">
                            <p:stCondLst>
                              <p:cond delay="500"/>
                            </p:stCondLst>
                            <p:childTnLst>
                              <p:par>
                                <p:cTn id="78" presetID="22" presetClass="entr" presetSubtype="8" fill="hold" nodeType="afterEffect">
                                  <p:stCondLst>
                                    <p:cond delay="0"/>
                                  </p:stCondLst>
                                  <p:childTnLst>
                                    <p:set>
                                      <p:cBhvr>
                                        <p:cTn id="79" dur="1" fill="hold">
                                          <p:stCondLst>
                                            <p:cond delay="0"/>
                                          </p:stCondLst>
                                        </p:cTn>
                                        <p:tgtEl>
                                          <p:spTgt spid="94227"/>
                                        </p:tgtEl>
                                        <p:attrNameLst>
                                          <p:attrName>style.visibility</p:attrName>
                                        </p:attrNameLst>
                                      </p:cBhvr>
                                      <p:to>
                                        <p:strVal val="visible"/>
                                      </p:to>
                                    </p:set>
                                    <p:animEffect transition="in" filter="wipe(left)">
                                      <p:cBhvr>
                                        <p:cTn id="80" dur="500"/>
                                        <p:tgtEl>
                                          <p:spTgt spid="94227"/>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1" fill="hold" nodeType="clickEffect">
                                  <p:stCondLst>
                                    <p:cond delay="0"/>
                                  </p:stCondLst>
                                  <p:childTnLst>
                                    <p:set>
                                      <p:cBhvr>
                                        <p:cTn id="84" dur="1" fill="hold">
                                          <p:stCondLst>
                                            <p:cond delay="0"/>
                                          </p:stCondLst>
                                        </p:cTn>
                                        <p:tgtEl>
                                          <p:spTgt spid="94232"/>
                                        </p:tgtEl>
                                        <p:attrNameLst>
                                          <p:attrName>style.visibility</p:attrName>
                                        </p:attrNameLst>
                                      </p:cBhvr>
                                      <p:to>
                                        <p:strVal val="visible"/>
                                      </p:to>
                                    </p:set>
                                    <p:animEffect transition="in" filter="wipe(up)">
                                      <p:cBhvr>
                                        <p:cTn id="85" dur="500"/>
                                        <p:tgtEl>
                                          <p:spTgt spid="94232"/>
                                        </p:tgtEl>
                                      </p:cBhvr>
                                    </p:animEffect>
                                  </p:childTnLst>
                                </p:cTn>
                              </p:par>
                            </p:childTnLst>
                          </p:cTn>
                        </p:par>
                        <p:par>
                          <p:cTn id="86" fill="hold">
                            <p:stCondLst>
                              <p:cond delay="500"/>
                            </p:stCondLst>
                            <p:childTnLst>
                              <p:par>
                                <p:cTn id="87" presetID="22" presetClass="entr" presetSubtype="1" fill="hold" nodeType="afterEffect">
                                  <p:stCondLst>
                                    <p:cond delay="0"/>
                                  </p:stCondLst>
                                  <p:childTnLst>
                                    <p:set>
                                      <p:cBhvr>
                                        <p:cTn id="88" dur="1" fill="hold">
                                          <p:stCondLst>
                                            <p:cond delay="0"/>
                                          </p:stCondLst>
                                        </p:cTn>
                                        <p:tgtEl>
                                          <p:spTgt spid="94228"/>
                                        </p:tgtEl>
                                        <p:attrNameLst>
                                          <p:attrName>style.visibility</p:attrName>
                                        </p:attrNameLst>
                                      </p:cBhvr>
                                      <p:to>
                                        <p:strVal val="visible"/>
                                      </p:to>
                                    </p:set>
                                    <p:animEffect transition="in" filter="wipe(up)">
                                      <p:cBhvr>
                                        <p:cTn id="89" dur="500"/>
                                        <p:tgtEl>
                                          <p:spTgt spid="94228"/>
                                        </p:tgtEl>
                                      </p:cBhvr>
                                    </p:animEffect>
                                  </p:childTnLst>
                                </p:cTn>
                              </p:par>
                            </p:childTnLst>
                          </p:cTn>
                        </p:par>
                      </p:childTnLst>
                    </p:cTn>
                  </p:par>
                  <p:par>
                    <p:cTn id="90" fill="hold">
                      <p:stCondLst>
                        <p:cond delay="indefinite"/>
                      </p:stCondLst>
                      <p:childTnLst>
                        <p:par>
                          <p:cTn id="91" fill="hold">
                            <p:stCondLst>
                              <p:cond delay="0"/>
                            </p:stCondLst>
                            <p:childTnLst>
                              <p:par>
                                <p:cTn id="92" presetID="17" presetClass="entr" presetSubtype="10" fill="hold" grpId="0" nodeType="clickEffect">
                                  <p:stCondLst>
                                    <p:cond delay="0"/>
                                  </p:stCondLst>
                                  <p:childTnLst>
                                    <p:set>
                                      <p:cBhvr>
                                        <p:cTn id="93" dur="1" fill="hold">
                                          <p:stCondLst>
                                            <p:cond delay="0"/>
                                          </p:stCondLst>
                                        </p:cTn>
                                        <p:tgtEl>
                                          <p:spTgt spid="94233"/>
                                        </p:tgtEl>
                                        <p:attrNameLst>
                                          <p:attrName>style.visibility</p:attrName>
                                        </p:attrNameLst>
                                      </p:cBhvr>
                                      <p:to>
                                        <p:strVal val="visible"/>
                                      </p:to>
                                    </p:set>
                                    <p:anim calcmode="lin" valueType="num">
                                      <p:cBhvr>
                                        <p:cTn id="94" dur="500" fill="hold"/>
                                        <p:tgtEl>
                                          <p:spTgt spid="94233"/>
                                        </p:tgtEl>
                                        <p:attrNameLst>
                                          <p:attrName>ppt_w</p:attrName>
                                        </p:attrNameLst>
                                      </p:cBhvr>
                                      <p:tavLst>
                                        <p:tav tm="0">
                                          <p:val>
                                            <p:fltVal val="0"/>
                                          </p:val>
                                        </p:tav>
                                        <p:tav tm="100000">
                                          <p:val>
                                            <p:strVal val="#ppt_w"/>
                                          </p:val>
                                        </p:tav>
                                      </p:tavLst>
                                    </p:anim>
                                    <p:anim calcmode="lin" valueType="num">
                                      <p:cBhvr>
                                        <p:cTn id="95" dur="500" fill="hold"/>
                                        <p:tgtEl>
                                          <p:spTgt spid="94233"/>
                                        </p:tgtEl>
                                        <p:attrNameLst>
                                          <p:attrName>ppt_h</p:attrName>
                                        </p:attrNameLst>
                                      </p:cBhvr>
                                      <p:tavLst>
                                        <p:tav tm="0">
                                          <p:val>
                                            <p:strVal val="#ppt_h"/>
                                          </p:val>
                                        </p:tav>
                                        <p:tav tm="100000">
                                          <p:val>
                                            <p:strVal val="#ppt_h"/>
                                          </p:val>
                                        </p:tav>
                                      </p:tavLst>
                                    </p:anim>
                                  </p:childTnLst>
                                </p:cTn>
                              </p:par>
                            </p:childTnLst>
                          </p:cTn>
                        </p:par>
                        <p:par>
                          <p:cTn id="96" fill="hold">
                            <p:stCondLst>
                              <p:cond delay="500"/>
                            </p:stCondLst>
                            <p:childTnLst>
                              <p:par>
                                <p:cTn id="97" presetID="17" presetClass="entr" presetSubtype="10" fill="hold" nodeType="afterEffect">
                                  <p:stCondLst>
                                    <p:cond delay="0"/>
                                  </p:stCondLst>
                                  <p:childTnLst>
                                    <p:set>
                                      <p:cBhvr>
                                        <p:cTn id="98" dur="1" fill="hold">
                                          <p:stCondLst>
                                            <p:cond delay="0"/>
                                          </p:stCondLst>
                                        </p:cTn>
                                        <p:tgtEl>
                                          <p:spTgt spid="94234"/>
                                        </p:tgtEl>
                                        <p:attrNameLst>
                                          <p:attrName>style.visibility</p:attrName>
                                        </p:attrNameLst>
                                      </p:cBhvr>
                                      <p:to>
                                        <p:strVal val="visible"/>
                                      </p:to>
                                    </p:set>
                                    <p:anim calcmode="lin" valueType="num">
                                      <p:cBhvr>
                                        <p:cTn id="99" dur="500" fill="hold"/>
                                        <p:tgtEl>
                                          <p:spTgt spid="94234"/>
                                        </p:tgtEl>
                                        <p:attrNameLst>
                                          <p:attrName>ppt_w</p:attrName>
                                        </p:attrNameLst>
                                      </p:cBhvr>
                                      <p:tavLst>
                                        <p:tav tm="0">
                                          <p:val>
                                            <p:fltVal val="0"/>
                                          </p:val>
                                        </p:tav>
                                        <p:tav tm="100000">
                                          <p:val>
                                            <p:strVal val="#ppt_w"/>
                                          </p:val>
                                        </p:tav>
                                      </p:tavLst>
                                    </p:anim>
                                    <p:anim calcmode="lin" valueType="num">
                                      <p:cBhvr>
                                        <p:cTn id="100" dur="500" fill="hold"/>
                                        <p:tgtEl>
                                          <p:spTgt spid="9423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1" grpId="0" bldLvl="0" animBg="1"/>
      <p:bldP spid="94212" grpId="0" bldLvl="0" animBg="1"/>
      <p:bldP spid="94213" grpId="0"/>
      <p:bldP spid="94220" grpId="0" bldLvl="0" animBg="1"/>
      <p:bldP spid="94233" grpId="0" bldLvl="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59" action="ppaction://hlinksldjump"/>
          </p:cNvPr>
          <p:cNvSpPr>
            <a:spLocks noChangeArrowheads="1"/>
          </p:cNvSpPr>
          <p:nvPr>
            <p:custDataLst>
              <p:tags r:id="rId3"/>
            </p:custDataLst>
          </p:nvPr>
        </p:nvSpPr>
        <p:spPr bwMode="auto">
          <a:xfrm>
            <a:off x="1792605" y="495935"/>
            <a:ext cx="6169660" cy="789719"/>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4000" noProof="0">
                <a:ln>
                  <a:noFill/>
                </a:ln>
                <a:solidFill>
                  <a:schemeClr val="bg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sym typeface="+mn-ea"/>
              </a:rPr>
              <a:t>1.5</a:t>
            </a:r>
            <a:r>
              <a:rPr kumimoji="1" lang="en-US" altLang="zh-CN" sz="4000" noProof="0">
                <a:ln>
                  <a:noFill/>
                </a:ln>
                <a:solidFill>
                  <a:schemeClr val="bg1"/>
                </a:solidFill>
                <a:effectLst>
                  <a:outerShdw blurRad="38100" dist="38100" dir="2700000" algn="tl">
                    <a:srgbClr val="000000"/>
                  </a:outerShdw>
                </a:effectLst>
                <a:uLnTx/>
                <a:uFillTx/>
                <a:latin typeface="宋体" panose="02010600030101010101" pitchFamily="2" charset="-122"/>
                <a:ea typeface="宋体" panose="02010600030101010101" pitchFamily="2" charset="-122"/>
                <a:sym typeface="+mn-ea"/>
              </a:rPr>
              <a:t> </a:t>
            </a:r>
            <a:r>
              <a:rPr kumimoji="1" lang="zh-CN" altLang="en-US" sz="4000" noProof="0">
                <a:ln>
                  <a:noFill/>
                </a:ln>
                <a:solidFill>
                  <a:schemeClr val="bg1"/>
                </a:solidFill>
                <a:effectLst>
                  <a:outerShdw blurRad="38100" dist="38100" dir="2700000" algn="tl">
                    <a:srgbClr val="000000"/>
                  </a:outerShdw>
                </a:effectLst>
                <a:uLnTx/>
                <a:uFillTx/>
                <a:latin typeface="宋体" panose="02010600030101010101" pitchFamily="2" charset="-122"/>
                <a:ea typeface="宋体" panose="02010600030101010101" pitchFamily="2" charset="-122"/>
                <a:sym typeface="+mn-ea"/>
              </a:rPr>
              <a:t>电路的基本分析方法</a:t>
            </a:r>
            <a:endParaRPr kumimoji="1" lang="zh-CN" altLang="en-US" sz="4000" b="1" i="0" u="none" strike="noStrike" kern="1200" cap="none" spc="0" normalizeH="0" baseline="0" noProof="0">
              <a:ln>
                <a:noFill/>
              </a:ln>
              <a:solidFill>
                <a:schemeClr val="bg1"/>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sym typeface="+mn-ea"/>
            </a:endParaRPr>
          </a:p>
        </p:txBody>
      </p:sp>
      <p:sp>
        <p:nvSpPr>
          <p:cNvPr id="95234" name="Rectangle 2"/>
          <p:cNvSpPr/>
          <p:nvPr>
            <p:custDataLst>
              <p:tags r:id="rId4"/>
            </p:custDataLst>
          </p:nvPr>
        </p:nvSpPr>
        <p:spPr>
          <a:xfrm>
            <a:off x="527050" y="1398905"/>
            <a:ext cx="7011988" cy="519113"/>
          </a:xfrm>
          <a:prstGeom prst="rect">
            <a:avLst/>
          </a:prstGeom>
          <a:noFill/>
          <a:ln w="9525">
            <a:noFill/>
          </a:ln>
        </p:spPr>
        <p:txBody>
          <a:bodyPr>
            <a:spAutoFit/>
          </a:bodyPr>
          <a:lstStyle/>
          <a:p>
            <a:r>
              <a:rPr lang="zh-CN" altLang="en-US" b="1" dirty="0">
                <a:solidFill>
                  <a:srgbClr val="FF0066"/>
                </a:solidFill>
                <a:latin typeface="Times New Roman" panose="02020603050405020304" pitchFamily="18" charset="0"/>
              </a:rPr>
              <a:t>例 </a:t>
            </a:r>
            <a:r>
              <a:rPr lang="en-US" altLang="zh-CN" b="1" dirty="0">
                <a:solidFill>
                  <a:srgbClr val="FF0066"/>
                </a:solidFill>
                <a:latin typeface="Times New Roman" panose="02020603050405020304" pitchFamily="18" charset="0"/>
              </a:rPr>
              <a:t>:</a:t>
            </a:r>
            <a:r>
              <a:rPr lang="en-US" altLang="zh-CN" sz="2800" b="1" dirty="0">
                <a:solidFill>
                  <a:srgbClr val="FF0066"/>
                </a:solidFill>
                <a:latin typeface="Times New Roman" panose="02020603050405020304" pitchFamily="18" charset="0"/>
              </a:rPr>
              <a:t> </a:t>
            </a:r>
            <a:r>
              <a:rPr lang="zh-CN" altLang="en-US" sz="2800" b="1" dirty="0">
                <a:latin typeface="Times New Roman" panose="02020603050405020304" pitchFamily="18" charset="0"/>
              </a:rPr>
              <a:t>求电路的电流 </a:t>
            </a:r>
            <a:r>
              <a:rPr lang="en-US" altLang="zh-CN" sz="2800" b="1" i="1" dirty="0">
                <a:latin typeface="Times New Roman" panose="02020603050405020304" pitchFamily="18" charset="0"/>
              </a:rPr>
              <a:t>I  </a:t>
            </a:r>
            <a:r>
              <a:rPr lang="zh-CN" altLang="en-US" sz="2800" b="1" dirty="0">
                <a:latin typeface="Times New Roman" panose="02020603050405020304" pitchFamily="18" charset="0"/>
              </a:rPr>
              <a:t>。</a:t>
            </a:r>
          </a:p>
        </p:txBody>
      </p:sp>
      <p:graphicFrame>
        <p:nvGraphicFramePr>
          <p:cNvPr id="95235" name="Object 3"/>
          <p:cNvGraphicFramePr/>
          <p:nvPr>
            <p:custDataLst>
              <p:tags r:id="rId5"/>
            </p:custDataLst>
          </p:nvPr>
        </p:nvGraphicFramePr>
        <p:xfrm>
          <a:off x="2428875" y="4499293"/>
          <a:ext cx="3070225" cy="963612"/>
        </p:xfrm>
        <a:graphic>
          <a:graphicData uri="http://schemas.openxmlformats.org/presentationml/2006/ole">
            <mc:AlternateContent xmlns:mc="http://schemas.openxmlformats.org/markup-compatibility/2006">
              <mc:Choice xmlns:v="urn:schemas-microsoft-com:vml" Requires="v">
                <p:oleObj spid="_x0000_s38923" r:id="rId60" imgW="1294130" imgH="405765" progId="Equation.3">
                  <p:embed/>
                </p:oleObj>
              </mc:Choice>
              <mc:Fallback>
                <p:oleObj r:id="rId60" imgW="1294130" imgH="405765" progId="Equation.3">
                  <p:embed/>
                  <p:pic>
                    <p:nvPicPr>
                      <p:cNvPr id="0" name="图片 3224"/>
                      <p:cNvPicPr/>
                      <p:nvPr/>
                    </p:nvPicPr>
                    <p:blipFill>
                      <a:blip r:embed="rId61"/>
                      <a:stretch>
                        <a:fillRect/>
                      </a:stretch>
                    </p:blipFill>
                    <p:spPr>
                      <a:xfrm>
                        <a:off x="2428875" y="4499293"/>
                        <a:ext cx="3070225" cy="963612"/>
                      </a:xfrm>
                      <a:prstGeom prst="rect">
                        <a:avLst/>
                      </a:prstGeom>
                      <a:noFill/>
                      <a:ln w="38100">
                        <a:noFill/>
                        <a:miter/>
                      </a:ln>
                    </p:spPr>
                  </p:pic>
                </p:oleObj>
              </mc:Fallback>
            </mc:AlternateContent>
          </a:graphicData>
        </a:graphic>
      </p:graphicFrame>
      <p:sp>
        <p:nvSpPr>
          <p:cNvPr id="95236" name="Text Box 4"/>
          <p:cNvSpPr txBox="1"/>
          <p:nvPr>
            <p:custDataLst>
              <p:tags r:id="rId6"/>
            </p:custDataLst>
          </p:nvPr>
        </p:nvSpPr>
        <p:spPr>
          <a:xfrm>
            <a:off x="1489075" y="5872480"/>
            <a:ext cx="5295900" cy="519113"/>
          </a:xfrm>
          <a:prstGeom prst="rect">
            <a:avLst/>
          </a:prstGeom>
          <a:noFill/>
          <a:ln w="9525">
            <a:noFill/>
          </a:ln>
        </p:spPr>
        <p:txBody>
          <a:bodyPr>
            <a:spAutoFit/>
          </a:bodyPr>
          <a:lstStyle/>
          <a:p>
            <a:r>
              <a:rPr lang="zh-CN" altLang="en-US" sz="2800" b="1" dirty="0">
                <a:solidFill>
                  <a:srgbClr val="FF0066"/>
                </a:solidFill>
                <a:latin typeface="Times New Roman" panose="02020603050405020304" pitchFamily="18" charset="0"/>
              </a:rPr>
              <a:t>注意：</a:t>
            </a:r>
            <a:r>
              <a:rPr lang="zh-CN" altLang="en-US" sz="2800" b="1" dirty="0">
                <a:solidFill>
                  <a:schemeClr val="accent2"/>
                </a:solidFill>
                <a:latin typeface="Times New Roman" panose="02020603050405020304" pitchFamily="18" charset="0"/>
              </a:rPr>
              <a:t>被求支路不要参与转换。</a:t>
            </a:r>
          </a:p>
        </p:txBody>
      </p:sp>
      <p:sp>
        <p:nvSpPr>
          <p:cNvPr id="95237" name="AutoShape 5"/>
          <p:cNvSpPr/>
          <p:nvPr>
            <p:custDataLst>
              <p:tags r:id="rId7"/>
            </p:custDataLst>
          </p:nvPr>
        </p:nvSpPr>
        <p:spPr>
          <a:xfrm>
            <a:off x="4572000" y="3056255"/>
            <a:ext cx="590550" cy="381000"/>
          </a:xfrm>
          <a:prstGeom prst="notchedRightArrow">
            <a:avLst>
              <a:gd name="adj1" fmla="val 50000"/>
              <a:gd name="adj2" fmla="val 38750"/>
            </a:avLst>
          </a:prstGeom>
          <a:solidFill>
            <a:srgbClr val="CCFFCC"/>
          </a:solidFill>
          <a:ln w="952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95238" name="Rectangle 6"/>
          <p:cNvSpPr/>
          <p:nvPr>
            <p:custDataLst>
              <p:tags r:id="rId8"/>
            </p:custDataLst>
          </p:nvPr>
        </p:nvSpPr>
        <p:spPr>
          <a:xfrm>
            <a:off x="5200650" y="2237105"/>
            <a:ext cx="1028700" cy="1676400"/>
          </a:xfrm>
          <a:prstGeom prst="rect">
            <a:avLst/>
          </a:prstGeom>
          <a:noFill/>
          <a:ln w="28575" cap="flat" cmpd="sng">
            <a:solidFill>
              <a:srgbClr val="008000"/>
            </a:solidFill>
            <a:prstDash val="dash"/>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nvGrpSpPr>
          <p:cNvPr id="2" name="Group 7"/>
          <p:cNvGrpSpPr/>
          <p:nvPr/>
        </p:nvGrpSpPr>
        <p:grpSpPr>
          <a:xfrm>
            <a:off x="609600" y="2105343"/>
            <a:ext cx="4352925" cy="1624012"/>
            <a:chOff x="384" y="757"/>
            <a:chExt cx="2742" cy="1023"/>
          </a:xfrm>
        </p:grpSpPr>
        <p:sp>
          <p:nvSpPr>
            <p:cNvPr id="35876" name="Rectangle 8"/>
            <p:cNvSpPr/>
            <p:nvPr>
              <p:custDataLst>
                <p:tags r:id="rId33"/>
              </p:custDataLst>
            </p:nvPr>
          </p:nvSpPr>
          <p:spPr>
            <a:xfrm>
              <a:off x="588" y="1078"/>
              <a:ext cx="870" cy="696"/>
            </a:xfrm>
            <a:prstGeom prst="rect">
              <a:avLst/>
            </a:prstGeom>
            <a:noFill/>
            <a:ln w="2857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5877" name="Rectangle 9"/>
            <p:cNvSpPr/>
            <p:nvPr>
              <p:custDataLst>
                <p:tags r:id="rId34"/>
              </p:custDataLst>
            </p:nvPr>
          </p:nvSpPr>
          <p:spPr>
            <a:xfrm>
              <a:off x="384" y="1176"/>
              <a:ext cx="577" cy="472"/>
            </a:xfrm>
            <a:prstGeom prst="rect">
              <a:avLst/>
            </a:prstGeom>
            <a:noFill/>
            <a:ln w="9525">
              <a:noFill/>
            </a:ln>
          </p:spPr>
          <p:txBody>
            <a:bodyPr>
              <a:spAutoFit/>
            </a:bodyPr>
            <a:lstStyle/>
            <a:p>
              <a:pPr>
                <a:lnSpc>
                  <a:spcPct val="60000"/>
                </a:lnSpc>
              </a:pPr>
              <a:r>
                <a:rPr lang="en-US" altLang="zh-CN" b="1" dirty="0">
                  <a:solidFill>
                    <a:srgbClr val="FF0066"/>
                  </a:solidFill>
                  <a:latin typeface="Times New Roman" panose="02020603050405020304" pitchFamily="18" charset="0"/>
                </a:rPr>
                <a:t>+</a:t>
              </a:r>
            </a:p>
            <a:p>
              <a:pPr>
                <a:lnSpc>
                  <a:spcPct val="60000"/>
                </a:lnSpc>
              </a:pPr>
              <a:endParaRPr lang="en-US" altLang="zh-CN" b="1" dirty="0">
                <a:solidFill>
                  <a:srgbClr val="0033CC"/>
                </a:solidFill>
                <a:latin typeface="Times New Roman" panose="02020603050405020304" pitchFamily="18" charset="0"/>
              </a:endParaRPr>
            </a:p>
            <a:p>
              <a:pPr>
                <a:lnSpc>
                  <a:spcPct val="60000"/>
                </a:lnSpc>
              </a:pPr>
              <a:r>
                <a:rPr lang="en-US" altLang="zh-CN" b="1" dirty="0">
                  <a:solidFill>
                    <a:srgbClr val="FF0066"/>
                  </a:solidFill>
                  <a:latin typeface="Times New Roman" panose="02020603050405020304" pitchFamily="18" charset="0"/>
                  <a:cs typeface="Times New Roman" panose="02020603050405020304" pitchFamily="18" charset="0"/>
                </a:rPr>
                <a:t>–</a:t>
              </a:r>
              <a:endParaRPr lang="en-US" altLang="zh-CN" b="1" dirty="0">
                <a:solidFill>
                  <a:srgbClr val="FF0066"/>
                </a:solidFill>
                <a:latin typeface="Times New Roman" panose="02020603050405020304" pitchFamily="18" charset="0"/>
                <a:ea typeface="Times New Roman" panose="02020603050405020304" pitchFamily="18" charset="0"/>
              </a:endParaRPr>
            </a:p>
          </p:txBody>
        </p:sp>
        <p:sp>
          <p:nvSpPr>
            <p:cNvPr id="35878" name="Oval 10"/>
            <p:cNvSpPr/>
            <p:nvPr>
              <p:custDataLst>
                <p:tags r:id="rId35"/>
              </p:custDataLst>
            </p:nvPr>
          </p:nvSpPr>
          <p:spPr>
            <a:xfrm>
              <a:off x="477" y="1305"/>
              <a:ext cx="218" cy="214"/>
            </a:xfrm>
            <a:prstGeom prst="ellipse">
              <a:avLst/>
            </a:prstGeom>
            <a:no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5879" name="Rectangle 11"/>
            <p:cNvSpPr/>
            <p:nvPr>
              <p:custDataLst>
                <p:tags r:id="rId36"/>
              </p:custDataLst>
            </p:nvPr>
          </p:nvSpPr>
          <p:spPr>
            <a:xfrm>
              <a:off x="846" y="775"/>
              <a:ext cx="450" cy="288"/>
            </a:xfrm>
            <a:prstGeom prst="rect">
              <a:avLst/>
            </a:prstGeom>
            <a:noFill/>
            <a:ln w="9525">
              <a:noFill/>
            </a:ln>
          </p:spPr>
          <p:txBody>
            <a:bodyPr>
              <a:spAutoFit/>
            </a:bodyPr>
            <a:lstStyle/>
            <a:p>
              <a:r>
                <a:rPr lang="en-US" altLang="zh-CN" b="1" dirty="0">
                  <a:solidFill>
                    <a:srgbClr val="0033CC"/>
                  </a:solidFill>
                  <a:latin typeface="Times New Roman" panose="02020603050405020304" pitchFamily="18" charset="0"/>
                  <a:sym typeface="Symbol" panose="05050102010706020507" pitchFamily="18" charset="2"/>
                </a:rPr>
                <a:t>4</a:t>
              </a:r>
            </a:p>
          </p:txBody>
        </p:sp>
        <p:sp>
          <p:nvSpPr>
            <p:cNvPr id="35880" name="Rectangle 12"/>
            <p:cNvSpPr/>
            <p:nvPr>
              <p:custDataLst>
                <p:tags r:id="rId37"/>
              </p:custDataLst>
            </p:nvPr>
          </p:nvSpPr>
          <p:spPr>
            <a:xfrm rot="-5400000">
              <a:off x="971" y="989"/>
              <a:ext cx="101" cy="208"/>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5881" name="Rectangle 13"/>
            <p:cNvSpPr/>
            <p:nvPr>
              <p:custDataLst>
                <p:tags r:id="rId38"/>
              </p:custDataLst>
            </p:nvPr>
          </p:nvSpPr>
          <p:spPr>
            <a:xfrm>
              <a:off x="677" y="1270"/>
              <a:ext cx="519" cy="288"/>
            </a:xfrm>
            <a:prstGeom prst="rect">
              <a:avLst/>
            </a:prstGeom>
            <a:noFill/>
            <a:ln w="9525">
              <a:noFill/>
            </a:ln>
          </p:spPr>
          <p:txBody>
            <a:bodyPr>
              <a:spAutoFit/>
            </a:bodyPr>
            <a:lstStyle/>
            <a:p>
              <a:r>
                <a:rPr lang="en-US" altLang="zh-CN" b="1" dirty="0">
                  <a:solidFill>
                    <a:srgbClr val="0033CC"/>
                  </a:solidFill>
                  <a:latin typeface="Times New Roman" panose="02020603050405020304" pitchFamily="18" charset="0"/>
                </a:rPr>
                <a:t>12V</a:t>
              </a:r>
            </a:p>
          </p:txBody>
        </p:sp>
        <p:sp>
          <p:nvSpPr>
            <p:cNvPr id="35882" name="Rectangle 14"/>
            <p:cNvSpPr/>
            <p:nvPr>
              <p:custDataLst>
                <p:tags r:id="rId39"/>
              </p:custDataLst>
            </p:nvPr>
          </p:nvSpPr>
          <p:spPr>
            <a:xfrm>
              <a:off x="1432" y="1346"/>
              <a:ext cx="92" cy="20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5883" name="Line 15"/>
            <p:cNvSpPr/>
            <p:nvPr>
              <p:custDataLst>
                <p:tags r:id="rId40"/>
              </p:custDataLst>
            </p:nvPr>
          </p:nvSpPr>
          <p:spPr>
            <a:xfrm flipV="1">
              <a:off x="1452" y="1774"/>
              <a:ext cx="1212" cy="3"/>
            </a:xfrm>
            <a:prstGeom prst="line">
              <a:avLst/>
            </a:prstGeom>
            <a:ln w="28575" cap="flat" cmpd="sng">
              <a:solidFill>
                <a:schemeClr val="tx1"/>
              </a:solidFill>
              <a:prstDash val="solid"/>
              <a:headEnd type="none" w="med" len="med"/>
              <a:tailEnd type="none" w="med" len="med"/>
            </a:ln>
          </p:spPr>
        </p:sp>
        <p:sp>
          <p:nvSpPr>
            <p:cNvPr id="35884" name="Line 16"/>
            <p:cNvSpPr/>
            <p:nvPr>
              <p:custDataLst>
                <p:tags r:id="rId41"/>
              </p:custDataLst>
            </p:nvPr>
          </p:nvSpPr>
          <p:spPr>
            <a:xfrm>
              <a:off x="1429" y="1078"/>
              <a:ext cx="1238" cy="0"/>
            </a:xfrm>
            <a:prstGeom prst="line">
              <a:avLst/>
            </a:prstGeom>
            <a:ln w="28575" cap="flat" cmpd="sng">
              <a:solidFill>
                <a:schemeClr val="tx1"/>
              </a:solidFill>
              <a:prstDash val="solid"/>
              <a:headEnd type="none" w="med" len="med"/>
              <a:tailEnd type="none" w="med" len="med"/>
            </a:ln>
          </p:spPr>
        </p:sp>
        <p:sp>
          <p:nvSpPr>
            <p:cNvPr id="35885" name="Rectangle 17"/>
            <p:cNvSpPr/>
            <p:nvPr>
              <p:custDataLst>
                <p:tags r:id="rId42"/>
              </p:custDataLst>
            </p:nvPr>
          </p:nvSpPr>
          <p:spPr>
            <a:xfrm>
              <a:off x="1504" y="1237"/>
              <a:ext cx="426" cy="288"/>
            </a:xfrm>
            <a:prstGeom prst="rect">
              <a:avLst/>
            </a:prstGeom>
            <a:noFill/>
            <a:ln w="9525">
              <a:noFill/>
            </a:ln>
          </p:spPr>
          <p:txBody>
            <a:bodyPr>
              <a:spAutoFit/>
            </a:bodyPr>
            <a:lstStyle/>
            <a:p>
              <a:r>
                <a:rPr lang="en-US" altLang="zh-CN" b="1" dirty="0">
                  <a:solidFill>
                    <a:srgbClr val="0033CC"/>
                  </a:solidFill>
                  <a:latin typeface="Times New Roman" panose="02020603050405020304" pitchFamily="18" charset="0"/>
                  <a:sym typeface="Symbol" panose="05050102010706020507" pitchFamily="18" charset="2"/>
                </a:rPr>
                <a:t>4</a:t>
              </a:r>
            </a:p>
          </p:txBody>
        </p:sp>
        <p:sp>
          <p:nvSpPr>
            <p:cNvPr id="35886" name="Line 18"/>
            <p:cNvSpPr/>
            <p:nvPr>
              <p:custDataLst>
                <p:tags r:id="rId43"/>
              </p:custDataLst>
            </p:nvPr>
          </p:nvSpPr>
          <p:spPr>
            <a:xfrm>
              <a:off x="2088" y="1082"/>
              <a:ext cx="0" cy="692"/>
            </a:xfrm>
            <a:prstGeom prst="line">
              <a:avLst/>
            </a:prstGeom>
            <a:ln w="28575" cap="flat" cmpd="sng">
              <a:solidFill>
                <a:schemeClr val="tx1"/>
              </a:solidFill>
              <a:prstDash val="solid"/>
              <a:headEnd type="none" w="med" len="med"/>
              <a:tailEnd type="none" w="med" len="med"/>
            </a:ln>
          </p:spPr>
        </p:sp>
        <p:sp>
          <p:nvSpPr>
            <p:cNvPr id="35887" name="Line 19"/>
            <p:cNvSpPr/>
            <p:nvPr>
              <p:custDataLst>
                <p:tags r:id="rId44"/>
              </p:custDataLst>
            </p:nvPr>
          </p:nvSpPr>
          <p:spPr>
            <a:xfrm rot="5400000" flipH="1" flipV="1">
              <a:off x="2031" y="985"/>
              <a:ext cx="0" cy="186"/>
            </a:xfrm>
            <a:prstGeom prst="line">
              <a:avLst/>
            </a:prstGeom>
            <a:ln w="28575" cap="flat" cmpd="sng">
              <a:solidFill>
                <a:srgbClr val="FF0066"/>
              </a:solidFill>
              <a:prstDash val="solid"/>
              <a:headEnd type="none" w="med" len="med"/>
              <a:tailEnd type="stealth" w="med" len="lg"/>
            </a:ln>
          </p:spPr>
        </p:sp>
        <p:sp>
          <p:nvSpPr>
            <p:cNvPr id="35888" name="Rectangle 20"/>
            <p:cNvSpPr/>
            <p:nvPr>
              <p:custDataLst>
                <p:tags r:id="rId45"/>
              </p:custDataLst>
            </p:nvPr>
          </p:nvSpPr>
          <p:spPr>
            <a:xfrm rot="-5400000">
              <a:off x="1727" y="971"/>
              <a:ext cx="101" cy="220"/>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5889" name="Rectangle 21"/>
            <p:cNvSpPr/>
            <p:nvPr>
              <p:custDataLst>
                <p:tags r:id="rId46"/>
              </p:custDataLst>
            </p:nvPr>
          </p:nvSpPr>
          <p:spPr>
            <a:xfrm>
              <a:off x="1590" y="757"/>
              <a:ext cx="450" cy="288"/>
            </a:xfrm>
            <a:prstGeom prst="rect">
              <a:avLst/>
            </a:prstGeom>
            <a:noFill/>
            <a:ln w="9525">
              <a:noFill/>
            </a:ln>
          </p:spPr>
          <p:txBody>
            <a:bodyPr>
              <a:spAutoFit/>
            </a:bodyPr>
            <a:lstStyle/>
            <a:p>
              <a:r>
                <a:rPr lang="en-US" altLang="zh-CN" b="1" dirty="0">
                  <a:solidFill>
                    <a:srgbClr val="0033CC"/>
                  </a:solidFill>
                  <a:latin typeface="Times New Roman" panose="02020603050405020304" pitchFamily="18" charset="0"/>
                  <a:sym typeface="Symbol" panose="05050102010706020507" pitchFamily="18" charset="2"/>
                </a:rPr>
                <a:t>2</a:t>
              </a:r>
            </a:p>
          </p:txBody>
        </p:sp>
        <p:sp>
          <p:nvSpPr>
            <p:cNvPr id="35890" name="Rectangle 22"/>
            <p:cNvSpPr/>
            <p:nvPr>
              <p:custDataLst>
                <p:tags r:id="rId47"/>
              </p:custDataLst>
            </p:nvPr>
          </p:nvSpPr>
          <p:spPr>
            <a:xfrm>
              <a:off x="2056" y="1334"/>
              <a:ext cx="92" cy="20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5891" name="Line 23"/>
            <p:cNvSpPr/>
            <p:nvPr>
              <p:custDataLst>
                <p:tags r:id="rId48"/>
              </p:custDataLst>
            </p:nvPr>
          </p:nvSpPr>
          <p:spPr>
            <a:xfrm>
              <a:off x="2652" y="1088"/>
              <a:ext cx="0" cy="692"/>
            </a:xfrm>
            <a:prstGeom prst="line">
              <a:avLst/>
            </a:prstGeom>
            <a:ln w="28575" cap="flat" cmpd="sng">
              <a:solidFill>
                <a:schemeClr val="tx1"/>
              </a:solidFill>
              <a:prstDash val="solid"/>
              <a:headEnd type="none" w="med" len="med"/>
              <a:tailEnd type="none" w="med" len="med"/>
            </a:ln>
          </p:spPr>
        </p:sp>
        <p:sp>
          <p:nvSpPr>
            <p:cNvPr id="35892" name="Oval 24"/>
            <p:cNvSpPr/>
            <p:nvPr>
              <p:custDataLst>
                <p:tags r:id="rId49"/>
              </p:custDataLst>
            </p:nvPr>
          </p:nvSpPr>
          <p:spPr>
            <a:xfrm>
              <a:off x="2552" y="1290"/>
              <a:ext cx="197" cy="203"/>
            </a:xfrm>
            <a:prstGeom prst="ellipse">
              <a:avLst/>
            </a:prstGeom>
            <a:solidFill>
              <a:schemeClr val="bg1"/>
            </a:solid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5893" name="Line 25"/>
            <p:cNvSpPr/>
            <p:nvPr>
              <p:custDataLst>
                <p:tags r:id="rId50"/>
              </p:custDataLst>
            </p:nvPr>
          </p:nvSpPr>
          <p:spPr>
            <a:xfrm>
              <a:off x="2556" y="1398"/>
              <a:ext cx="192" cy="0"/>
            </a:xfrm>
            <a:prstGeom prst="line">
              <a:avLst/>
            </a:prstGeom>
            <a:ln w="28575" cap="flat" cmpd="sng">
              <a:solidFill>
                <a:schemeClr val="tx1"/>
              </a:solidFill>
              <a:prstDash val="solid"/>
              <a:headEnd type="none" w="med" len="med"/>
              <a:tailEnd type="none" w="med" len="med"/>
            </a:ln>
          </p:spPr>
        </p:sp>
        <p:sp>
          <p:nvSpPr>
            <p:cNvPr id="35894" name="Rectangle 26"/>
            <p:cNvSpPr/>
            <p:nvPr>
              <p:custDataLst>
                <p:tags r:id="rId51"/>
              </p:custDataLst>
            </p:nvPr>
          </p:nvSpPr>
          <p:spPr>
            <a:xfrm>
              <a:off x="2142" y="1284"/>
              <a:ext cx="360" cy="288"/>
            </a:xfrm>
            <a:prstGeom prst="rect">
              <a:avLst/>
            </a:prstGeom>
            <a:noFill/>
            <a:ln w="9525">
              <a:noFill/>
            </a:ln>
          </p:spPr>
          <p:txBody>
            <a:bodyPr wrap="none">
              <a:spAutoFit/>
            </a:bodyPr>
            <a:lstStyle/>
            <a:p>
              <a:r>
                <a:rPr lang="en-US" altLang="zh-CN" b="1" dirty="0">
                  <a:solidFill>
                    <a:srgbClr val="0033CC"/>
                  </a:solidFill>
                  <a:latin typeface="Times New Roman" panose="02020603050405020304" pitchFamily="18" charset="0"/>
                  <a:sym typeface="Symbol" panose="05050102010706020507" pitchFamily="18" charset="2"/>
                </a:rPr>
                <a:t>1</a:t>
              </a:r>
            </a:p>
          </p:txBody>
        </p:sp>
        <p:sp>
          <p:nvSpPr>
            <p:cNvPr id="35895" name="Rectangle 27"/>
            <p:cNvSpPr/>
            <p:nvPr>
              <p:custDataLst>
                <p:tags r:id="rId52"/>
              </p:custDataLst>
            </p:nvPr>
          </p:nvSpPr>
          <p:spPr>
            <a:xfrm>
              <a:off x="1554" y="1423"/>
              <a:ext cx="450" cy="288"/>
            </a:xfrm>
            <a:prstGeom prst="rect">
              <a:avLst/>
            </a:prstGeom>
            <a:noFill/>
            <a:ln w="9525">
              <a:noFill/>
            </a:ln>
          </p:spPr>
          <p:txBody>
            <a:bodyPr>
              <a:spAutoFit/>
            </a:bodyPr>
            <a:lstStyle/>
            <a:p>
              <a:r>
                <a:rPr lang="en-US" altLang="zh-CN" b="1" dirty="0">
                  <a:solidFill>
                    <a:srgbClr val="0033CC"/>
                  </a:solidFill>
                  <a:latin typeface="Times New Roman" panose="02020603050405020304" pitchFamily="18" charset="0"/>
                  <a:sym typeface="Symbol" panose="05050102010706020507" pitchFamily="18" charset="2"/>
                </a:rPr>
                <a:t>6A</a:t>
              </a:r>
            </a:p>
          </p:txBody>
        </p:sp>
        <p:sp>
          <p:nvSpPr>
            <p:cNvPr id="35896" name="Rectangle 28"/>
            <p:cNvSpPr/>
            <p:nvPr>
              <p:custDataLst>
                <p:tags r:id="rId53"/>
              </p:custDataLst>
            </p:nvPr>
          </p:nvSpPr>
          <p:spPr>
            <a:xfrm>
              <a:off x="2676" y="1069"/>
              <a:ext cx="450" cy="288"/>
            </a:xfrm>
            <a:prstGeom prst="rect">
              <a:avLst/>
            </a:prstGeom>
            <a:noFill/>
            <a:ln w="9525">
              <a:noFill/>
            </a:ln>
          </p:spPr>
          <p:txBody>
            <a:bodyPr>
              <a:spAutoFit/>
            </a:bodyPr>
            <a:lstStyle/>
            <a:p>
              <a:r>
                <a:rPr lang="en-US" altLang="zh-CN" b="1" dirty="0">
                  <a:solidFill>
                    <a:srgbClr val="0033CC"/>
                  </a:solidFill>
                  <a:latin typeface="Times New Roman" panose="02020603050405020304" pitchFamily="18" charset="0"/>
                  <a:sym typeface="Symbol" panose="05050102010706020507" pitchFamily="18" charset="2"/>
                </a:rPr>
                <a:t>2A</a:t>
              </a:r>
            </a:p>
          </p:txBody>
        </p:sp>
        <p:sp>
          <p:nvSpPr>
            <p:cNvPr id="35897" name="Line 29"/>
            <p:cNvSpPr/>
            <p:nvPr>
              <p:custDataLst>
                <p:tags r:id="rId54"/>
              </p:custDataLst>
            </p:nvPr>
          </p:nvSpPr>
          <p:spPr>
            <a:xfrm flipH="1" flipV="1">
              <a:off x="2652" y="1078"/>
              <a:ext cx="0" cy="192"/>
            </a:xfrm>
            <a:prstGeom prst="line">
              <a:avLst/>
            </a:prstGeom>
            <a:ln w="28575" cap="flat" cmpd="sng">
              <a:solidFill>
                <a:srgbClr val="FF0066"/>
              </a:solidFill>
              <a:prstDash val="solid"/>
              <a:headEnd type="none" w="med" len="med"/>
              <a:tailEnd type="stealth" w="med" len="lg"/>
            </a:ln>
          </p:spPr>
        </p:sp>
        <p:sp>
          <p:nvSpPr>
            <p:cNvPr id="35898" name="Line 30"/>
            <p:cNvSpPr/>
            <p:nvPr>
              <p:custDataLst>
                <p:tags r:id="rId55"/>
              </p:custDataLst>
            </p:nvPr>
          </p:nvSpPr>
          <p:spPr>
            <a:xfrm flipV="1">
              <a:off x="680" y="1130"/>
              <a:ext cx="0" cy="176"/>
            </a:xfrm>
            <a:prstGeom prst="line">
              <a:avLst/>
            </a:prstGeom>
            <a:ln w="28575" cap="flat" cmpd="sng">
              <a:solidFill>
                <a:srgbClr val="FF0066"/>
              </a:solidFill>
              <a:prstDash val="solid"/>
              <a:headEnd type="none" w="med" len="med"/>
              <a:tailEnd type="stealth" w="med" len="med"/>
            </a:ln>
          </p:spPr>
        </p:sp>
        <p:sp>
          <p:nvSpPr>
            <p:cNvPr id="35899" name="Rectangle 31"/>
            <p:cNvSpPr/>
            <p:nvPr>
              <p:custDataLst>
                <p:tags r:id="rId56"/>
              </p:custDataLst>
            </p:nvPr>
          </p:nvSpPr>
          <p:spPr>
            <a:xfrm>
              <a:off x="1937" y="798"/>
              <a:ext cx="559" cy="288"/>
            </a:xfrm>
            <a:prstGeom prst="rect">
              <a:avLst/>
            </a:prstGeom>
            <a:noFill/>
            <a:ln w="9525">
              <a:noFill/>
            </a:ln>
          </p:spPr>
          <p:txBody>
            <a:bodyPr>
              <a:spAutoFit/>
            </a:bodyPr>
            <a:lstStyle/>
            <a:p>
              <a:r>
                <a:rPr lang="en-US" altLang="zh-CN" b="1" i="1" dirty="0">
                  <a:solidFill>
                    <a:srgbClr val="FF0066"/>
                  </a:solidFill>
                  <a:latin typeface="Times New Roman" panose="02020603050405020304" pitchFamily="18" charset="0"/>
                </a:rPr>
                <a:t>I</a:t>
              </a:r>
              <a:endParaRPr lang="en-US" altLang="zh-CN" b="1" baseline="-25000" dirty="0">
                <a:solidFill>
                  <a:srgbClr val="FF0066"/>
                </a:solidFill>
                <a:latin typeface="Times New Roman" panose="02020603050405020304" pitchFamily="18" charset="0"/>
              </a:endParaRPr>
            </a:p>
          </p:txBody>
        </p:sp>
      </p:grpSp>
      <p:sp>
        <p:nvSpPr>
          <p:cNvPr id="95264" name="Rectangle 32"/>
          <p:cNvSpPr/>
          <p:nvPr>
            <p:custDataLst>
              <p:tags r:id="rId9"/>
            </p:custDataLst>
          </p:nvPr>
        </p:nvSpPr>
        <p:spPr>
          <a:xfrm>
            <a:off x="476250" y="2189480"/>
            <a:ext cx="1428750" cy="1752600"/>
          </a:xfrm>
          <a:prstGeom prst="rect">
            <a:avLst/>
          </a:prstGeom>
          <a:solidFill>
            <a:srgbClr val="FFFFCC"/>
          </a:solidFill>
          <a:ln w="9525">
            <a:noFill/>
          </a:ln>
        </p:spPr>
        <p:txBody>
          <a:bodyPr wrap="none" anchor="ctr" anchorCtr="0"/>
          <a:lstStyle/>
          <a:p>
            <a:endParaRPr lang="zh-CN" altLang="en-US" dirty="0">
              <a:latin typeface="Times New Roman" panose="02020603050405020304" pitchFamily="18" charset="0"/>
            </a:endParaRPr>
          </a:p>
        </p:txBody>
      </p:sp>
      <p:grpSp>
        <p:nvGrpSpPr>
          <p:cNvPr id="3" name="Group 33"/>
          <p:cNvGrpSpPr/>
          <p:nvPr/>
        </p:nvGrpSpPr>
        <p:grpSpPr>
          <a:xfrm>
            <a:off x="777875" y="2621280"/>
            <a:ext cx="1252538" cy="1103313"/>
            <a:chOff x="538" y="1058"/>
            <a:chExt cx="789" cy="695"/>
          </a:xfrm>
        </p:grpSpPr>
        <p:sp>
          <p:nvSpPr>
            <p:cNvPr id="35868" name="Rectangle 34"/>
            <p:cNvSpPr/>
            <p:nvPr>
              <p:custDataLst>
                <p:tags r:id="rId26"/>
              </p:custDataLst>
            </p:nvPr>
          </p:nvSpPr>
          <p:spPr>
            <a:xfrm>
              <a:off x="921" y="1058"/>
              <a:ext cx="360" cy="695"/>
            </a:xfrm>
            <a:prstGeom prst="rect">
              <a:avLst/>
            </a:prstGeom>
            <a:noFill/>
            <a:ln w="28575"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nvGrpSpPr>
            <p:cNvPr id="35869" name="Group 35"/>
            <p:cNvGrpSpPr/>
            <p:nvPr/>
          </p:nvGrpSpPr>
          <p:grpSpPr>
            <a:xfrm>
              <a:off x="818" y="1308"/>
              <a:ext cx="197" cy="203"/>
              <a:chOff x="3572" y="1398"/>
              <a:chExt cx="197" cy="203"/>
            </a:xfrm>
          </p:grpSpPr>
          <p:sp>
            <p:nvSpPr>
              <p:cNvPr id="35874" name="Oval 36"/>
              <p:cNvSpPr/>
              <p:nvPr>
                <p:custDataLst>
                  <p:tags r:id="rId31"/>
                </p:custDataLst>
              </p:nvPr>
            </p:nvSpPr>
            <p:spPr>
              <a:xfrm>
                <a:off x="3572" y="1398"/>
                <a:ext cx="197" cy="203"/>
              </a:xfrm>
              <a:prstGeom prst="ellipse">
                <a:avLst/>
              </a:prstGeom>
              <a:solidFill>
                <a:schemeClr val="bg1"/>
              </a:solid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5875" name="Line 37"/>
              <p:cNvSpPr/>
              <p:nvPr>
                <p:custDataLst>
                  <p:tags r:id="rId32"/>
                </p:custDataLst>
              </p:nvPr>
            </p:nvSpPr>
            <p:spPr>
              <a:xfrm>
                <a:off x="3576" y="1506"/>
                <a:ext cx="192" cy="0"/>
              </a:xfrm>
              <a:prstGeom prst="line">
                <a:avLst/>
              </a:prstGeom>
              <a:ln w="28575" cap="flat" cmpd="sng">
                <a:solidFill>
                  <a:schemeClr val="tx1"/>
                </a:solidFill>
                <a:prstDash val="solid"/>
                <a:headEnd type="none" w="med" len="med"/>
                <a:tailEnd type="none" w="med" len="med"/>
              </a:ln>
            </p:spPr>
          </p:sp>
        </p:grpSp>
        <p:sp>
          <p:nvSpPr>
            <p:cNvPr id="35870" name="Rectangle 38"/>
            <p:cNvSpPr/>
            <p:nvPr>
              <p:custDataLst>
                <p:tags r:id="rId27"/>
              </p:custDataLst>
            </p:nvPr>
          </p:nvSpPr>
          <p:spPr>
            <a:xfrm rot="10800000">
              <a:off x="1236" y="1299"/>
              <a:ext cx="91" cy="197"/>
            </a:xfrm>
            <a:prstGeom prst="rect">
              <a:avLst/>
            </a:prstGeom>
            <a:solidFill>
              <a:schemeClr val="bg1"/>
            </a:soli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5871" name="Rectangle 39"/>
            <p:cNvSpPr/>
            <p:nvPr>
              <p:custDataLst>
                <p:tags r:id="rId28"/>
              </p:custDataLst>
            </p:nvPr>
          </p:nvSpPr>
          <p:spPr>
            <a:xfrm flipH="1">
              <a:off x="538" y="1385"/>
              <a:ext cx="501" cy="288"/>
            </a:xfrm>
            <a:prstGeom prst="rect">
              <a:avLst/>
            </a:prstGeom>
            <a:noFill/>
            <a:ln w="9525">
              <a:noFill/>
            </a:ln>
          </p:spPr>
          <p:txBody>
            <a:bodyPr>
              <a:spAutoFit/>
            </a:bodyPr>
            <a:lstStyle/>
            <a:p>
              <a:r>
                <a:rPr lang="en-US" altLang="zh-CN" b="1" dirty="0">
                  <a:solidFill>
                    <a:srgbClr val="0033CC"/>
                  </a:solidFill>
                  <a:latin typeface="Times New Roman" panose="02020603050405020304" pitchFamily="18" charset="0"/>
                  <a:sym typeface="Symbol" panose="05050102010706020507" pitchFamily="18" charset="2"/>
                </a:rPr>
                <a:t>3A</a:t>
              </a:r>
            </a:p>
          </p:txBody>
        </p:sp>
        <p:sp>
          <p:nvSpPr>
            <p:cNvPr id="35872" name="Rectangle 40"/>
            <p:cNvSpPr/>
            <p:nvPr>
              <p:custDataLst>
                <p:tags r:id="rId29"/>
              </p:custDataLst>
            </p:nvPr>
          </p:nvSpPr>
          <p:spPr>
            <a:xfrm>
              <a:off x="954" y="1422"/>
              <a:ext cx="360" cy="288"/>
            </a:xfrm>
            <a:prstGeom prst="rect">
              <a:avLst/>
            </a:prstGeom>
            <a:noFill/>
            <a:ln w="9525">
              <a:noFill/>
            </a:ln>
          </p:spPr>
          <p:txBody>
            <a:bodyPr>
              <a:spAutoFit/>
            </a:bodyPr>
            <a:lstStyle/>
            <a:p>
              <a:r>
                <a:rPr lang="en-US" altLang="zh-CN" b="1" dirty="0">
                  <a:solidFill>
                    <a:srgbClr val="0033CC"/>
                  </a:solidFill>
                  <a:latin typeface="Times New Roman" panose="02020603050405020304" pitchFamily="18" charset="0"/>
                  <a:sym typeface="Symbol" panose="05050102010706020507" pitchFamily="18" charset="2"/>
                </a:rPr>
                <a:t>4</a:t>
              </a:r>
            </a:p>
          </p:txBody>
        </p:sp>
        <p:sp>
          <p:nvSpPr>
            <p:cNvPr id="35873" name="Line 41"/>
            <p:cNvSpPr/>
            <p:nvPr>
              <p:custDataLst>
                <p:tags r:id="rId30"/>
              </p:custDataLst>
            </p:nvPr>
          </p:nvSpPr>
          <p:spPr>
            <a:xfrm flipV="1">
              <a:off x="924" y="1080"/>
              <a:ext cx="0" cy="228"/>
            </a:xfrm>
            <a:prstGeom prst="line">
              <a:avLst/>
            </a:prstGeom>
            <a:ln w="28575" cap="flat" cmpd="sng">
              <a:solidFill>
                <a:srgbClr val="FF0066"/>
              </a:solidFill>
              <a:prstDash val="solid"/>
              <a:headEnd type="none" w="med" len="med"/>
              <a:tailEnd type="stealth" w="med" len="lg"/>
            </a:ln>
          </p:spPr>
        </p:sp>
      </p:grpSp>
      <p:sp>
        <p:nvSpPr>
          <p:cNvPr id="95274" name="Rectangle 42"/>
          <p:cNvSpPr/>
          <p:nvPr>
            <p:custDataLst>
              <p:tags r:id="rId10"/>
            </p:custDataLst>
          </p:nvPr>
        </p:nvSpPr>
        <p:spPr>
          <a:xfrm>
            <a:off x="685800" y="2351405"/>
            <a:ext cx="1809750" cy="1676400"/>
          </a:xfrm>
          <a:prstGeom prst="rect">
            <a:avLst/>
          </a:prstGeom>
          <a:noFill/>
          <a:ln w="28575" cap="flat" cmpd="sng">
            <a:solidFill>
              <a:srgbClr val="008000"/>
            </a:solidFill>
            <a:prstDash val="dash"/>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95275" name="Rectangle 43"/>
          <p:cNvSpPr/>
          <p:nvPr>
            <p:custDataLst>
              <p:tags r:id="rId11"/>
            </p:custDataLst>
          </p:nvPr>
        </p:nvSpPr>
        <p:spPr>
          <a:xfrm flipH="1">
            <a:off x="5842000" y="2808605"/>
            <a:ext cx="728663" cy="822325"/>
          </a:xfrm>
          <a:prstGeom prst="rect">
            <a:avLst/>
          </a:prstGeom>
          <a:noFill/>
          <a:ln w="9525">
            <a:noFill/>
          </a:ln>
        </p:spPr>
        <p:txBody>
          <a:bodyPr>
            <a:spAutoFit/>
          </a:bodyPr>
          <a:lstStyle/>
          <a:p>
            <a:r>
              <a:rPr lang="en-US" altLang="zh-CN" b="1" dirty="0">
                <a:solidFill>
                  <a:srgbClr val="FF0066"/>
                </a:solidFill>
                <a:latin typeface="Times New Roman" panose="02020603050405020304" pitchFamily="18" charset="0"/>
              </a:rPr>
              <a:t>+ </a:t>
            </a:r>
          </a:p>
          <a:p>
            <a:r>
              <a:rPr lang="en-US" altLang="zh-CN" b="1" dirty="0">
                <a:solidFill>
                  <a:srgbClr val="FF0066"/>
                </a:solidFill>
                <a:latin typeface="Times New Roman" panose="02020603050405020304" pitchFamily="18" charset="0"/>
                <a:cs typeface="Times New Roman" panose="02020603050405020304" pitchFamily="18" charset="0"/>
              </a:rPr>
              <a:t>– </a:t>
            </a:r>
            <a:endParaRPr lang="en-US" altLang="zh-CN" b="1" dirty="0">
              <a:solidFill>
                <a:srgbClr val="FF0066"/>
              </a:solidFill>
              <a:latin typeface="Times New Roman" panose="02020603050405020304" pitchFamily="18" charset="0"/>
              <a:ea typeface="Times New Roman" panose="02020603050405020304" pitchFamily="18" charset="0"/>
            </a:endParaRPr>
          </a:p>
        </p:txBody>
      </p:sp>
      <p:grpSp>
        <p:nvGrpSpPr>
          <p:cNvPr id="5" name="Group 44"/>
          <p:cNvGrpSpPr/>
          <p:nvPr/>
        </p:nvGrpSpPr>
        <p:grpSpPr>
          <a:xfrm>
            <a:off x="5162550" y="2056130"/>
            <a:ext cx="3556000" cy="1571625"/>
            <a:chOff x="3252" y="726"/>
            <a:chExt cx="2240" cy="990"/>
          </a:xfrm>
        </p:grpSpPr>
        <p:grpSp>
          <p:nvGrpSpPr>
            <p:cNvPr id="35854" name="Group 45"/>
            <p:cNvGrpSpPr/>
            <p:nvPr/>
          </p:nvGrpSpPr>
          <p:grpSpPr>
            <a:xfrm>
              <a:off x="3252" y="726"/>
              <a:ext cx="2160" cy="990"/>
              <a:chOff x="3252" y="726"/>
              <a:chExt cx="2160" cy="990"/>
            </a:xfrm>
          </p:grpSpPr>
          <p:sp>
            <p:nvSpPr>
              <p:cNvPr id="35856" name="Rectangle 46"/>
              <p:cNvSpPr/>
              <p:nvPr>
                <p:custDataLst>
                  <p:tags r:id="rId14"/>
                </p:custDataLst>
              </p:nvPr>
            </p:nvSpPr>
            <p:spPr>
              <a:xfrm>
                <a:off x="4565" y="726"/>
                <a:ext cx="559" cy="288"/>
              </a:xfrm>
              <a:prstGeom prst="rect">
                <a:avLst/>
              </a:prstGeom>
              <a:noFill/>
              <a:ln w="9525">
                <a:noFill/>
              </a:ln>
            </p:spPr>
            <p:txBody>
              <a:bodyPr>
                <a:spAutoFit/>
              </a:bodyPr>
              <a:lstStyle/>
              <a:p>
                <a:r>
                  <a:rPr lang="en-US" altLang="zh-CN" b="1" i="1" dirty="0">
                    <a:solidFill>
                      <a:srgbClr val="FF0066"/>
                    </a:solidFill>
                    <a:latin typeface="Times New Roman" panose="02020603050405020304" pitchFamily="18" charset="0"/>
                  </a:rPr>
                  <a:t>I</a:t>
                </a:r>
                <a:endParaRPr lang="en-US" altLang="zh-CN" b="1" baseline="-25000" dirty="0">
                  <a:solidFill>
                    <a:srgbClr val="FF0066"/>
                  </a:solidFill>
                  <a:latin typeface="Times New Roman" panose="02020603050405020304" pitchFamily="18" charset="0"/>
                </a:endParaRPr>
              </a:p>
            </p:txBody>
          </p:sp>
          <p:sp>
            <p:nvSpPr>
              <p:cNvPr id="35857" name="Rectangle 47"/>
              <p:cNvSpPr/>
              <p:nvPr>
                <p:custDataLst>
                  <p:tags r:id="rId15"/>
                </p:custDataLst>
              </p:nvPr>
            </p:nvSpPr>
            <p:spPr>
              <a:xfrm>
                <a:off x="3660" y="1020"/>
                <a:ext cx="1344" cy="696"/>
              </a:xfrm>
              <a:prstGeom prst="rect">
                <a:avLst/>
              </a:prstGeom>
              <a:noFill/>
              <a:ln w="2857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5858" name="Rectangle 48"/>
              <p:cNvSpPr/>
              <p:nvPr>
                <p:custDataLst>
                  <p:tags r:id="rId16"/>
                </p:custDataLst>
              </p:nvPr>
            </p:nvSpPr>
            <p:spPr>
              <a:xfrm>
                <a:off x="4968" y="1119"/>
                <a:ext cx="79" cy="209"/>
              </a:xfrm>
              <a:prstGeom prst="rect">
                <a:avLst/>
              </a:prstGeom>
              <a:solidFill>
                <a:schemeClr val="bg1"/>
              </a:soli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5859" name="Oval 49"/>
              <p:cNvSpPr/>
              <p:nvPr>
                <p:custDataLst>
                  <p:tags r:id="rId17"/>
                </p:custDataLst>
              </p:nvPr>
            </p:nvSpPr>
            <p:spPr>
              <a:xfrm>
                <a:off x="3566" y="1380"/>
                <a:ext cx="197" cy="203"/>
              </a:xfrm>
              <a:prstGeom prst="ellipse">
                <a:avLst/>
              </a:prstGeom>
              <a:no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5860" name="Rectangle 50"/>
              <p:cNvSpPr/>
              <p:nvPr>
                <p:custDataLst>
                  <p:tags r:id="rId18"/>
                </p:custDataLst>
              </p:nvPr>
            </p:nvSpPr>
            <p:spPr>
              <a:xfrm>
                <a:off x="3624" y="1107"/>
                <a:ext cx="79" cy="197"/>
              </a:xfrm>
              <a:prstGeom prst="rect">
                <a:avLst/>
              </a:prstGeom>
              <a:solidFill>
                <a:schemeClr val="bg1"/>
              </a:soli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5861" name="Oval 51"/>
              <p:cNvSpPr/>
              <p:nvPr>
                <p:custDataLst>
                  <p:tags r:id="rId19"/>
                </p:custDataLst>
              </p:nvPr>
            </p:nvSpPr>
            <p:spPr>
              <a:xfrm>
                <a:off x="4898" y="1404"/>
                <a:ext cx="197" cy="203"/>
              </a:xfrm>
              <a:prstGeom prst="ellipse">
                <a:avLst/>
              </a:prstGeom>
              <a:no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5862" name="Rectangle 52"/>
              <p:cNvSpPr/>
              <p:nvPr>
                <p:custDataLst>
                  <p:tags r:id="rId20"/>
                </p:custDataLst>
              </p:nvPr>
            </p:nvSpPr>
            <p:spPr>
              <a:xfrm rot="5400000">
                <a:off x="4320" y="915"/>
                <a:ext cx="91" cy="197"/>
              </a:xfrm>
              <a:prstGeom prst="rect">
                <a:avLst/>
              </a:prstGeom>
              <a:solidFill>
                <a:schemeClr val="bg1"/>
              </a:soli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5863" name="Rectangle 53"/>
              <p:cNvSpPr/>
              <p:nvPr>
                <p:custDataLst>
                  <p:tags r:id="rId21"/>
                </p:custDataLst>
              </p:nvPr>
            </p:nvSpPr>
            <p:spPr>
              <a:xfrm>
                <a:off x="3300" y="1020"/>
                <a:ext cx="360" cy="288"/>
              </a:xfrm>
              <a:prstGeom prst="rect">
                <a:avLst/>
              </a:prstGeom>
              <a:noFill/>
              <a:ln w="9525">
                <a:noFill/>
              </a:ln>
            </p:spPr>
            <p:txBody>
              <a:bodyPr wrap="none">
                <a:spAutoFit/>
              </a:bodyPr>
              <a:lstStyle/>
              <a:p>
                <a:r>
                  <a:rPr lang="en-US" altLang="zh-CN" b="1" dirty="0">
                    <a:solidFill>
                      <a:srgbClr val="0033CC"/>
                    </a:solidFill>
                    <a:latin typeface="Times New Roman" panose="02020603050405020304" pitchFamily="18" charset="0"/>
                    <a:sym typeface="Symbol" panose="05050102010706020507" pitchFamily="18" charset="2"/>
                  </a:rPr>
                  <a:t>2</a:t>
                </a:r>
              </a:p>
            </p:txBody>
          </p:sp>
          <p:sp>
            <p:nvSpPr>
              <p:cNvPr id="35864" name="Rectangle 54"/>
              <p:cNvSpPr/>
              <p:nvPr>
                <p:custDataLst>
                  <p:tags r:id="rId22"/>
                </p:custDataLst>
              </p:nvPr>
            </p:nvSpPr>
            <p:spPr>
              <a:xfrm>
                <a:off x="4188" y="1008"/>
                <a:ext cx="360" cy="288"/>
              </a:xfrm>
              <a:prstGeom prst="rect">
                <a:avLst/>
              </a:prstGeom>
              <a:noFill/>
              <a:ln w="9525">
                <a:noFill/>
              </a:ln>
            </p:spPr>
            <p:txBody>
              <a:bodyPr>
                <a:spAutoFit/>
              </a:bodyPr>
              <a:lstStyle/>
              <a:p>
                <a:r>
                  <a:rPr lang="en-US" altLang="zh-CN" b="1" dirty="0">
                    <a:solidFill>
                      <a:srgbClr val="0033CC"/>
                    </a:solidFill>
                    <a:latin typeface="Times New Roman" panose="02020603050405020304" pitchFamily="18" charset="0"/>
                    <a:sym typeface="Symbol" panose="05050102010706020507" pitchFamily="18" charset="2"/>
                  </a:rPr>
                  <a:t>2</a:t>
                </a:r>
              </a:p>
            </p:txBody>
          </p:sp>
          <p:sp>
            <p:nvSpPr>
              <p:cNvPr id="35865" name="Rectangle 55"/>
              <p:cNvSpPr/>
              <p:nvPr>
                <p:custDataLst>
                  <p:tags r:id="rId23"/>
                </p:custDataLst>
              </p:nvPr>
            </p:nvSpPr>
            <p:spPr>
              <a:xfrm>
                <a:off x="5052" y="1092"/>
                <a:ext cx="360" cy="288"/>
              </a:xfrm>
              <a:prstGeom prst="rect">
                <a:avLst/>
              </a:prstGeom>
              <a:noFill/>
              <a:ln w="9525">
                <a:noFill/>
              </a:ln>
            </p:spPr>
            <p:txBody>
              <a:bodyPr>
                <a:spAutoFit/>
              </a:bodyPr>
              <a:lstStyle/>
              <a:p>
                <a:r>
                  <a:rPr lang="en-US" altLang="zh-CN" b="1" dirty="0">
                    <a:solidFill>
                      <a:srgbClr val="0033CC"/>
                    </a:solidFill>
                    <a:latin typeface="Times New Roman" panose="02020603050405020304" pitchFamily="18" charset="0"/>
                    <a:sym typeface="Symbol" panose="05050102010706020507" pitchFamily="18" charset="2"/>
                  </a:rPr>
                  <a:t>1</a:t>
                </a:r>
              </a:p>
            </p:txBody>
          </p:sp>
          <p:sp>
            <p:nvSpPr>
              <p:cNvPr id="35866" name="Rectangle 56"/>
              <p:cNvSpPr/>
              <p:nvPr>
                <p:custDataLst>
                  <p:tags r:id="rId24"/>
                </p:custDataLst>
              </p:nvPr>
            </p:nvSpPr>
            <p:spPr>
              <a:xfrm>
                <a:off x="3252" y="1332"/>
                <a:ext cx="420" cy="288"/>
              </a:xfrm>
              <a:prstGeom prst="rect">
                <a:avLst/>
              </a:prstGeom>
              <a:noFill/>
              <a:ln w="9525">
                <a:noFill/>
              </a:ln>
            </p:spPr>
            <p:txBody>
              <a:bodyPr>
                <a:spAutoFit/>
              </a:bodyPr>
              <a:lstStyle/>
              <a:p>
                <a:r>
                  <a:rPr lang="en-US" altLang="zh-CN" b="1" dirty="0">
                    <a:solidFill>
                      <a:srgbClr val="FF0066"/>
                    </a:solidFill>
                    <a:latin typeface="Times New Roman" panose="02020603050405020304" pitchFamily="18" charset="0"/>
                    <a:sym typeface="Symbol" panose="05050102010706020507" pitchFamily="18" charset="2"/>
                  </a:rPr>
                  <a:t>6V</a:t>
                </a:r>
              </a:p>
            </p:txBody>
          </p:sp>
          <p:sp>
            <p:nvSpPr>
              <p:cNvPr id="35867" name="Line 57"/>
              <p:cNvSpPr/>
              <p:nvPr>
                <p:custDataLst>
                  <p:tags r:id="rId25"/>
                </p:custDataLst>
              </p:nvPr>
            </p:nvSpPr>
            <p:spPr>
              <a:xfrm rot="5400000" flipV="1">
                <a:off x="4716" y="912"/>
                <a:ext cx="0" cy="228"/>
              </a:xfrm>
              <a:prstGeom prst="line">
                <a:avLst/>
              </a:prstGeom>
              <a:ln w="28575" cap="flat" cmpd="sng">
                <a:solidFill>
                  <a:srgbClr val="FF0066"/>
                </a:solidFill>
                <a:prstDash val="solid"/>
                <a:headEnd type="none" w="med" len="med"/>
                <a:tailEnd type="stealth" w="med" len="lg"/>
              </a:ln>
            </p:spPr>
          </p:sp>
        </p:grpSp>
        <p:sp>
          <p:nvSpPr>
            <p:cNvPr id="35855" name="Rectangle 58"/>
            <p:cNvSpPr/>
            <p:nvPr>
              <p:custDataLst>
                <p:tags r:id="rId13"/>
              </p:custDataLst>
            </p:nvPr>
          </p:nvSpPr>
          <p:spPr>
            <a:xfrm>
              <a:off x="5141" y="1344"/>
              <a:ext cx="351" cy="288"/>
            </a:xfrm>
            <a:prstGeom prst="rect">
              <a:avLst/>
            </a:prstGeom>
            <a:noFill/>
            <a:ln w="9525">
              <a:noFill/>
            </a:ln>
          </p:spPr>
          <p:txBody>
            <a:bodyPr wrap="none">
              <a:spAutoFit/>
            </a:bodyPr>
            <a:lstStyle/>
            <a:p>
              <a:r>
                <a:rPr lang="en-US" altLang="zh-CN" b="1" dirty="0">
                  <a:solidFill>
                    <a:srgbClr val="FF0066"/>
                  </a:solidFill>
                  <a:latin typeface="Times New Roman" panose="02020603050405020304" pitchFamily="18" charset="0"/>
                  <a:sym typeface="Symbol" panose="05050102010706020507" pitchFamily="18" charset="2"/>
                </a:rPr>
                <a:t>2V</a:t>
              </a:r>
            </a:p>
          </p:txBody>
        </p:sp>
      </p:grpSp>
      <p:sp>
        <p:nvSpPr>
          <p:cNvPr id="95291" name="Rectangle 59"/>
          <p:cNvSpPr/>
          <p:nvPr>
            <p:custDataLst>
              <p:tags r:id="rId12"/>
            </p:custDataLst>
          </p:nvPr>
        </p:nvSpPr>
        <p:spPr>
          <a:xfrm flipH="1">
            <a:off x="7499350" y="2903855"/>
            <a:ext cx="728663" cy="822325"/>
          </a:xfrm>
          <a:prstGeom prst="rect">
            <a:avLst/>
          </a:prstGeom>
          <a:noFill/>
          <a:ln w="9525">
            <a:noFill/>
          </a:ln>
        </p:spPr>
        <p:txBody>
          <a:bodyPr>
            <a:spAutoFit/>
          </a:bodyPr>
          <a:lstStyle/>
          <a:p>
            <a:r>
              <a:rPr lang="en-US" altLang="zh-CN" b="1" dirty="0">
                <a:solidFill>
                  <a:srgbClr val="FF0066"/>
                </a:solidFill>
                <a:latin typeface="Times New Roman" panose="02020603050405020304" pitchFamily="18" charset="0"/>
              </a:rPr>
              <a:t>+ </a:t>
            </a:r>
          </a:p>
          <a:p>
            <a:r>
              <a:rPr lang="en-US" altLang="zh-CN" b="1" dirty="0">
                <a:solidFill>
                  <a:srgbClr val="FF0066"/>
                </a:solidFill>
                <a:latin typeface="Times New Roman" panose="02020603050405020304" pitchFamily="18" charset="0"/>
                <a:cs typeface="Times New Roman" panose="02020603050405020304" pitchFamily="18" charset="0"/>
              </a:rPr>
              <a:t> – </a:t>
            </a:r>
            <a:endParaRPr lang="en-US" altLang="zh-CN" b="1" dirty="0">
              <a:solidFill>
                <a:srgbClr val="FF0066"/>
              </a:solidFill>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5234">
                                            <p:txEl>
                                              <p:pRg st="0" end="0"/>
                                            </p:txEl>
                                          </p:spTgt>
                                        </p:tgtEl>
                                        <p:attrNameLst>
                                          <p:attrName>style.visibility</p:attrName>
                                        </p:attrNameLst>
                                      </p:cBhvr>
                                      <p:to>
                                        <p:strVal val="visible"/>
                                      </p:to>
                                    </p:set>
                                    <p:animEffect transition="in" filter="wipe(left)">
                                      <p:cBhvr>
                                        <p:cTn id="7" dur="500"/>
                                        <p:tgtEl>
                                          <p:spTgt spid="9523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out)">
                                      <p:cBhvr>
                                        <p:cTn id="12" dur="500"/>
                                        <p:tgtEl>
                                          <p:spTgt spid="2"/>
                                        </p:tgtEl>
                                      </p:cBhvr>
                                    </p:animEffect>
                                  </p:childTnLst>
                                  <p:subTnLst>
                                    <p:audio>
                                      <p:cMediaNode>
                                        <p:cTn display="0" masterRel="sameClick">
                                          <p:stCondLst>
                                            <p:cond evt="begin" delay="0">
                                              <p:tn val="10"/>
                                            </p:cond>
                                          </p:stCondLst>
                                          <p:endCondLst>
                                            <p:cond evt="onStopAudio" delay="0">
                                              <p:tgtEl>
                                                <p:sldTgt/>
                                              </p:tgtEl>
                                            </p:cond>
                                          </p:endCondLst>
                                        </p:cTn>
                                        <p:tgtEl>
                                          <p:sndTgt r:embed="rId58" name="camera.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5264"/>
                                        </p:tgtEl>
                                        <p:attrNameLst>
                                          <p:attrName>style.visibility</p:attrName>
                                        </p:attrNameLst>
                                      </p:cBhvr>
                                      <p:to>
                                        <p:strVal val="visible"/>
                                      </p:to>
                                    </p:set>
                                    <p:animEffect transition="in" filter="wipe(left)">
                                      <p:cBhvr>
                                        <p:cTn id="17" dur="500"/>
                                        <p:tgtEl>
                                          <p:spTgt spid="95264"/>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ox(out)">
                                      <p:cBhvr>
                                        <p:cTn id="22" dur="500"/>
                                        <p:tgtEl>
                                          <p:spTgt spid="3"/>
                                        </p:tgtEl>
                                      </p:cBhvr>
                                    </p:animEffect>
                                  </p:childTnLst>
                                  <p:subTnLst>
                                    <p:audio>
                                      <p:cMediaNode>
                                        <p:cTn display="0" masterRel="sameClick">
                                          <p:stCondLst>
                                            <p:cond evt="begin" delay="0">
                                              <p:tn val="20"/>
                                            </p:cond>
                                          </p:stCondLst>
                                          <p:endCondLst>
                                            <p:cond evt="onStopAudio" delay="0">
                                              <p:tgtEl>
                                                <p:sldTgt/>
                                              </p:tgtEl>
                                            </p:cond>
                                          </p:endCondLst>
                                        </p:cTn>
                                        <p:tgtEl>
                                          <p:sndTgt r:embed="rId58" name="camera.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95237"/>
                                        </p:tgtEl>
                                        <p:attrNameLst>
                                          <p:attrName>style.visibility</p:attrName>
                                        </p:attrNameLst>
                                      </p:cBhvr>
                                      <p:to>
                                        <p:strVal val="visible"/>
                                      </p:to>
                                    </p:set>
                                    <p:animEffect transition="in" filter="box(out)">
                                      <p:cBhvr>
                                        <p:cTn id="27" dur="500"/>
                                        <p:tgtEl>
                                          <p:spTgt spid="95237"/>
                                        </p:tgtEl>
                                      </p:cBhvr>
                                    </p:animEffect>
                                  </p:childTnLst>
                                  <p:subTnLst>
                                    <p:audio>
                                      <p:cMediaNode>
                                        <p:cTn display="0" masterRel="sameClick">
                                          <p:stCondLst>
                                            <p:cond evt="begin" delay="0">
                                              <p:tn val="25"/>
                                            </p:cond>
                                          </p:stCondLst>
                                          <p:endCondLst>
                                            <p:cond evt="onStopAudio" delay="0">
                                              <p:tgtEl>
                                                <p:sldTgt/>
                                              </p:tgtEl>
                                            </p:cond>
                                          </p:endCondLst>
                                        </p:cTn>
                                        <p:tgtEl>
                                          <p:sndTgt r:embed="rId58" name="camera.wav"/>
                                        </p:tgtEl>
                                      </p:cMediaNode>
                                    </p:audio>
                                  </p:subTnLst>
                                </p:cTn>
                              </p:par>
                            </p:childTnLst>
                          </p:cTn>
                        </p:par>
                      </p:childTnLst>
                    </p:cTn>
                  </p:par>
                  <p:par>
                    <p:cTn id="28" fill="hold">
                      <p:stCondLst>
                        <p:cond delay="indefinite"/>
                      </p:stCondLst>
                      <p:childTnLst>
                        <p:par>
                          <p:cTn id="29" fill="hold">
                            <p:stCondLst>
                              <p:cond delay="0"/>
                            </p:stCondLst>
                            <p:childTnLst>
                              <p:par>
                                <p:cTn id="30" presetID="4" presetClass="entr" presetSubtype="32"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ox(out)">
                                      <p:cBhvr>
                                        <p:cTn id="32" dur="500"/>
                                        <p:tgtEl>
                                          <p:spTgt spid="5"/>
                                        </p:tgtEl>
                                      </p:cBhvr>
                                    </p:animEffect>
                                  </p:childTnLst>
                                  <p:subTnLst>
                                    <p:audio>
                                      <p:cMediaNode>
                                        <p:cTn display="0" masterRel="sameClick">
                                          <p:stCondLst>
                                            <p:cond evt="begin" delay="0">
                                              <p:tn val="30"/>
                                            </p:cond>
                                          </p:stCondLst>
                                          <p:endCondLst>
                                            <p:cond evt="onStopAudio" delay="0">
                                              <p:tgtEl>
                                                <p:sldTgt/>
                                              </p:tgtEl>
                                            </p:cond>
                                          </p:endCondLst>
                                        </p:cTn>
                                        <p:tgtEl>
                                          <p:sndTgt r:embed="rId58" name="camera.wav"/>
                                        </p:tgtEl>
                                      </p:cMediaNode>
                                    </p:audio>
                                  </p:sub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95275">
                                            <p:txEl>
                                              <p:pRg st="0" end="0"/>
                                            </p:txEl>
                                          </p:spTgt>
                                        </p:tgtEl>
                                        <p:attrNameLst>
                                          <p:attrName>style.visibility</p:attrName>
                                        </p:attrNameLst>
                                      </p:cBhvr>
                                      <p:to>
                                        <p:strVal val="visible"/>
                                      </p:to>
                                    </p:set>
                                    <p:animEffect transition="in" filter="wipe(left)">
                                      <p:cBhvr>
                                        <p:cTn id="37" dur="500"/>
                                        <p:tgtEl>
                                          <p:spTgt spid="95275">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95275">
                                            <p:txEl>
                                              <p:pRg st="1" end="1"/>
                                            </p:txEl>
                                          </p:spTgt>
                                        </p:tgtEl>
                                        <p:attrNameLst>
                                          <p:attrName>style.visibility</p:attrName>
                                        </p:attrNameLst>
                                      </p:cBhvr>
                                      <p:to>
                                        <p:strVal val="visible"/>
                                      </p:to>
                                    </p:set>
                                    <p:animEffect transition="in" filter="wipe(left)">
                                      <p:cBhvr>
                                        <p:cTn id="42" dur="500"/>
                                        <p:tgtEl>
                                          <p:spTgt spid="95275">
                                            <p:txEl>
                                              <p:pRg st="1" end="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32" fill="hold" grpId="0" nodeType="clickEffect">
                                  <p:stCondLst>
                                    <p:cond delay="0"/>
                                  </p:stCondLst>
                                  <p:childTnLst>
                                    <p:set>
                                      <p:cBhvr>
                                        <p:cTn id="46" dur="1" fill="hold">
                                          <p:stCondLst>
                                            <p:cond delay="0"/>
                                          </p:stCondLst>
                                        </p:cTn>
                                        <p:tgtEl>
                                          <p:spTgt spid="95291">
                                            <p:txEl>
                                              <p:pRg st="0" end="0"/>
                                            </p:txEl>
                                          </p:spTgt>
                                        </p:tgtEl>
                                        <p:attrNameLst>
                                          <p:attrName>style.visibility</p:attrName>
                                        </p:attrNameLst>
                                      </p:cBhvr>
                                      <p:to>
                                        <p:strVal val="visible"/>
                                      </p:to>
                                    </p:set>
                                    <p:animEffect transition="in" filter="box(out)">
                                      <p:cBhvr>
                                        <p:cTn id="47" dur="500"/>
                                        <p:tgtEl>
                                          <p:spTgt spid="95291">
                                            <p:txEl>
                                              <p:pRg st="0" end="0"/>
                                            </p:txEl>
                                          </p:spTgt>
                                        </p:tgtEl>
                                      </p:cBhvr>
                                    </p:animEffect>
                                  </p:childTnLst>
                                  <p:subTnLst>
                                    <p:audio>
                                      <p:cMediaNode>
                                        <p:cTn display="0" masterRel="sameClick">
                                          <p:stCondLst>
                                            <p:cond evt="begin" delay="0">
                                              <p:tn val="45"/>
                                            </p:cond>
                                          </p:stCondLst>
                                          <p:endCondLst>
                                            <p:cond evt="onStopAudio" delay="0">
                                              <p:tgtEl>
                                                <p:sldTgt/>
                                              </p:tgtEl>
                                            </p:cond>
                                          </p:endCondLst>
                                        </p:cTn>
                                        <p:tgtEl>
                                          <p:sndTgt r:embed="rId58" name="camera.wav"/>
                                        </p:tgtEl>
                                      </p:cMediaNode>
                                    </p:audio>
                                  </p:subTnLst>
                                </p:cTn>
                              </p:par>
                            </p:childTnLst>
                          </p:cTn>
                        </p:par>
                      </p:childTnLst>
                    </p:cTn>
                  </p:par>
                  <p:par>
                    <p:cTn id="48" fill="hold">
                      <p:stCondLst>
                        <p:cond delay="indefinite"/>
                      </p:stCondLst>
                      <p:childTnLst>
                        <p:par>
                          <p:cTn id="49" fill="hold">
                            <p:stCondLst>
                              <p:cond delay="0"/>
                            </p:stCondLst>
                            <p:childTnLst>
                              <p:par>
                                <p:cTn id="50" presetID="4" presetClass="entr" presetSubtype="32" fill="hold" grpId="0" nodeType="clickEffect">
                                  <p:stCondLst>
                                    <p:cond delay="0"/>
                                  </p:stCondLst>
                                  <p:childTnLst>
                                    <p:set>
                                      <p:cBhvr>
                                        <p:cTn id="51" dur="1" fill="hold">
                                          <p:stCondLst>
                                            <p:cond delay="0"/>
                                          </p:stCondLst>
                                        </p:cTn>
                                        <p:tgtEl>
                                          <p:spTgt spid="95291">
                                            <p:txEl>
                                              <p:pRg st="1" end="1"/>
                                            </p:txEl>
                                          </p:spTgt>
                                        </p:tgtEl>
                                        <p:attrNameLst>
                                          <p:attrName>style.visibility</p:attrName>
                                        </p:attrNameLst>
                                      </p:cBhvr>
                                      <p:to>
                                        <p:strVal val="visible"/>
                                      </p:to>
                                    </p:set>
                                    <p:animEffect transition="in" filter="box(out)">
                                      <p:cBhvr>
                                        <p:cTn id="52" dur="500"/>
                                        <p:tgtEl>
                                          <p:spTgt spid="95291">
                                            <p:txEl>
                                              <p:pRg st="1" end="1"/>
                                            </p:txEl>
                                          </p:spTgt>
                                        </p:tgtEl>
                                      </p:cBhvr>
                                    </p:animEffect>
                                  </p:childTnLst>
                                  <p:subTnLst>
                                    <p:audio>
                                      <p:cMediaNode>
                                        <p:cTn display="0" masterRel="sameClick">
                                          <p:stCondLst>
                                            <p:cond evt="begin" delay="0">
                                              <p:tn val="50"/>
                                            </p:cond>
                                          </p:stCondLst>
                                          <p:endCondLst>
                                            <p:cond evt="onStopAudio" delay="0">
                                              <p:tgtEl>
                                                <p:sldTgt/>
                                              </p:tgtEl>
                                            </p:cond>
                                          </p:endCondLst>
                                        </p:cTn>
                                        <p:tgtEl>
                                          <p:sndTgt r:embed="rId58" name="camera.wav"/>
                                        </p:tgtEl>
                                      </p:cMediaNode>
                                    </p:audio>
                                  </p:subTnLst>
                                </p:cTn>
                              </p:par>
                            </p:childTnLst>
                          </p:cTn>
                        </p:par>
                      </p:childTnLst>
                    </p:cTn>
                  </p:par>
                  <p:par>
                    <p:cTn id="53" fill="hold">
                      <p:stCondLst>
                        <p:cond delay="indefinite"/>
                      </p:stCondLst>
                      <p:childTnLst>
                        <p:par>
                          <p:cTn id="54" fill="hold">
                            <p:stCondLst>
                              <p:cond delay="0"/>
                            </p:stCondLst>
                            <p:childTnLst>
                              <p:par>
                                <p:cTn id="55" presetID="4" presetClass="entr" presetSubtype="32" fill="hold" grpId="0" nodeType="clickEffect">
                                  <p:stCondLst>
                                    <p:cond delay="0"/>
                                  </p:stCondLst>
                                  <p:childTnLst>
                                    <p:set>
                                      <p:cBhvr>
                                        <p:cTn id="56" dur="1" fill="hold">
                                          <p:stCondLst>
                                            <p:cond delay="0"/>
                                          </p:stCondLst>
                                        </p:cTn>
                                        <p:tgtEl>
                                          <p:spTgt spid="95274"/>
                                        </p:tgtEl>
                                        <p:attrNameLst>
                                          <p:attrName>style.visibility</p:attrName>
                                        </p:attrNameLst>
                                      </p:cBhvr>
                                      <p:to>
                                        <p:strVal val="visible"/>
                                      </p:to>
                                    </p:set>
                                    <p:animEffect transition="in" filter="box(out)">
                                      <p:cBhvr>
                                        <p:cTn id="57" dur="500"/>
                                        <p:tgtEl>
                                          <p:spTgt spid="95274"/>
                                        </p:tgtEl>
                                      </p:cBhvr>
                                    </p:animEffect>
                                  </p:childTnLst>
                                  <p:subTnLst>
                                    <p:audio>
                                      <p:cMediaNode>
                                        <p:cTn display="0" masterRel="sameClick">
                                          <p:stCondLst>
                                            <p:cond evt="begin" delay="0">
                                              <p:tn val="55"/>
                                            </p:cond>
                                          </p:stCondLst>
                                          <p:endCondLst>
                                            <p:cond evt="onStopAudio" delay="0">
                                              <p:tgtEl>
                                                <p:sldTgt/>
                                              </p:tgtEl>
                                            </p:cond>
                                          </p:endCondLst>
                                        </p:cTn>
                                        <p:tgtEl>
                                          <p:sndTgt r:embed="rId58" name="camera.wav"/>
                                        </p:tgtEl>
                                      </p:cMediaNode>
                                    </p:audio>
                                  </p:subTnLst>
                                </p:cTn>
                              </p:par>
                            </p:childTnLst>
                          </p:cTn>
                        </p:par>
                      </p:childTnLst>
                    </p:cTn>
                  </p:par>
                  <p:par>
                    <p:cTn id="58" fill="hold">
                      <p:stCondLst>
                        <p:cond delay="indefinite"/>
                      </p:stCondLst>
                      <p:childTnLst>
                        <p:par>
                          <p:cTn id="59" fill="hold">
                            <p:stCondLst>
                              <p:cond delay="0"/>
                            </p:stCondLst>
                            <p:childTnLst>
                              <p:par>
                                <p:cTn id="60" presetID="4" presetClass="entr" presetSubtype="32" fill="hold" grpId="0" nodeType="clickEffect">
                                  <p:stCondLst>
                                    <p:cond delay="0"/>
                                  </p:stCondLst>
                                  <p:childTnLst>
                                    <p:set>
                                      <p:cBhvr>
                                        <p:cTn id="61" dur="1" fill="hold">
                                          <p:stCondLst>
                                            <p:cond delay="0"/>
                                          </p:stCondLst>
                                        </p:cTn>
                                        <p:tgtEl>
                                          <p:spTgt spid="95238"/>
                                        </p:tgtEl>
                                        <p:attrNameLst>
                                          <p:attrName>style.visibility</p:attrName>
                                        </p:attrNameLst>
                                      </p:cBhvr>
                                      <p:to>
                                        <p:strVal val="visible"/>
                                      </p:to>
                                    </p:set>
                                    <p:animEffect transition="in" filter="box(out)">
                                      <p:cBhvr>
                                        <p:cTn id="62" dur="500"/>
                                        <p:tgtEl>
                                          <p:spTgt spid="95238"/>
                                        </p:tgtEl>
                                      </p:cBhvr>
                                    </p:animEffect>
                                  </p:childTnLst>
                                  <p:subTnLst>
                                    <p:audio>
                                      <p:cMediaNode>
                                        <p:cTn display="0" masterRel="sameClick">
                                          <p:stCondLst>
                                            <p:cond evt="begin" delay="0">
                                              <p:tn val="60"/>
                                            </p:cond>
                                          </p:stCondLst>
                                          <p:endCondLst>
                                            <p:cond evt="onStopAudio" delay="0">
                                              <p:tgtEl>
                                                <p:sldTgt/>
                                              </p:tgtEl>
                                            </p:cond>
                                          </p:endCondLst>
                                        </p:cTn>
                                        <p:tgtEl>
                                          <p:sndTgt r:embed="rId58" name="camera.wav"/>
                                        </p:tgtEl>
                                      </p:cMediaNode>
                                    </p:audio>
                                  </p:sub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95235"/>
                                        </p:tgtEl>
                                        <p:attrNameLst>
                                          <p:attrName>style.visibility</p:attrName>
                                        </p:attrNameLst>
                                      </p:cBhvr>
                                      <p:to>
                                        <p:strVal val="visible"/>
                                      </p:to>
                                    </p:set>
                                    <p:animEffect transition="in" filter="wipe(left)">
                                      <p:cBhvr>
                                        <p:cTn id="67" dur="500"/>
                                        <p:tgtEl>
                                          <p:spTgt spid="95235"/>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95236">
                                            <p:txEl>
                                              <p:pRg st="0" end="0"/>
                                            </p:txEl>
                                          </p:spTgt>
                                        </p:tgtEl>
                                        <p:attrNameLst>
                                          <p:attrName>style.visibility</p:attrName>
                                        </p:attrNameLst>
                                      </p:cBhvr>
                                      <p:to>
                                        <p:strVal val="visible"/>
                                      </p:to>
                                    </p:set>
                                    <p:animEffect transition="in" filter="wipe(left)">
                                      <p:cBhvr>
                                        <p:cTn id="72" dur="500"/>
                                        <p:tgtEl>
                                          <p:spTgt spid="9523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4" grpId="0" build="p"/>
      <p:bldP spid="95236" grpId="0" build="p"/>
      <p:bldP spid="95237" grpId="0" bldLvl="0" animBg="1"/>
      <p:bldP spid="95238" grpId="0" bldLvl="0" animBg="1"/>
      <p:bldP spid="95264" grpId="0" bldLvl="0" animBg="1"/>
      <p:bldP spid="95274" grpId="0" bldLvl="0" animBg="1"/>
      <p:bldP spid="95275" grpId="0" build="p"/>
      <p:bldP spid="95291" grpId="0"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38" action="ppaction://hlinksldjump"/>
          </p:cNvPr>
          <p:cNvSpPr>
            <a:spLocks noChangeArrowheads="1"/>
          </p:cNvSpPr>
          <p:nvPr>
            <p:custDataLst>
              <p:tags r:id="rId2"/>
            </p:custDataLst>
          </p:nvPr>
        </p:nvSpPr>
        <p:spPr bwMode="auto">
          <a:xfrm>
            <a:off x="1341120" y="495935"/>
            <a:ext cx="6083300" cy="789659"/>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4000" noProof="0">
                <a:ln>
                  <a:noFill/>
                </a:ln>
                <a:solidFill>
                  <a:schemeClr val="bg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sym typeface="+mn-ea"/>
              </a:rPr>
              <a:t>1.5</a:t>
            </a:r>
            <a:r>
              <a:rPr kumimoji="1" lang="en-US" altLang="zh-CN" sz="4000" noProof="0">
                <a:ln>
                  <a:noFill/>
                </a:ln>
                <a:solidFill>
                  <a:schemeClr val="bg1"/>
                </a:solidFill>
                <a:effectLst>
                  <a:outerShdw blurRad="38100" dist="38100" dir="2700000" algn="tl">
                    <a:srgbClr val="000000"/>
                  </a:outerShdw>
                </a:effectLst>
                <a:uLnTx/>
                <a:uFillTx/>
                <a:latin typeface="宋体" panose="02010600030101010101" pitchFamily="2" charset="-122"/>
                <a:ea typeface="宋体" panose="02010600030101010101" pitchFamily="2" charset="-122"/>
                <a:sym typeface="+mn-ea"/>
              </a:rPr>
              <a:t> </a:t>
            </a:r>
            <a:r>
              <a:rPr kumimoji="1" lang="zh-CN" altLang="en-US" sz="4000" noProof="0">
                <a:ln>
                  <a:noFill/>
                </a:ln>
                <a:solidFill>
                  <a:schemeClr val="bg1"/>
                </a:solidFill>
                <a:effectLst>
                  <a:outerShdw blurRad="38100" dist="38100" dir="2700000" algn="tl">
                    <a:srgbClr val="000000"/>
                  </a:outerShdw>
                </a:effectLst>
                <a:uLnTx/>
                <a:uFillTx/>
                <a:latin typeface="宋体" panose="02010600030101010101" pitchFamily="2" charset="-122"/>
                <a:ea typeface="宋体" panose="02010600030101010101" pitchFamily="2" charset="-122"/>
                <a:sym typeface="+mn-ea"/>
              </a:rPr>
              <a:t>电路的基本分析方法</a:t>
            </a:r>
            <a:endParaRPr kumimoji="1" lang="zh-CN" altLang="en-US" sz="40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endParaRPr>
          </a:p>
        </p:txBody>
      </p:sp>
      <p:sp>
        <p:nvSpPr>
          <p:cNvPr id="96258" name="Text Box 2"/>
          <p:cNvSpPr txBox="1">
            <a:spLocks noChangeArrowheads="1"/>
          </p:cNvSpPr>
          <p:nvPr>
            <p:custDataLst>
              <p:tags r:id="rId3"/>
            </p:custDataLst>
          </p:nvPr>
        </p:nvSpPr>
        <p:spPr bwMode="auto">
          <a:xfrm>
            <a:off x="457200" y="4258310"/>
            <a:ext cx="8077200" cy="1373188"/>
          </a:xfrm>
          <a:prstGeom prst="rect">
            <a:avLst/>
          </a:prstGeom>
          <a:noFill/>
          <a:ln w="9525">
            <a:noFill/>
            <a:miter lim="800000"/>
          </a:ln>
          <a:effectLst/>
        </p:spPr>
        <p:txBody>
          <a:bodyPr>
            <a:spAutoFit/>
          </a:bodyPr>
          <a:lstStyle/>
          <a:p>
            <a:pPr marR="0" defTabSz="914400">
              <a:buClrTx/>
              <a:buSzTx/>
              <a:buFontTx/>
              <a:buNone/>
              <a:defRPr/>
            </a:pPr>
            <a:r>
              <a:rPr kumimoji="1" lang="zh-CN" altLang="en-US" sz="2800" b="1" kern="1200" cap="none" spc="0" normalizeH="0" baseline="0" noProof="0">
                <a:latin typeface="Times New Roman" panose="02020603050405020304" pitchFamily="18" charset="0"/>
                <a:ea typeface="宋体" panose="02010600030101010101" pitchFamily="2" charset="-122"/>
                <a:cs typeface="+mn-cs"/>
              </a:rPr>
              <a:t>       </a:t>
            </a:r>
            <a:r>
              <a:rPr kumimoji="1" lang="zh-CN" altLang="en-US" sz="2800" b="1" kern="1200" cap="none" spc="0" normalizeH="0" baseline="0" noProof="0">
                <a:solidFill>
                  <a:schemeClr val="accent2"/>
                </a:solidFill>
                <a:latin typeface="Times New Roman" panose="02020603050405020304" pitchFamily="18" charset="0"/>
                <a:ea typeface="宋体" panose="02010600030101010101" pitchFamily="2" charset="-122"/>
                <a:cs typeface="+mn-cs"/>
              </a:rPr>
              <a:t>以支路电流为待求量，应用</a:t>
            </a:r>
            <a:r>
              <a:rPr kumimoji="1" lang="en-US" altLang="zh-CN" sz="2800" b="1" kern="1200" cap="none" spc="0" normalizeH="0" baseline="0" noProof="0">
                <a:solidFill>
                  <a:srgbClr val="FF0000"/>
                </a:solidFill>
                <a:latin typeface="Times New Roman" panose="02020603050405020304" pitchFamily="18" charset="0"/>
                <a:ea typeface="宋体" panose="02010600030101010101" pitchFamily="2" charset="-122"/>
                <a:cs typeface="+mn-cs"/>
              </a:rPr>
              <a:t>KCL</a:t>
            </a:r>
            <a:r>
              <a:rPr kumimoji="1" lang="zh-CN" altLang="en-US" sz="2800" b="1" kern="1200" cap="none" spc="0" normalizeH="0" baseline="0" noProof="0">
                <a:solidFill>
                  <a:srgbClr val="FF0000"/>
                </a:solidFill>
                <a:latin typeface="Times New Roman" panose="02020603050405020304" pitchFamily="18" charset="0"/>
                <a:ea typeface="宋体" panose="02010600030101010101" pitchFamily="2" charset="-122"/>
                <a:cs typeface="+mn-cs"/>
              </a:rPr>
              <a:t>、</a:t>
            </a:r>
            <a:r>
              <a:rPr kumimoji="1" lang="en-US" altLang="zh-CN" sz="2800" b="1" kern="1200" cap="none" spc="0" normalizeH="0" baseline="0" noProof="0">
                <a:solidFill>
                  <a:srgbClr val="FF0000"/>
                </a:solidFill>
                <a:latin typeface="Times New Roman" panose="02020603050405020304" pitchFamily="18" charset="0"/>
                <a:ea typeface="宋体" panose="02010600030101010101" pitchFamily="2" charset="-122"/>
                <a:cs typeface="+mn-cs"/>
              </a:rPr>
              <a:t>KVL</a:t>
            </a:r>
            <a:r>
              <a:rPr kumimoji="1" lang="zh-CN" altLang="en-US" sz="2800" b="1" kern="1200" cap="none" spc="0" normalizeH="0" baseline="0" noProof="0">
                <a:solidFill>
                  <a:schemeClr val="accent2"/>
                </a:solidFill>
                <a:latin typeface="Times New Roman" panose="02020603050405020304" pitchFamily="18" charset="0"/>
                <a:ea typeface="宋体" panose="02010600030101010101" pitchFamily="2" charset="-122"/>
                <a:cs typeface="+mn-cs"/>
              </a:rPr>
              <a:t>列写电路方程组，求解各支路电流的方法称为</a:t>
            </a:r>
            <a:r>
              <a:rPr kumimoji="1" lang="zh-CN" altLang="en-US" sz="2800" b="1" kern="1200" cap="none" spc="0" normalizeH="0" baseline="0" noProof="0">
                <a:solidFill>
                  <a:srgbClr val="A50021"/>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支路电流法。</a:t>
            </a:r>
          </a:p>
        </p:txBody>
      </p:sp>
      <p:sp>
        <p:nvSpPr>
          <p:cNvPr id="96259" name="Rectangle 3"/>
          <p:cNvSpPr/>
          <p:nvPr>
            <p:custDataLst>
              <p:tags r:id="rId4"/>
            </p:custDataLst>
          </p:nvPr>
        </p:nvSpPr>
        <p:spPr>
          <a:xfrm>
            <a:off x="368300" y="5623560"/>
            <a:ext cx="8077200" cy="946150"/>
          </a:xfrm>
          <a:prstGeom prst="rect">
            <a:avLst/>
          </a:prstGeom>
          <a:noFill/>
          <a:ln w="9525">
            <a:noFill/>
          </a:ln>
        </p:spPr>
        <p:txBody>
          <a:bodyPr>
            <a:spAutoFit/>
          </a:bodyPr>
          <a:lstStyle/>
          <a:p>
            <a:r>
              <a:rPr lang="zh-CN" altLang="en-US" sz="2800" b="1" dirty="0">
                <a:solidFill>
                  <a:schemeClr val="accent2"/>
                </a:solidFill>
                <a:latin typeface="Times New Roman" panose="02020603050405020304" pitchFamily="18" charset="0"/>
              </a:rPr>
              <a:t>        </a:t>
            </a:r>
            <a:r>
              <a:rPr lang="zh-CN" altLang="en-US" sz="2800" b="1" dirty="0">
                <a:solidFill>
                  <a:srgbClr val="CC0099"/>
                </a:solidFill>
                <a:latin typeface="Times New Roman" panose="02020603050405020304" pitchFamily="18" charset="0"/>
              </a:rPr>
              <a:t>支路电流法</a:t>
            </a:r>
            <a:r>
              <a:rPr lang="zh-CN" altLang="en-US" sz="2800" b="1" dirty="0">
                <a:solidFill>
                  <a:schemeClr val="accent2"/>
                </a:solidFill>
                <a:latin typeface="宋体" panose="02010600030101010101" pitchFamily="2" charset="-122"/>
              </a:rPr>
              <a:t>是计算复杂电路最基本的方法。需要的</a:t>
            </a:r>
            <a:r>
              <a:rPr lang="zh-CN" altLang="en-US" sz="2800" b="1" dirty="0">
                <a:solidFill>
                  <a:srgbClr val="CC0099"/>
                </a:solidFill>
                <a:latin typeface="宋体" panose="02010600030101010101" pitchFamily="2" charset="-122"/>
              </a:rPr>
              <a:t>方程个数与电路的支路数相等。</a:t>
            </a:r>
          </a:p>
        </p:txBody>
      </p:sp>
      <p:grpSp>
        <p:nvGrpSpPr>
          <p:cNvPr id="2" name="Group 4"/>
          <p:cNvGrpSpPr/>
          <p:nvPr/>
        </p:nvGrpSpPr>
        <p:grpSpPr>
          <a:xfrm>
            <a:off x="3886200" y="1362710"/>
            <a:ext cx="4051300" cy="2438400"/>
            <a:chOff x="2976" y="1761"/>
            <a:chExt cx="2552" cy="1536"/>
          </a:xfrm>
        </p:grpSpPr>
        <p:sp>
          <p:nvSpPr>
            <p:cNvPr id="108551" name="Line 5"/>
            <p:cNvSpPr/>
            <p:nvPr>
              <p:custDataLst>
                <p:tags r:id="rId7"/>
              </p:custDataLst>
            </p:nvPr>
          </p:nvSpPr>
          <p:spPr>
            <a:xfrm>
              <a:off x="4285" y="2139"/>
              <a:ext cx="0" cy="1152"/>
            </a:xfrm>
            <a:prstGeom prst="line">
              <a:avLst/>
            </a:prstGeom>
            <a:ln w="28575" cap="flat" cmpd="sng">
              <a:solidFill>
                <a:schemeClr val="accent2"/>
              </a:solidFill>
              <a:prstDash val="solid"/>
              <a:headEnd type="none" w="med" len="med"/>
              <a:tailEnd type="none" w="med" len="med"/>
            </a:ln>
          </p:spPr>
        </p:sp>
        <p:sp>
          <p:nvSpPr>
            <p:cNvPr id="108552" name="Text Box 6"/>
            <p:cNvSpPr txBox="1"/>
            <p:nvPr>
              <p:custDataLst>
                <p:tags r:id="rId8"/>
              </p:custDataLst>
            </p:nvPr>
          </p:nvSpPr>
          <p:spPr>
            <a:xfrm>
              <a:off x="3757" y="2379"/>
              <a:ext cx="495" cy="327"/>
            </a:xfrm>
            <a:prstGeom prst="rect">
              <a:avLst/>
            </a:prstGeom>
            <a:noFill/>
            <a:ln w="9525">
              <a:noFill/>
            </a:ln>
          </p:spPr>
          <p:txBody>
            <a:bodyPr>
              <a:spAutoFit/>
            </a:bodyPr>
            <a:lstStyle/>
            <a:p>
              <a:pPr eaLnBrk="0" hangingPunct="0"/>
              <a:r>
                <a:rPr lang="en-US" altLang="zh-CN" sz="2800" b="1" i="1" dirty="0">
                  <a:solidFill>
                    <a:schemeClr val="accent2"/>
                  </a:solidFill>
                  <a:latin typeface="Times New Roman" panose="02020603050405020304" pitchFamily="18" charset="0"/>
                </a:rPr>
                <a:t>U</a:t>
              </a:r>
              <a:r>
                <a:rPr lang="en-US" altLang="zh-CN" sz="2800" baseline="-25000" dirty="0">
                  <a:solidFill>
                    <a:schemeClr val="accent2"/>
                  </a:solidFill>
                  <a:latin typeface="Times New Roman" panose="02020603050405020304" pitchFamily="18" charset="0"/>
                </a:rPr>
                <a:t>s1</a:t>
              </a:r>
              <a:endParaRPr lang="en-US" altLang="zh-CN" sz="2800" dirty="0">
                <a:solidFill>
                  <a:schemeClr val="accent2"/>
                </a:solidFill>
                <a:latin typeface="Times New Roman" panose="02020603050405020304" pitchFamily="18" charset="0"/>
                <a:ea typeface="楷体_GB2312" pitchFamily="49" charset="-122"/>
              </a:endParaRPr>
            </a:p>
          </p:txBody>
        </p:sp>
        <p:sp>
          <p:nvSpPr>
            <p:cNvPr id="108553" name="Oval 7"/>
            <p:cNvSpPr/>
            <p:nvPr>
              <p:custDataLst>
                <p:tags r:id="rId9"/>
              </p:custDataLst>
            </p:nvPr>
          </p:nvSpPr>
          <p:spPr>
            <a:xfrm flipH="1">
              <a:off x="4201" y="2473"/>
              <a:ext cx="189" cy="179"/>
            </a:xfrm>
            <a:prstGeom prst="ellipse">
              <a:avLst/>
            </a:prstGeom>
            <a:no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8554" name="Text Box 8"/>
            <p:cNvSpPr txBox="1"/>
            <p:nvPr>
              <p:custDataLst>
                <p:tags r:id="rId10"/>
              </p:custDataLst>
            </p:nvPr>
          </p:nvSpPr>
          <p:spPr>
            <a:xfrm>
              <a:off x="4119" y="2235"/>
              <a:ext cx="224"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108555" name="Text Box 9"/>
            <p:cNvSpPr txBox="1"/>
            <p:nvPr>
              <p:custDataLst>
                <p:tags r:id="rId11"/>
              </p:custDataLst>
            </p:nvPr>
          </p:nvSpPr>
          <p:spPr>
            <a:xfrm>
              <a:off x="4155" y="2559"/>
              <a:ext cx="180"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108556" name="Text Box 10"/>
            <p:cNvSpPr txBox="1"/>
            <p:nvPr>
              <p:custDataLst>
                <p:tags r:id="rId12"/>
              </p:custDataLst>
            </p:nvPr>
          </p:nvSpPr>
          <p:spPr>
            <a:xfrm>
              <a:off x="3805" y="2763"/>
              <a:ext cx="384" cy="288"/>
            </a:xfrm>
            <a:prstGeom prst="rect">
              <a:avLst/>
            </a:prstGeom>
            <a:noFill/>
            <a:ln w="9525">
              <a:noFill/>
            </a:ln>
          </p:spPr>
          <p:txBody>
            <a:bodyPr>
              <a:spAutoFit/>
            </a:bodyPr>
            <a:lstStyle/>
            <a:p>
              <a:r>
                <a:rPr lang="en-US" altLang="zh-CN" b="1" i="1" dirty="0">
                  <a:solidFill>
                    <a:srgbClr val="0033CC"/>
                  </a:solidFill>
                  <a:latin typeface="Times New Roman" panose="02020603050405020304" pitchFamily="18" charset="0"/>
                </a:rPr>
                <a:t>R</a:t>
              </a:r>
              <a:r>
                <a:rPr lang="en-US" altLang="zh-CN" sz="2000" b="1" baseline="-25000" dirty="0">
                  <a:solidFill>
                    <a:srgbClr val="0033CC"/>
                  </a:solidFill>
                  <a:latin typeface="Times New Roman" panose="02020603050405020304" pitchFamily="18" charset="0"/>
                </a:rPr>
                <a:t>1</a:t>
              </a:r>
            </a:p>
          </p:txBody>
        </p:sp>
        <p:sp>
          <p:nvSpPr>
            <p:cNvPr id="108557" name="Line 11"/>
            <p:cNvSpPr/>
            <p:nvPr>
              <p:custDataLst>
                <p:tags r:id="rId13"/>
              </p:custDataLst>
            </p:nvPr>
          </p:nvSpPr>
          <p:spPr>
            <a:xfrm>
              <a:off x="5149" y="2139"/>
              <a:ext cx="0" cy="1152"/>
            </a:xfrm>
            <a:prstGeom prst="line">
              <a:avLst/>
            </a:prstGeom>
            <a:ln w="28575" cap="flat" cmpd="sng">
              <a:solidFill>
                <a:schemeClr val="accent2"/>
              </a:solidFill>
              <a:prstDash val="solid"/>
              <a:headEnd type="none" w="med" len="med"/>
              <a:tailEnd type="none" w="med" len="med"/>
            </a:ln>
          </p:spPr>
        </p:sp>
        <p:sp>
          <p:nvSpPr>
            <p:cNvPr id="108558" name="Text Box 12"/>
            <p:cNvSpPr txBox="1"/>
            <p:nvPr>
              <p:custDataLst>
                <p:tags r:id="rId14"/>
              </p:custDataLst>
            </p:nvPr>
          </p:nvSpPr>
          <p:spPr>
            <a:xfrm>
              <a:off x="4621" y="2379"/>
              <a:ext cx="495" cy="327"/>
            </a:xfrm>
            <a:prstGeom prst="rect">
              <a:avLst/>
            </a:prstGeom>
            <a:noFill/>
            <a:ln w="9525">
              <a:noFill/>
            </a:ln>
          </p:spPr>
          <p:txBody>
            <a:bodyPr>
              <a:spAutoFit/>
            </a:bodyPr>
            <a:lstStyle/>
            <a:p>
              <a:pPr eaLnBrk="0" hangingPunct="0"/>
              <a:r>
                <a:rPr lang="en-US" altLang="zh-CN" sz="2800" b="1" i="1" dirty="0">
                  <a:solidFill>
                    <a:schemeClr val="accent2"/>
                  </a:solidFill>
                  <a:latin typeface="Times New Roman" panose="02020603050405020304" pitchFamily="18" charset="0"/>
                </a:rPr>
                <a:t>U</a:t>
              </a:r>
              <a:r>
                <a:rPr lang="en-US" altLang="zh-CN" sz="2800" baseline="-25000" dirty="0">
                  <a:solidFill>
                    <a:schemeClr val="accent2"/>
                  </a:solidFill>
                  <a:latin typeface="Times New Roman" panose="02020603050405020304" pitchFamily="18" charset="0"/>
                </a:rPr>
                <a:t>s2</a:t>
              </a:r>
              <a:endParaRPr lang="en-US" altLang="zh-CN" sz="2800" dirty="0">
                <a:solidFill>
                  <a:schemeClr val="accent2"/>
                </a:solidFill>
                <a:latin typeface="Times New Roman" panose="02020603050405020304" pitchFamily="18" charset="0"/>
                <a:ea typeface="楷体_GB2312" pitchFamily="49" charset="-122"/>
              </a:endParaRPr>
            </a:p>
          </p:txBody>
        </p:sp>
        <p:sp>
          <p:nvSpPr>
            <p:cNvPr id="108559" name="Oval 13"/>
            <p:cNvSpPr/>
            <p:nvPr>
              <p:custDataLst>
                <p:tags r:id="rId15"/>
              </p:custDataLst>
            </p:nvPr>
          </p:nvSpPr>
          <p:spPr>
            <a:xfrm flipH="1">
              <a:off x="5065" y="2473"/>
              <a:ext cx="189" cy="179"/>
            </a:xfrm>
            <a:prstGeom prst="ellipse">
              <a:avLst/>
            </a:prstGeom>
            <a:no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8560" name="Text Box 14"/>
            <p:cNvSpPr txBox="1"/>
            <p:nvPr>
              <p:custDataLst>
                <p:tags r:id="rId16"/>
              </p:custDataLst>
            </p:nvPr>
          </p:nvSpPr>
          <p:spPr>
            <a:xfrm>
              <a:off x="4983" y="2235"/>
              <a:ext cx="224"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108561" name="Text Box 15"/>
            <p:cNvSpPr txBox="1"/>
            <p:nvPr>
              <p:custDataLst>
                <p:tags r:id="rId17"/>
              </p:custDataLst>
            </p:nvPr>
          </p:nvSpPr>
          <p:spPr>
            <a:xfrm>
              <a:off x="5019" y="2559"/>
              <a:ext cx="180"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108562" name="Rectangle 16"/>
            <p:cNvSpPr/>
            <p:nvPr>
              <p:custDataLst>
                <p:tags r:id="rId18"/>
              </p:custDataLst>
            </p:nvPr>
          </p:nvSpPr>
          <p:spPr>
            <a:xfrm>
              <a:off x="5101" y="2833"/>
              <a:ext cx="96" cy="216"/>
            </a:xfrm>
            <a:prstGeom prst="rect">
              <a:avLst/>
            </a:prstGeom>
            <a:gradFill rotWithShape="0">
              <a:gsLst>
                <a:gs pos="0">
                  <a:srgbClr val="FEE6BE"/>
                </a:gs>
                <a:gs pos="100000">
                  <a:srgbClr val="FFFFFF"/>
                </a:gs>
              </a:gsLst>
              <a:lin ang="5400000" scaled="1"/>
              <a:tileRect/>
            </a:gra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8563" name="Text Box 17"/>
            <p:cNvSpPr txBox="1"/>
            <p:nvPr>
              <p:custDataLst>
                <p:tags r:id="rId19"/>
              </p:custDataLst>
            </p:nvPr>
          </p:nvSpPr>
          <p:spPr>
            <a:xfrm>
              <a:off x="4669" y="2763"/>
              <a:ext cx="384" cy="288"/>
            </a:xfrm>
            <a:prstGeom prst="rect">
              <a:avLst/>
            </a:prstGeom>
            <a:noFill/>
            <a:ln w="9525">
              <a:noFill/>
            </a:ln>
          </p:spPr>
          <p:txBody>
            <a:bodyPr>
              <a:spAutoFit/>
            </a:bodyPr>
            <a:lstStyle/>
            <a:p>
              <a:r>
                <a:rPr lang="en-US" altLang="zh-CN" b="1" i="1" dirty="0">
                  <a:solidFill>
                    <a:srgbClr val="0033CC"/>
                  </a:solidFill>
                  <a:latin typeface="Times New Roman" panose="02020603050405020304" pitchFamily="18" charset="0"/>
                </a:rPr>
                <a:t>R</a:t>
              </a:r>
              <a:r>
                <a:rPr lang="en-US" altLang="zh-CN" b="1" baseline="-25000" dirty="0">
                  <a:solidFill>
                    <a:srgbClr val="0033CC"/>
                  </a:solidFill>
                  <a:latin typeface="Times New Roman" panose="02020603050405020304" pitchFamily="18" charset="0"/>
                </a:rPr>
                <a:t>2</a:t>
              </a:r>
              <a:endParaRPr lang="en-US" altLang="zh-CN" sz="2000" b="1" baseline="-25000" dirty="0">
                <a:solidFill>
                  <a:srgbClr val="0033CC"/>
                </a:solidFill>
                <a:latin typeface="Times New Roman" panose="02020603050405020304" pitchFamily="18" charset="0"/>
              </a:endParaRPr>
            </a:p>
          </p:txBody>
        </p:sp>
        <p:sp>
          <p:nvSpPr>
            <p:cNvPr id="108564" name="Line 18"/>
            <p:cNvSpPr/>
            <p:nvPr>
              <p:custDataLst>
                <p:tags r:id="rId20"/>
              </p:custDataLst>
            </p:nvPr>
          </p:nvSpPr>
          <p:spPr>
            <a:xfrm>
              <a:off x="3499" y="2139"/>
              <a:ext cx="1651" cy="0"/>
            </a:xfrm>
            <a:prstGeom prst="line">
              <a:avLst/>
            </a:prstGeom>
            <a:ln w="28575" cap="flat" cmpd="sng">
              <a:solidFill>
                <a:schemeClr val="accent2"/>
              </a:solidFill>
              <a:prstDash val="solid"/>
              <a:headEnd type="none" w="med" len="med"/>
              <a:tailEnd type="none" w="med" len="med"/>
            </a:ln>
          </p:spPr>
        </p:sp>
        <p:sp>
          <p:nvSpPr>
            <p:cNvPr id="108565" name="Line 19"/>
            <p:cNvSpPr/>
            <p:nvPr>
              <p:custDataLst>
                <p:tags r:id="rId21"/>
              </p:custDataLst>
            </p:nvPr>
          </p:nvSpPr>
          <p:spPr>
            <a:xfrm>
              <a:off x="3511" y="3291"/>
              <a:ext cx="1663" cy="0"/>
            </a:xfrm>
            <a:prstGeom prst="line">
              <a:avLst/>
            </a:prstGeom>
            <a:ln w="28575" cap="flat" cmpd="sng">
              <a:solidFill>
                <a:schemeClr val="accent2"/>
              </a:solidFill>
              <a:prstDash val="solid"/>
              <a:headEnd type="none" w="med" len="med"/>
              <a:tailEnd type="none" w="med" len="med"/>
            </a:ln>
          </p:spPr>
        </p:sp>
        <p:sp>
          <p:nvSpPr>
            <p:cNvPr id="108566" name="Line 20"/>
            <p:cNvSpPr/>
            <p:nvPr>
              <p:custDataLst>
                <p:tags r:id="rId22"/>
              </p:custDataLst>
            </p:nvPr>
          </p:nvSpPr>
          <p:spPr>
            <a:xfrm>
              <a:off x="3491" y="2145"/>
              <a:ext cx="0" cy="1152"/>
            </a:xfrm>
            <a:prstGeom prst="line">
              <a:avLst/>
            </a:prstGeom>
            <a:ln w="28575" cap="flat" cmpd="sng">
              <a:solidFill>
                <a:schemeClr val="accent2"/>
              </a:solidFill>
              <a:prstDash val="solid"/>
              <a:headEnd type="none" w="med" len="med"/>
              <a:tailEnd type="none" w="med" len="med"/>
            </a:ln>
          </p:spPr>
        </p:sp>
        <p:sp>
          <p:nvSpPr>
            <p:cNvPr id="108567" name="Text Box 21"/>
            <p:cNvSpPr txBox="1"/>
            <p:nvPr>
              <p:custDataLst>
                <p:tags r:id="rId23"/>
              </p:custDataLst>
            </p:nvPr>
          </p:nvSpPr>
          <p:spPr>
            <a:xfrm>
              <a:off x="2976" y="2489"/>
              <a:ext cx="495" cy="327"/>
            </a:xfrm>
            <a:prstGeom prst="rect">
              <a:avLst/>
            </a:prstGeom>
            <a:noFill/>
            <a:ln w="9525">
              <a:noFill/>
            </a:ln>
          </p:spPr>
          <p:txBody>
            <a:bodyPr>
              <a:spAutoFit/>
            </a:bodyPr>
            <a:lstStyle/>
            <a:p>
              <a:pPr eaLnBrk="0" hangingPunct="0"/>
              <a:r>
                <a:rPr lang="en-US" altLang="zh-CN" sz="2800" b="1" i="1" dirty="0">
                  <a:solidFill>
                    <a:schemeClr val="accent2"/>
                  </a:solidFill>
                  <a:latin typeface="Times New Roman" panose="02020603050405020304" pitchFamily="18" charset="0"/>
                </a:rPr>
                <a:t>U</a:t>
              </a:r>
              <a:r>
                <a:rPr lang="en-US" altLang="zh-CN" sz="2800" baseline="-25000" dirty="0">
                  <a:solidFill>
                    <a:schemeClr val="accent2"/>
                  </a:solidFill>
                  <a:latin typeface="Times New Roman" panose="02020603050405020304" pitchFamily="18" charset="0"/>
                </a:rPr>
                <a:t>s3</a:t>
              </a:r>
              <a:endParaRPr lang="en-US" altLang="zh-CN" sz="2800" dirty="0">
                <a:solidFill>
                  <a:schemeClr val="accent2"/>
                </a:solidFill>
                <a:latin typeface="Times New Roman" panose="02020603050405020304" pitchFamily="18" charset="0"/>
                <a:ea typeface="楷体_GB2312" pitchFamily="49" charset="-122"/>
              </a:endParaRPr>
            </a:p>
          </p:txBody>
        </p:sp>
        <p:sp>
          <p:nvSpPr>
            <p:cNvPr id="108568" name="Oval 22"/>
            <p:cNvSpPr/>
            <p:nvPr>
              <p:custDataLst>
                <p:tags r:id="rId24"/>
              </p:custDataLst>
            </p:nvPr>
          </p:nvSpPr>
          <p:spPr>
            <a:xfrm flipH="1">
              <a:off x="3407" y="2583"/>
              <a:ext cx="189" cy="179"/>
            </a:xfrm>
            <a:prstGeom prst="ellipse">
              <a:avLst/>
            </a:prstGeom>
            <a:no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8569" name="Text Box 23"/>
            <p:cNvSpPr txBox="1"/>
            <p:nvPr>
              <p:custDataLst>
                <p:tags r:id="rId25"/>
              </p:custDataLst>
            </p:nvPr>
          </p:nvSpPr>
          <p:spPr>
            <a:xfrm>
              <a:off x="3338" y="2345"/>
              <a:ext cx="224"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108570" name="Text Box 24"/>
            <p:cNvSpPr txBox="1"/>
            <p:nvPr>
              <p:custDataLst>
                <p:tags r:id="rId26"/>
              </p:custDataLst>
            </p:nvPr>
          </p:nvSpPr>
          <p:spPr>
            <a:xfrm>
              <a:off x="3374" y="2669"/>
              <a:ext cx="180"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108571" name="Rectangle 25"/>
            <p:cNvSpPr/>
            <p:nvPr>
              <p:custDataLst>
                <p:tags r:id="rId27"/>
              </p:custDataLst>
            </p:nvPr>
          </p:nvSpPr>
          <p:spPr>
            <a:xfrm>
              <a:off x="4242" y="2813"/>
              <a:ext cx="96" cy="216"/>
            </a:xfrm>
            <a:prstGeom prst="rect">
              <a:avLst/>
            </a:prstGeom>
            <a:gradFill rotWithShape="0">
              <a:gsLst>
                <a:gs pos="0">
                  <a:srgbClr val="FEE6BE"/>
                </a:gs>
                <a:gs pos="100000">
                  <a:srgbClr val="FFFFFF"/>
                </a:gs>
              </a:gsLst>
              <a:lin ang="5400000" scaled="1"/>
              <a:tileRect/>
            </a:gra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8572" name="Text Box 26"/>
            <p:cNvSpPr txBox="1"/>
            <p:nvPr>
              <p:custDataLst>
                <p:tags r:id="rId28"/>
              </p:custDataLst>
            </p:nvPr>
          </p:nvSpPr>
          <p:spPr>
            <a:xfrm>
              <a:off x="3639" y="1761"/>
              <a:ext cx="384" cy="288"/>
            </a:xfrm>
            <a:prstGeom prst="rect">
              <a:avLst/>
            </a:prstGeom>
            <a:noFill/>
            <a:ln w="9525">
              <a:noFill/>
            </a:ln>
          </p:spPr>
          <p:txBody>
            <a:bodyPr>
              <a:spAutoFit/>
            </a:bodyPr>
            <a:lstStyle/>
            <a:p>
              <a:r>
                <a:rPr lang="en-US" altLang="zh-CN" b="1" i="1" dirty="0">
                  <a:solidFill>
                    <a:srgbClr val="0033CC"/>
                  </a:solidFill>
                  <a:latin typeface="Times New Roman" panose="02020603050405020304" pitchFamily="18" charset="0"/>
                </a:rPr>
                <a:t>R</a:t>
              </a:r>
              <a:r>
                <a:rPr lang="en-US" altLang="zh-CN" b="1" baseline="-25000" dirty="0">
                  <a:solidFill>
                    <a:srgbClr val="0033CC"/>
                  </a:solidFill>
                  <a:latin typeface="Times New Roman" panose="02020603050405020304" pitchFamily="18" charset="0"/>
                </a:rPr>
                <a:t>3</a:t>
              </a:r>
              <a:endParaRPr lang="en-US" altLang="zh-CN" sz="2000" b="1" baseline="-25000" dirty="0">
                <a:solidFill>
                  <a:srgbClr val="0033CC"/>
                </a:solidFill>
                <a:latin typeface="Times New Roman" panose="02020603050405020304" pitchFamily="18" charset="0"/>
              </a:endParaRPr>
            </a:p>
          </p:txBody>
        </p:sp>
        <p:sp>
          <p:nvSpPr>
            <p:cNvPr id="108573" name="Rectangle 27"/>
            <p:cNvSpPr/>
            <p:nvPr>
              <p:custDataLst>
                <p:tags r:id="rId29"/>
              </p:custDataLst>
            </p:nvPr>
          </p:nvSpPr>
          <p:spPr>
            <a:xfrm rot="5400000">
              <a:off x="3779" y="2036"/>
              <a:ext cx="96" cy="216"/>
            </a:xfrm>
            <a:prstGeom prst="rect">
              <a:avLst/>
            </a:prstGeom>
            <a:gradFill rotWithShape="0">
              <a:gsLst>
                <a:gs pos="0">
                  <a:srgbClr val="FEE6BE"/>
                </a:gs>
                <a:gs pos="100000">
                  <a:srgbClr val="FFFFFF"/>
                </a:gs>
              </a:gsLst>
              <a:lin ang="5400000" scaled="1"/>
              <a:tileRect/>
            </a:gra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8574" name="Line 28"/>
            <p:cNvSpPr/>
            <p:nvPr>
              <p:custDataLst>
                <p:tags r:id="rId30"/>
              </p:custDataLst>
            </p:nvPr>
          </p:nvSpPr>
          <p:spPr>
            <a:xfrm flipV="1">
              <a:off x="3490" y="2952"/>
              <a:ext cx="0" cy="169"/>
            </a:xfrm>
            <a:prstGeom prst="line">
              <a:avLst/>
            </a:prstGeom>
            <a:ln w="28575" cap="flat" cmpd="sng">
              <a:solidFill>
                <a:srgbClr val="FF0066"/>
              </a:solidFill>
              <a:prstDash val="solid"/>
              <a:headEnd type="none" w="med" len="med"/>
              <a:tailEnd type="stealth" w="med" len="med"/>
            </a:ln>
          </p:spPr>
        </p:sp>
        <p:sp>
          <p:nvSpPr>
            <p:cNvPr id="108575" name="Line 29"/>
            <p:cNvSpPr/>
            <p:nvPr>
              <p:custDataLst>
                <p:tags r:id="rId31"/>
              </p:custDataLst>
            </p:nvPr>
          </p:nvSpPr>
          <p:spPr>
            <a:xfrm flipV="1">
              <a:off x="4288" y="3070"/>
              <a:ext cx="0" cy="169"/>
            </a:xfrm>
            <a:prstGeom prst="line">
              <a:avLst/>
            </a:prstGeom>
            <a:ln w="28575" cap="flat" cmpd="sng">
              <a:solidFill>
                <a:srgbClr val="FF0066"/>
              </a:solidFill>
              <a:prstDash val="solid"/>
              <a:headEnd type="none" w="med" len="med"/>
              <a:tailEnd type="stealth" w="med" len="med"/>
            </a:ln>
          </p:spPr>
        </p:sp>
        <p:sp>
          <p:nvSpPr>
            <p:cNvPr id="108576" name="Line 30"/>
            <p:cNvSpPr/>
            <p:nvPr>
              <p:custDataLst>
                <p:tags r:id="rId32"/>
              </p:custDataLst>
            </p:nvPr>
          </p:nvSpPr>
          <p:spPr>
            <a:xfrm flipV="1">
              <a:off x="5152" y="3083"/>
              <a:ext cx="0" cy="169"/>
            </a:xfrm>
            <a:prstGeom prst="line">
              <a:avLst/>
            </a:prstGeom>
            <a:ln w="28575" cap="flat" cmpd="sng">
              <a:solidFill>
                <a:srgbClr val="FF0066"/>
              </a:solidFill>
              <a:prstDash val="solid"/>
              <a:headEnd type="none" w="med" len="med"/>
              <a:tailEnd type="stealth" w="med" len="med"/>
            </a:ln>
          </p:spPr>
        </p:sp>
        <p:sp>
          <p:nvSpPr>
            <p:cNvPr id="108577" name="Rectangle 31"/>
            <p:cNvSpPr/>
            <p:nvPr>
              <p:custDataLst>
                <p:tags r:id="rId33"/>
              </p:custDataLst>
            </p:nvPr>
          </p:nvSpPr>
          <p:spPr>
            <a:xfrm>
              <a:off x="4368" y="2954"/>
              <a:ext cx="279" cy="327"/>
            </a:xfrm>
            <a:prstGeom prst="rect">
              <a:avLst/>
            </a:prstGeom>
            <a:noFill/>
            <a:ln w="9525">
              <a:noFill/>
            </a:ln>
          </p:spPr>
          <p:txBody>
            <a:bodyPr wrap="none">
              <a:spAutoFit/>
            </a:bodyPr>
            <a:lstStyle/>
            <a:p>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1</a:t>
              </a:r>
            </a:p>
          </p:txBody>
        </p:sp>
        <p:sp>
          <p:nvSpPr>
            <p:cNvPr id="108578" name="Rectangle 32"/>
            <p:cNvSpPr/>
            <p:nvPr>
              <p:custDataLst>
                <p:tags r:id="rId34"/>
              </p:custDataLst>
            </p:nvPr>
          </p:nvSpPr>
          <p:spPr>
            <a:xfrm>
              <a:off x="5249" y="2919"/>
              <a:ext cx="279" cy="327"/>
            </a:xfrm>
            <a:prstGeom prst="rect">
              <a:avLst/>
            </a:prstGeom>
            <a:noFill/>
            <a:ln w="9525">
              <a:noFill/>
            </a:ln>
          </p:spPr>
          <p:txBody>
            <a:bodyPr wrap="none">
              <a:spAutoFit/>
            </a:bodyPr>
            <a:lstStyle/>
            <a:p>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2</a:t>
              </a:r>
            </a:p>
          </p:txBody>
        </p:sp>
        <p:sp>
          <p:nvSpPr>
            <p:cNvPr id="108579" name="Rectangle 33"/>
            <p:cNvSpPr/>
            <p:nvPr>
              <p:custDataLst>
                <p:tags r:id="rId35"/>
              </p:custDataLst>
            </p:nvPr>
          </p:nvSpPr>
          <p:spPr>
            <a:xfrm>
              <a:off x="3548" y="2945"/>
              <a:ext cx="279" cy="327"/>
            </a:xfrm>
            <a:prstGeom prst="rect">
              <a:avLst/>
            </a:prstGeom>
            <a:noFill/>
            <a:ln w="9525">
              <a:noFill/>
            </a:ln>
          </p:spPr>
          <p:txBody>
            <a:bodyPr wrap="none">
              <a:spAutoFit/>
            </a:bodyPr>
            <a:lstStyle/>
            <a:p>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3</a:t>
              </a:r>
            </a:p>
          </p:txBody>
        </p:sp>
      </p:grpSp>
      <p:sp>
        <p:nvSpPr>
          <p:cNvPr id="96290" name="Text Box 34"/>
          <p:cNvSpPr txBox="1">
            <a:spLocks noChangeArrowheads="1"/>
          </p:cNvSpPr>
          <p:nvPr>
            <p:custDataLst>
              <p:tags r:id="rId5"/>
            </p:custDataLst>
          </p:nvPr>
        </p:nvSpPr>
        <p:spPr bwMode="auto">
          <a:xfrm>
            <a:off x="990600" y="2353310"/>
            <a:ext cx="3048000" cy="946150"/>
          </a:xfrm>
          <a:prstGeom prst="rect">
            <a:avLst/>
          </a:prstGeom>
          <a:noFill/>
          <a:ln w="28575">
            <a:noFill/>
            <a:miter lim="800000"/>
            <a:tailEnd type="none" w="lg" len="med"/>
          </a:ln>
        </p:spPr>
        <p:txBody>
          <a:bodyPr>
            <a:spAutoFit/>
          </a:bodyPr>
          <a:lstStyle/>
          <a:p>
            <a:pPr marR="0" defTabSz="914400">
              <a:buClrTx/>
              <a:buSzTx/>
              <a:buFontTx/>
              <a:buNone/>
              <a:defRPr/>
            </a:pPr>
            <a:r>
              <a:rPr kumimoji="1" lang="zh-CN" altLang="en-US" sz="2800" b="1" kern="1200" cap="none" spc="0" normalizeH="0" baseline="0" noProof="0">
                <a:solidFill>
                  <a:schemeClr val="accent2"/>
                </a:solidFill>
                <a:latin typeface="Times New Roman" panose="02020603050405020304" pitchFamily="18" charset="0"/>
                <a:ea typeface="宋体" panose="02010600030101010101" pitchFamily="2" charset="-122"/>
                <a:cs typeface="+mn-cs"/>
              </a:rPr>
              <a:t>电路支路数</a:t>
            </a:r>
            <a:r>
              <a:rPr kumimoji="1" lang="en-US" altLang="zh-CN" sz="2800" b="1" i="1" kern="1200" cap="none" spc="0" normalizeH="0" baseline="0" noProof="0">
                <a:solidFill>
                  <a:srgbClr val="FF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b</a:t>
            </a:r>
            <a:r>
              <a:rPr kumimoji="1" lang="en-US" altLang="zh-CN" sz="2800" b="1" kern="1200" cap="none" spc="0" normalizeH="0" baseline="0" noProof="0">
                <a:solidFill>
                  <a:srgbClr val="FF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p>
          <a:p>
            <a:pPr marR="0" defTabSz="914400">
              <a:buClrTx/>
              <a:buSzTx/>
              <a:buFontTx/>
              <a:buNone/>
              <a:defRPr/>
            </a:pPr>
            <a:r>
              <a:rPr kumimoji="1" lang="zh-CN" altLang="en-US" sz="2800" b="1" kern="1200" cap="none" spc="0" normalizeH="0" baseline="0" noProof="0">
                <a:solidFill>
                  <a:schemeClr val="accent2"/>
                </a:solidFill>
                <a:latin typeface="Times New Roman" panose="02020603050405020304" pitchFamily="18" charset="0"/>
                <a:ea typeface="宋体" panose="02010600030101010101" pitchFamily="2" charset="-122"/>
                <a:cs typeface="+mn-cs"/>
              </a:rPr>
              <a:t>结点数</a:t>
            </a:r>
            <a:r>
              <a:rPr kumimoji="1" lang="en-US" altLang="zh-CN" sz="2800" b="1" i="1" kern="1200" cap="none" spc="0" normalizeH="0" baseline="0" noProof="0">
                <a:solidFill>
                  <a:srgbClr val="FF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n</a:t>
            </a:r>
            <a:endParaRPr kumimoji="1" lang="en-US" altLang="zh-CN" sz="2800" b="1" i="1" kern="1200" cap="none" spc="0" normalizeH="0" baseline="0" noProof="0">
              <a:solidFill>
                <a:schemeClr val="accent2"/>
              </a:solidFill>
              <a:latin typeface="Times New Roman" panose="02020603050405020304" pitchFamily="18" charset="0"/>
              <a:ea typeface="宋体" panose="02010600030101010101" pitchFamily="2" charset="-122"/>
              <a:cs typeface="+mn-cs"/>
            </a:endParaRPr>
          </a:p>
        </p:txBody>
      </p:sp>
      <p:sp>
        <p:nvSpPr>
          <p:cNvPr id="96291" name="AutoShape 35">
            <a:hlinkClick r:id="rId39" action="ppaction://hlinksldjump"/>
          </p:cNvPr>
          <p:cNvSpPr>
            <a:spLocks noChangeArrowheads="1"/>
          </p:cNvSpPr>
          <p:nvPr>
            <p:custDataLst>
              <p:tags r:id="rId6"/>
            </p:custDataLst>
          </p:nvPr>
        </p:nvSpPr>
        <p:spPr bwMode="auto">
          <a:xfrm>
            <a:off x="395288" y="1442085"/>
            <a:ext cx="4146550" cy="700088"/>
          </a:xfrm>
          <a:prstGeom prst="roundRect">
            <a:avLst>
              <a:gd name="adj" fmla="val 16667"/>
            </a:avLst>
          </a:prstGeom>
          <a:noFill/>
          <a:ln w="9525">
            <a:noFill/>
            <a:round/>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1.5.2  </a:t>
            </a:r>
            <a:r>
              <a:rPr kumimoji="1" lang="zh-CN" altLang="en-US" sz="3600" b="1" i="0" u="none" strike="noStrike" kern="1200" cap="none" spc="0" normalizeH="0" baseline="0" noProof="0">
                <a:ln>
                  <a:noFill/>
                </a:ln>
                <a:solidFill>
                  <a:srgbClr val="FF0066"/>
                </a:solidFill>
                <a:effectLst/>
                <a:uLnTx/>
                <a:uFillTx/>
                <a:latin typeface="楷体_GB2312" pitchFamily="49" charset="-122"/>
                <a:ea typeface="楷体_GB2312" pitchFamily="49" charset="-122"/>
                <a:cs typeface="+mn-cs"/>
              </a:rPr>
              <a:t>支路电流法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7" name="camera.wav"/>
                                        </p:tgtEl>
                                      </p:cMediaNode>
                                    </p:audio>
                                  </p:sub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6290"/>
                                        </p:tgtEl>
                                        <p:attrNameLst>
                                          <p:attrName>style.visibility</p:attrName>
                                        </p:attrNameLst>
                                      </p:cBhvr>
                                      <p:to>
                                        <p:strVal val="visible"/>
                                      </p:to>
                                    </p:set>
                                    <p:anim calcmode="lin" valueType="num">
                                      <p:cBhvr additive="base">
                                        <p:cTn id="12" dur="500" fill="hold"/>
                                        <p:tgtEl>
                                          <p:spTgt spid="96290"/>
                                        </p:tgtEl>
                                        <p:attrNameLst>
                                          <p:attrName>ppt_x</p:attrName>
                                        </p:attrNameLst>
                                      </p:cBhvr>
                                      <p:tavLst>
                                        <p:tav tm="0">
                                          <p:val>
                                            <p:strVal val="0-#ppt_w/2"/>
                                          </p:val>
                                        </p:tav>
                                        <p:tav tm="100000">
                                          <p:val>
                                            <p:strVal val="#ppt_x"/>
                                          </p:val>
                                        </p:tav>
                                      </p:tavLst>
                                    </p:anim>
                                    <p:anim calcmode="lin" valueType="num">
                                      <p:cBhvr additive="base">
                                        <p:cTn id="13" dur="500" fill="hold"/>
                                        <p:tgtEl>
                                          <p:spTgt spid="96290"/>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lt">
                                    <p:tmPct val="100000"/>
                                  </p:iterate>
                                  <p:childTnLst>
                                    <p:set>
                                      <p:cBhvr>
                                        <p:cTn id="17" dur="1" fill="hold">
                                          <p:stCondLst>
                                            <p:cond delay="0"/>
                                          </p:stCondLst>
                                        </p:cTn>
                                        <p:tgtEl>
                                          <p:spTgt spid="96258"/>
                                        </p:tgtEl>
                                        <p:attrNameLst>
                                          <p:attrName>style.visibility</p:attrName>
                                        </p:attrNameLst>
                                      </p:cBhvr>
                                      <p:to>
                                        <p:strVal val="visible"/>
                                      </p:to>
                                    </p:set>
                                    <p:animEffect transition="in" filter="wipe(left)">
                                      <p:cBhvr>
                                        <p:cTn id="18" dur="75"/>
                                        <p:tgtEl>
                                          <p:spTgt spid="9625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96259"/>
                                        </p:tgtEl>
                                        <p:attrNameLst>
                                          <p:attrName>style.visibility</p:attrName>
                                        </p:attrNameLst>
                                      </p:cBhvr>
                                      <p:to>
                                        <p:strVal val="visible"/>
                                      </p:to>
                                    </p:set>
                                    <p:animEffect transition="in" filter="wipe(left)">
                                      <p:cBhvr>
                                        <p:cTn id="23" dur="300"/>
                                        <p:tgtEl>
                                          <p:spTgt spid="96259"/>
                                        </p:tgtEl>
                                      </p:cBhvr>
                                    </p:animEffect>
                                  </p:childTnLst>
                                  <p:subTnLst>
                                    <p:audio>
                                      <p:cMediaNode>
                                        <p:cTn display="0" masterRel="sameClick">
                                          <p:stCondLst>
                                            <p:cond evt="begin" delay="0">
                                              <p:tn val="21"/>
                                            </p:cond>
                                          </p:stCondLst>
                                          <p:endCondLst>
                                            <p:cond evt="onStopAudio" delay="0">
                                              <p:tgtEl>
                                                <p:sldTgt/>
                                              </p:tgtEl>
                                            </p:cond>
                                          </p:endCondLst>
                                        </p:cTn>
                                        <p:tgtEl>
                                          <p:sndTgt r:embed="rId37"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8" grpId="0" bldLvl="0" animBg="1"/>
      <p:bldP spid="96259" grpId="0"/>
      <p:bldP spid="96290"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48" action="ppaction://hlinksldjump"/>
          </p:cNvPr>
          <p:cNvSpPr>
            <a:spLocks noChangeArrowheads="1"/>
          </p:cNvSpPr>
          <p:nvPr>
            <p:custDataLst>
              <p:tags r:id="rId3"/>
            </p:custDataLst>
          </p:nvPr>
        </p:nvSpPr>
        <p:spPr bwMode="auto">
          <a:xfrm>
            <a:off x="1870710" y="495935"/>
            <a:ext cx="5978525" cy="789719"/>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4000" noProof="0">
                <a:ln>
                  <a:noFill/>
                </a:ln>
                <a:solidFill>
                  <a:schemeClr val="bg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sym typeface="+mn-ea"/>
              </a:rPr>
              <a:t>1.5</a:t>
            </a:r>
            <a:r>
              <a:rPr kumimoji="1" lang="en-US" altLang="zh-CN" sz="4000" noProof="0">
                <a:ln>
                  <a:noFill/>
                </a:ln>
                <a:solidFill>
                  <a:schemeClr val="bg1"/>
                </a:solidFill>
                <a:effectLst>
                  <a:outerShdw blurRad="38100" dist="38100" dir="2700000" algn="tl">
                    <a:srgbClr val="000000"/>
                  </a:outerShdw>
                </a:effectLst>
                <a:uLnTx/>
                <a:uFillTx/>
                <a:latin typeface="宋体" panose="02010600030101010101" pitchFamily="2" charset="-122"/>
                <a:ea typeface="宋体" panose="02010600030101010101" pitchFamily="2" charset="-122"/>
                <a:sym typeface="+mn-ea"/>
              </a:rPr>
              <a:t> </a:t>
            </a:r>
            <a:r>
              <a:rPr kumimoji="1" lang="zh-CN" altLang="en-US" sz="4000" noProof="0">
                <a:ln>
                  <a:noFill/>
                </a:ln>
                <a:solidFill>
                  <a:schemeClr val="bg1"/>
                </a:solidFill>
                <a:effectLst>
                  <a:outerShdw blurRad="38100" dist="38100" dir="2700000" algn="tl">
                    <a:srgbClr val="000000"/>
                  </a:outerShdw>
                </a:effectLst>
                <a:uLnTx/>
                <a:uFillTx/>
                <a:latin typeface="宋体" panose="02010600030101010101" pitchFamily="2" charset="-122"/>
                <a:ea typeface="宋体" panose="02010600030101010101" pitchFamily="2" charset="-122"/>
                <a:sym typeface="+mn-ea"/>
              </a:rPr>
              <a:t>电路的基本分析方法</a:t>
            </a:r>
            <a:endParaRPr kumimoji="1" lang="zh-CN" altLang="en-US" sz="40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endParaRPr>
          </a:p>
        </p:txBody>
      </p:sp>
      <p:grpSp>
        <p:nvGrpSpPr>
          <p:cNvPr id="2" name="Group 2"/>
          <p:cNvGrpSpPr/>
          <p:nvPr/>
        </p:nvGrpSpPr>
        <p:grpSpPr>
          <a:xfrm>
            <a:off x="4724400" y="1572895"/>
            <a:ext cx="3606800" cy="2530475"/>
            <a:chOff x="1104" y="2056"/>
            <a:chExt cx="2278" cy="1536"/>
          </a:xfrm>
        </p:grpSpPr>
        <p:sp>
          <p:nvSpPr>
            <p:cNvPr id="36886" name="Line 3"/>
            <p:cNvSpPr/>
            <p:nvPr>
              <p:custDataLst>
                <p:tags r:id="rId23"/>
              </p:custDataLst>
            </p:nvPr>
          </p:nvSpPr>
          <p:spPr>
            <a:xfrm>
              <a:off x="2413" y="2434"/>
              <a:ext cx="0" cy="1152"/>
            </a:xfrm>
            <a:prstGeom prst="line">
              <a:avLst/>
            </a:prstGeom>
            <a:ln w="28575" cap="flat" cmpd="sng">
              <a:solidFill>
                <a:schemeClr val="accent2"/>
              </a:solidFill>
              <a:prstDash val="solid"/>
              <a:headEnd type="none" w="med" len="med"/>
              <a:tailEnd type="none" w="med" len="med"/>
            </a:ln>
          </p:spPr>
        </p:sp>
        <p:sp>
          <p:nvSpPr>
            <p:cNvPr id="36887" name="Text Box 4"/>
            <p:cNvSpPr txBox="1"/>
            <p:nvPr>
              <p:custDataLst>
                <p:tags r:id="rId24"/>
              </p:custDataLst>
            </p:nvPr>
          </p:nvSpPr>
          <p:spPr>
            <a:xfrm>
              <a:off x="1885" y="2674"/>
              <a:ext cx="495" cy="317"/>
            </a:xfrm>
            <a:prstGeom prst="rect">
              <a:avLst/>
            </a:prstGeom>
            <a:noFill/>
            <a:ln w="9525">
              <a:noFill/>
            </a:ln>
          </p:spPr>
          <p:txBody>
            <a:bodyPr>
              <a:spAutoFit/>
            </a:bodyPr>
            <a:lstStyle/>
            <a:p>
              <a:pPr eaLnBrk="0" hangingPunct="0"/>
              <a:r>
                <a:rPr lang="en-US" altLang="zh-CN" sz="2800" b="1" i="1" dirty="0">
                  <a:solidFill>
                    <a:schemeClr val="accent2"/>
                  </a:solidFill>
                  <a:latin typeface="Times New Roman" panose="02020603050405020304" pitchFamily="18" charset="0"/>
                </a:rPr>
                <a:t>U</a:t>
              </a:r>
              <a:r>
                <a:rPr lang="en-US" altLang="zh-CN" sz="2800" baseline="-25000" dirty="0">
                  <a:solidFill>
                    <a:schemeClr val="accent2"/>
                  </a:solidFill>
                  <a:latin typeface="Times New Roman" panose="02020603050405020304" pitchFamily="18" charset="0"/>
                </a:rPr>
                <a:t>s1</a:t>
              </a:r>
              <a:endParaRPr lang="en-US" altLang="zh-CN" sz="2800" dirty="0">
                <a:solidFill>
                  <a:schemeClr val="accent2"/>
                </a:solidFill>
                <a:latin typeface="Times New Roman" panose="02020603050405020304" pitchFamily="18" charset="0"/>
                <a:ea typeface="楷体_GB2312" pitchFamily="49" charset="-122"/>
              </a:endParaRPr>
            </a:p>
          </p:txBody>
        </p:sp>
        <p:sp>
          <p:nvSpPr>
            <p:cNvPr id="36888" name="Oval 5"/>
            <p:cNvSpPr/>
            <p:nvPr>
              <p:custDataLst>
                <p:tags r:id="rId25"/>
              </p:custDataLst>
            </p:nvPr>
          </p:nvSpPr>
          <p:spPr>
            <a:xfrm flipH="1">
              <a:off x="2329" y="2768"/>
              <a:ext cx="189" cy="179"/>
            </a:xfrm>
            <a:prstGeom prst="ellipse">
              <a:avLst/>
            </a:prstGeom>
            <a:no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6889" name="Text Box 6"/>
            <p:cNvSpPr txBox="1"/>
            <p:nvPr>
              <p:custDataLst>
                <p:tags r:id="rId26"/>
              </p:custDataLst>
            </p:nvPr>
          </p:nvSpPr>
          <p:spPr>
            <a:xfrm>
              <a:off x="2247" y="2530"/>
              <a:ext cx="224" cy="279"/>
            </a:xfrm>
            <a:prstGeom prst="rect">
              <a:avLst/>
            </a:prstGeom>
            <a:noFill/>
            <a:ln w="9525">
              <a:noFill/>
            </a:ln>
          </p:spPr>
          <p:txBody>
            <a:bodyPr wrap="square">
              <a:spAutoFit/>
            </a:bodyPr>
            <a:lstStyle/>
            <a:p>
              <a:r>
                <a:rPr lang="en-US" altLang="zh-CN" dirty="0">
                  <a:solidFill>
                    <a:srgbClr val="FF0066"/>
                  </a:solidFill>
                  <a:latin typeface="Times New Roman" panose="02020603050405020304" pitchFamily="18" charset="0"/>
                </a:rPr>
                <a:t>+</a:t>
              </a:r>
            </a:p>
          </p:txBody>
        </p:sp>
        <p:sp>
          <p:nvSpPr>
            <p:cNvPr id="36890" name="Text Box 7"/>
            <p:cNvSpPr txBox="1"/>
            <p:nvPr>
              <p:custDataLst>
                <p:tags r:id="rId27"/>
              </p:custDataLst>
            </p:nvPr>
          </p:nvSpPr>
          <p:spPr>
            <a:xfrm>
              <a:off x="2283" y="2854"/>
              <a:ext cx="180" cy="279"/>
            </a:xfrm>
            <a:prstGeom prst="rect">
              <a:avLst/>
            </a:prstGeom>
            <a:noFill/>
            <a:ln w="9525">
              <a:noFill/>
            </a:ln>
          </p:spPr>
          <p:txBody>
            <a:bodyPr wrap="square">
              <a:spAutoFit/>
            </a:bodyPr>
            <a:lstStyle/>
            <a:p>
              <a:r>
                <a:rPr lang="en-US" altLang="zh-CN" dirty="0">
                  <a:solidFill>
                    <a:srgbClr val="FF0066"/>
                  </a:solidFill>
                  <a:latin typeface="Times New Roman" panose="02020603050405020304" pitchFamily="18" charset="0"/>
                </a:rPr>
                <a:t>-</a:t>
              </a:r>
            </a:p>
          </p:txBody>
        </p:sp>
        <p:sp>
          <p:nvSpPr>
            <p:cNvPr id="36891" name="Text Box 8"/>
            <p:cNvSpPr txBox="1"/>
            <p:nvPr>
              <p:custDataLst>
                <p:tags r:id="rId28"/>
              </p:custDataLst>
            </p:nvPr>
          </p:nvSpPr>
          <p:spPr>
            <a:xfrm>
              <a:off x="1933" y="3058"/>
              <a:ext cx="384" cy="279"/>
            </a:xfrm>
            <a:prstGeom prst="rect">
              <a:avLst/>
            </a:prstGeom>
            <a:noFill/>
            <a:ln w="9525">
              <a:noFill/>
            </a:ln>
          </p:spPr>
          <p:txBody>
            <a:bodyPr>
              <a:spAutoFit/>
            </a:bodyPr>
            <a:lstStyle/>
            <a:p>
              <a:r>
                <a:rPr lang="en-US" altLang="zh-CN" b="1" i="1" dirty="0">
                  <a:solidFill>
                    <a:srgbClr val="0033CC"/>
                  </a:solidFill>
                  <a:latin typeface="Times New Roman" panose="02020603050405020304" pitchFamily="18" charset="0"/>
                </a:rPr>
                <a:t>R</a:t>
              </a:r>
              <a:r>
                <a:rPr lang="en-US" altLang="zh-CN" sz="2000" b="1" baseline="-25000" dirty="0">
                  <a:solidFill>
                    <a:srgbClr val="0033CC"/>
                  </a:solidFill>
                  <a:latin typeface="Times New Roman" panose="02020603050405020304" pitchFamily="18" charset="0"/>
                </a:rPr>
                <a:t>1</a:t>
              </a:r>
            </a:p>
          </p:txBody>
        </p:sp>
        <p:sp>
          <p:nvSpPr>
            <p:cNvPr id="36892" name="Line 9"/>
            <p:cNvSpPr/>
            <p:nvPr>
              <p:custDataLst>
                <p:tags r:id="rId29"/>
              </p:custDataLst>
            </p:nvPr>
          </p:nvSpPr>
          <p:spPr>
            <a:xfrm>
              <a:off x="3277" y="2434"/>
              <a:ext cx="0" cy="1152"/>
            </a:xfrm>
            <a:prstGeom prst="line">
              <a:avLst/>
            </a:prstGeom>
            <a:ln w="28575" cap="flat" cmpd="sng">
              <a:solidFill>
                <a:schemeClr val="accent2"/>
              </a:solidFill>
              <a:prstDash val="solid"/>
              <a:headEnd type="none" w="med" len="med"/>
              <a:tailEnd type="none" w="med" len="med"/>
            </a:ln>
          </p:spPr>
        </p:sp>
        <p:sp>
          <p:nvSpPr>
            <p:cNvPr id="36893" name="Text Box 10"/>
            <p:cNvSpPr txBox="1"/>
            <p:nvPr>
              <p:custDataLst>
                <p:tags r:id="rId30"/>
              </p:custDataLst>
            </p:nvPr>
          </p:nvSpPr>
          <p:spPr>
            <a:xfrm>
              <a:off x="2749" y="2674"/>
              <a:ext cx="495" cy="317"/>
            </a:xfrm>
            <a:prstGeom prst="rect">
              <a:avLst/>
            </a:prstGeom>
            <a:noFill/>
            <a:ln w="9525">
              <a:noFill/>
            </a:ln>
          </p:spPr>
          <p:txBody>
            <a:bodyPr>
              <a:spAutoFit/>
            </a:bodyPr>
            <a:lstStyle/>
            <a:p>
              <a:pPr eaLnBrk="0" hangingPunct="0"/>
              <a:r>
                <a:rPr lang="en-US" altLang="zh-CN" sz="2800" b="1" i="1" dirty="0">
                  <a:solidFill>
                    <a:schemeClr val="accent2"/>
                  </a:solidFill>
                  <a:latin typeface="Times New Roman" panose="02020603050405020304" pitchFamily="18" charset="0"/>
                </a:rPr>
                <a:t>U</a:t>
              </a:r>
              <a:r>
                <a:rPr lang="en-US" altLang="zh-CN" sz="2800" baseline="-25000" dirty="0">
                  <a:solidFill>
                    <a:schemeClr val="accent2"/>
                  </a:solidFill>
                  <a:latin typeface="Times New Roman" panose="02020603050405020304" pitchFamily="18" charset="0"/>
                </a:rPr>
                <a:t>s2</a:t>
              </a:r>
              <a:endParaRPr lang="en-US" altLang="zh-CN" sz="2800" dirty="0">
                <a:solidFill>
                  <a:schemeClr val="accent2"/>
                </a:solidFill>
                <a:latin typeface="Times New Roman" panose="02020603050405020304" pitchFamily="18" charset="0"/>
                <a:ea typeface="楷体_GB2312" pitchFamily="49" charset="-122"/>
              </a:endParaRPr>
            </a:p>
          </p:txBody>
        </p:sp>
        <p:sp>
          <p:nvSpPr>
            <p:cNvPr id="36894" name="Oval 11"/>
            <p:cNvSpPr/>
            <p:nvPr>
              <p:custDataLst>
                <p:tags r:id="rId31"/>
              </p:custDataLst>
            </p:nvPr>
          </p:nvSpPr>
          <p:spPr>
            <a:xfrm flipH="1">
              <a:off x="3193" y="2768"/>
              <a:ext cx="189" cy="179"/>
            </a:xfrm>
            <a:prstGeom prst="ellipse">
              <a:avLst/>
            </a:prstGeom>
            <a:no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6895" name="Text Box 12"/>
            <p:cNvSpPr txBox="1"/>
            <p:nvPr>
              <p:custDataLst>
                <p:tags r:id="rId32"/>
              </p:custDataLst>
            </p:nvPr>
          </p:nvSpPr>
          <p:spPr>
            <a:xfrm>
              <a:off x="3111" y="2530"/>
              <a:ext cx="224" cy="279"/>
            </a:xfrm>
            <a:prstGeom prst="rect">
              <a:avLst/>
            </a:prstGeom>
            <a:noFill/>
            <a:ln w="9525">
              <a:noFill/>
            </a:ln>
          </p:spPr>
          <p:txBody>
            <a:bodyPr wrap="square">
              <a:spAutoFit/>
            </a:bodyPr>
            <a:lstStyle/>
            <a:p>
              <a:r>
                <a:rPr lang="en-US" altLang="zh-CN" dirty="0">
                  <a:solidFill>
                    <a:srgbClr val="FF0066"/>
                  </a:solidFill>
                  <a:latin typeface="Times New Roman" panose="02020603050405020304" pitchFamily="18" charset="0"/>
                </a:rPr>
                <a:t>+</a:t>
              </a:r>
            </a:p>
          </p:txBody>
        </p:sp>
        <p:sp>
          <p:nvSpPr>
            <p:cNvPr id="36896" name="Text Box 13"/>
            <p:cNvSpPr txBox="1"/>
            <p:nvPr>
              <p:custDataLst>
                <p:tags r:id="rId33"/>
              </p:custDataLst>
            </p:nvPr>
          </p:nvSpPr>
          <p:spPr>
            <a:xfrm>
              <a:off x="3147" y="2854"/>
              <a:ext cx="180" cy="279"/>
            </a:xfrm>
            <a:prstGeom prst="rect">
              <a:avLst/>
            </a:prstGeom>
            <a:noFill/>
            <a:ln w="9525">
              <a:noFill/>
            </a:ln>
          </p:spPr>
          <p:txBody>
            <a:bodyPr wrap="square">
              <a:spAutoFit/>
            </a:bodyPr>
            <a:lstStyle/>
            <a:p>
              <a:r>
                <a:rPr lang="en-US" altLang="zh-CN" dirty="0">
                  <a:solidFill>
                    <a:srgbClr val="FF0066"/>
                  </a:solidFill>
                  <a:latin typeface="Times New Roman" panose="02020603050405020304" pitchFamily="18" charset="0"/>
                </a:rPr>
                <a:t>-</a:t>
              </a:r>
            </a:p>
          </p:txBody>
        </p:sp>
        <p:sp>
          <p:nvSpPr>
            <p:cNvPr id="36897" name="Rectangle 14"/>
            <p:cNvSpPr/>
            <p:nvPr>
              <p:custDataLst>
                <p:tags r:id="rId34"/>
              </p:custDataLst>
            </p:nvPr>
          </p:nvSpPr>
          <p:spPr>
            <a:xfrm>
              <a:off x="3229" y="3128"/>
              <a:ext cx="96" cy="216"/>
            </a:xfrm>
            <a:prstGeom prst="rect">
              <a:avLst/>
            </a:prstGeom>
            <a:gradFill rotWithShape="0">
              <a:gsLst>
                <a:gs pos="0">
                  <a:srgbClr val="FEE6BE"/>
                </a:gs>
                <a:gs pos="100000">
                  <a:srgbClr val="FFFFFF"/>
                </a:gs>
              </a:gsLst>
              <a:lin ang="5400000" scaled="1"/>
              <a:tileRect/>
            </a:gra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6898" name="Text Box 15"/>
            <p:cNvSpPr txBox="1"/>
            <p:nvPr>
              <p:custDataLst>
                <p:tags r:id="rId35"/>
              </p:custDataLst>
            </p:nvPr>
          </p:nvSpPr>
          <p:spPr>
            <a:xfrm>
              <a:off x="2797" y="3058"/>
              <a:ext cx="384" cy="279"/>
            </a:xfrm>
            <a:prstGeom prst="rect">
              <a:avLst/>
            </a:prstGeom>
            <a:noFill/>
            <a:ln w="9525">
              <a:noFill/>
            </a:ln>
          </p:spPr>
          <p:txBody>
            <a:bodyPr>
              <a:spAutoFit/>
            </a:bodyPr>
            <a:lstStyle/>
            <a:p>
              <a:r>
                <a:rPr lang="en-US" altLang="zh-CN" b="1" i="1" dirty="0">
                  <a:solidFill>
                    <a:srgbClr val="0033CC"/>
                  </a:solidFill>
                  <a:latin typeface="Times New Roman" panose="02020603050405020304" pitchFamily="18" charset="0"/>
                </a:rPr>
                <a:t>R</a:t>
              </a:r>
              <a:r>
                <a:rPr lang="en-US" altLang="zh-CN" b="1" baseline="-25000" dirty="0">
                  <a:solidFill>
                    <a:srgbClr val="0033CC"/>
                  </a:solidFill>
                  <a:latin typeface="Times New Roman" panose="02020603050405020304" pitchFamily="18" charset="0"/>
                </a:rPr>
                <a:t>2</a:t>
              </a:r>
              <a:endParaRPr lang="en-US" altLang="zh-CN" sz="2000" b="1" baseline="-25000" dirty="0">
                <a:solidFill>
                  <a:srgbClr val="0033CC"/>
                </a:solidFill>
                <a:latin typeface="Times New Roman" panose="02020603050405020304" pitchFamily="18" charset="0"/>
              </a:endParaRPr>
            </a:p>
          </p:txBody>
        </p:sp>
        <p:sp>
          <p:nvSpPr>
            <p:cNvPr id="36899" name="Line 16"/>
            <p:cNvSpPr/>
            <p:nvPr>
              <p:custDataLst>
                <p:tags r:id="rId36"/>
              </p:custDataLst>
            </p:nvPr>
          </p:nvSpPr>
          <p:spPr>
            <a:xfrm>
              <a:off x="1627" y="2434"/>
              <a:ext cx="1651" cy="0"/>
            </a:xfrm>
            <a:prstGeom prst="line">
              <a:avLst/>
            </a:prstGeom>
            <a:ln w="28575" cap="flat" cmpd="sng">
              <a:solidFill>
                <a:schemeClr val="accent2"/>
              </a:solidFill>
              <a:prstDash val="solid"/>
              <a:headEnd type="none" w="med" len="med"/>
              <a:tailEnd type="none" w="med" len="med"/>
            </a:ln>
          </p:spPr>
        </p:sp>
        <p:sp>
          <p:nvSpPr>
            <p:cNvPr id="36900" name="Line 17"/>
            <p:cNvSpPr/>
            <p:nvPr>
              <p:custDataLst>
                <p:tags r:id="rId37"/>
              </p:custDataLst>
            </p:nvPr>
          </p:nvSpPr>
          <p:spPr>
            <a:xfrm>
              <a:off x="1639" y="3586"/>
              <a:ext cx="1663" cy="0"/>
            </a:xfrm>
            <a:prstGeom prst="line">
              <a:avLst/>
            </a:prstGeom>
            <a:ln w="28575" cap="flat" cmpd="sng">
              <a:solidFill>
                <a:schemeClr val="accent2"/>
              </a:solidFill>
              <a:prstDash val="solid"/>
              <a:headEnd type="none" w="med" len="med"/>
              <a:tailEnd type="none" w="med" len="med"/>
            </a:ln>
          </p:spPr>
        </p:sp>
        <p:sp>
          <p:nvSpPr>
            <p:cNvPr id="36901" name="Line 18"/>
            <p:cNvSpPr/>
            <p:nvPr>
              <p:custDataLst>
                <p:tags r:id="rId38"/>
              </p:custDataLst>
            </p:nvPr>
          </p:nvSpPr>
          <p:spPr>
            <a:xfrm>
              <a:off x="1619" y="2440"/>
              <a:ext cx="0" cy="1152"/>
            </a:xfrm>
            <a:prstGeom prst="line">
              <a:avLst/>
            </a:prstGeom>
            <a:ln w="28575" cap="flat" cmpd="sng">
              <a:solidFill>
                <a:schemeClr val="accent2"/>
              </a:solidFill>
              <a:prstDash val="solid"/>
              <a:headEnd type="none" w="med" len="med"/>
              <a:tailEnd type="none" w="med" len="med"/>
            </a:ln>
          </p:spPr>
        </p:sp>
        <p:sp>
          <p:nvSpPr>
            <p:cNvPr id="36902" name="Text Box 19"/>
            <p:cNvSpPr txBox="1"/>
            <p:nvPr>
              <p:custDataLst>
                <p:tags r:id="rId39"/>
              </p:custDataLst>
            </p:nvPr>
          </p:nvSpPr>
          <p:spPr>
            <a:xfrm>
              <a:off x="1104" y="2784"/>
              <a:ext cx="495" cy="317"/>
            </a:xfrm>
            <a:prstGeom prst="rect">
              <a:avLst/>
            </a:prstGeom>
            <a:noFill/>
            <a:ln w="9525">
              <a:noFill/>
            </a:ln>
          </p:spPr>
          <p:txBody>
            <a:bodyPr>
              <a:spAutoFit/>
            </a:bodyPr>
            <a:lstStyle/>
            <a:p>
              <a:pPr eaLnBrk="0" hangingPunct="0"/>
              <a:r>
                <a:rPr lang="en-US" altLang="zh-CN" sz="2800" b="1" i="1" dirty="0">
                  <a:solidFill>
                    <a:schemeClr val="accent2"/>
                  </a:solidFill>
                  <a:latin typeface="Times New Roman" panose="02020603050405020304" pitchFamily="18" charset="0"/>
                </a:rPr>
                <a:t>U</a:t>
              </a:r>
              <a:r>
                <a:rPr lang="en-US" altLang="zh-CN" sz="2800" baseline="-25000" dirty="0">
                  <a:solidFill>
                    <a:schemeClr val="accent2"/>
                  </a:solidFill>
                  <a:latin typeface="Times New Roman" panose="02020603050405020304" pitchFamily="18" charset="0"/>
                </a:rPr>
                <a:t>s3</a:t>
              </a:r>
              <a:endParaRPr lang="en-US" altLang="zh-CN" sz="2800" dirty="0">
                <a:solidFill>
                  <a:schemeClr val="accent2"/>
                </a:solidFill>
                <a:latin typeface="Times New Roman" panose="02020603050405020304" pitchFamily="18" charset="0"/>
                <a:ea typeface="楷体_GB2312" pitchFamily="49" charset="-122"/>
              </a:endParaRPr>
            </a:p>
          </p:txBody>
        </p:sp>
        <p:sp>
          <p:nvSpPr>
            <p:cNvPr id="36903" name="Oval 20"/>
            <p:cNvSpPr/>
            <p:nvPr>
              <p:custDataLst>
                <p:tags r:id="rId40"/>
              </p:custDataLst>
            </p:nvPr>
          </p:nvSpPr>
          <p:spPr>
            <a:xfrm flipH="1">
              <a:off x="1535" y="2878"/>
              <a:ext cx="189" cy="179"/>
            </a:xfrm>
            <a:prstGeom prst="ellipse">
              <a:avLst/>
            </a:prstGeom>
            <a:no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6904" name="Text Box 21"/>
            <p:cNvSpPr txBox="1"/>
            <p:nvPr>
              <p:custDataLst>
                <p:tags r:id="rId41"/>
              </p:custDataLst>
            </p:nvPr>
          </p:nvSpPr>
          <p:spPr>
            <a:xfrm>
              <a:off x="1466" y="2640"/>
              <a:ext cx="224" cy="279"/>
            </a:xfrm>
            <a:prstGeom prst="rect">
              <a:avLst/>
            </a:prstGeom>
            <a:noFill/>
            <a:ln w="9525">
              <a:noFill/>
            </a:ln>
          </p:spPr>
          <p:txBody>
            <a:bodyPr wrap="square">
              <a:spAutoFit/>
            </a:bodyPr>
            <a:lstStyle/>
            <a:p>
              <a:r>
                <a:rPr lang="en-US" altLang="zh-CN" dirty="0">
                  <a:solidFill>
                    <a:srgbClr val="FF0066"/>
                  </a:solidFill>
                  <a:latin typeface="Times New Roman" panose="02020603050405020304" pitchFamily="18" charset="0"/>
                </a:rPr>
                <a:t>+</a:t>
              </a:r>
            </a:p>
          </p:txBody>
        </p:sp>
        <p:sp>
          <p:nvSpPr>
            <p:cNvPr id="36905" name="Text Box 22"/>
            <p:cNvSpPr txBox="1"/>
            <p:nvPr>
              <p:custDataLst>
                <p:tags r:id="rId42"/>
              </p:custDataLst>
            </p:nvPr>
          </p:nvSpPr>
          <p:spPr>
            <a:xfrm>
              <a:off x="1502" y="2964"/>
              <a:ext cx="180" cy="279"/>
            </a:xfrm>
            <a:prstGeom prst="rect">
              <a:avLst/>
            </a:prstGeom>
            <a:noFill/>
            <a:ln w="9525">
              <a:noFill/>
            </a:ln>
          </p:spPr>
          <p:txBody>
            <a:bodyPr wrap="square">
              <a:spAutoFit/>
            </a:bodyPr>
            <a:lstStyle/>
            <a:p>
              <a:r>
                <a:rPr lang="en-US" altLang="zh-CN" dirty="0">
                  <a:solidFill>
                    <a:srgbClr val="FF0066"/>
                  </a:solidFill>
                  <a:latin typeface="Times New Roman" panose="02020603050405020304" pitchFamily="18" charset="0"/>
                </a:rPr>
                <a:t>-</a:t>
              </a:r>
            </a:p>
          </p:txBody>
        </p:sp>
        <p:sp>
          <p:nvSpPr>
            <p:cNvPr id="36906" name="Rectangle 23"/>
            <p:cNvSpPr/>
            <p:nvPr>
              <p:custDataLst>
                <p:tags r:id="rId43"/>
              </p:custDataLst>
            </p:nvPr>
          </p:nvSpPr>
          <p:spPr>
            <a:xfrm>
              <a:off x="2370" y="3108"/>
              <a:ext cx="96" cy="216"/>
            </a:xfrm>
            <a:prstGeom prst="rect">
              <a:avLst/>
            </a:prstGeom>
            <a:gradFill rotWithShape="0">
              <a:gsLst>
                <a:gs pos="0">
                  <a:srgbClr val="FEE6BE"/>
                </a:gs>
                <a:gs pos="100000">
                  <a:srgbClr val="FFFFFF"/>
                </a:gs>
              </a:gsLst>
              <a:lin ang="5400000" scaled="1"/>
              <a:tileRect/>
            </a:gra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6907" name="Text Box 24"/>
            <p:cNvSpPr txBox="1"/>
            <p:nvPr>
              <p:custDataLst>
                <p:tags r:id="rId44"/>
              </p:custDataLst>
            </p:nvPr>
          </p:nvSpPr>
          <p:spPr>
            <a:xfrm>
              <a:off x="1767" y="2056"/>
              <a:ext cx="384" cy="279"/>
            </a:xfrm>
            <a:prstGeom prst="rect">
              <a:avLst/>
            </a:prstGeom>
            <a:noFill/>
            <a:ln w="9525">
              <a:noFill/>
            </a:ln>
          </p:spPr>
          <p:txBody>
            <a:bodyPr>
              <a:spAutoFit/>
            </a:bodyPr>
            <a:lstStyle/>
            <a:p>
              <a:r>
                <a:rPr lang="en-US" altLang="zh-CN" b="1" i="1" dirty="0">
                  <a:solidFill>
                    <a:srgbClr val="0033CC"/>
                  </a:solidFill>
                  <a:latin typeface="Times New Roman" panose="02020603050405020304" pitchFamily="18" charset="0"/>
                </a:rPr>
                <a:t>R</a:t>
              </a:r>
              <a:r>
                <a:rPr lang="en-US" altLang="zh-CN" b="1" baseline="-25000" dirty="0">
                  <a:solidFill>
                    <a:srgbClr val="0033CC"/>
                  </a:solidFill>
                  <a:latin typeface="Times New Roman" panose="02020603050405020304" pitchFamily="18" charset="0"/>
                </a:rPr>
                <a:t>3</a:t>
              </a:r>
              <a:endParaRPr lang="en-US" altLang="zh-CN" sz="2000" b="1" baseline="-25000" dirty="0">
                <a:solidFill>
                  <a:srgbClr val="0033CC"/>
                </a:solidFill>
                <a:latin typeface="Times New Roman" panose="02020603050405020304" pitchFamily="18" charset="0"/>
              </a:endParaRPr>
            </a:p>
          </p:txBody>
        </p:sp>
        <p:sp>
          <p:nvSpPr>
            <p:cNvPr id="36908" name="Rectangle 25"/>
            <p:cNvSpPr/>
            <p:nvPr>
              <p:custDataLst>
                <p:tags r:id="rId45"/>
              </p:custDataLst>
            </p:nvPr>
          </p:nvSpPr>
          <p:spPr>
            <a:xfrm rot="5400000">
              <a:off x="1907" y="2331"/>
              <a:ext cx="96" cy="216"/>
            </a:xfrm>
            <a:prstGeom prst="rect">
              <a:avLst/>
            </a:prstGeom>
            <a:gradFill rotWithShape="0">
              <a:gsLst>
                <a:gs pos="0">
                  <a:srgbClr val="FEE6BE"/>
                </a:gs>
                <a:gs pos="100000">
                  <a:srgbClr val="FFFFFF"/>
                </a:gs>
              </a:gsLst>
              <a:lin ang="5400000" scaled="1"/>
              <a:tileRect/>
            </a:gra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sp>
        <p:nvSpPr>
          <p:cNvPr id="36870" name="AutoShape 26">
            <a:hlinkClick r:id="rId49" action="ppaction://hlinksldjump"/>
          </p:cNvPr>
          <p:cNvSpPr/>
          <p:nvPr>
            <p:custDataLst>
              <p:tags r:id="rId4"/>
            </p:custDataLst>
          </p:nvPr>
        </p:nvSpPr>
        <p:spPr>
          <a:xfrm>
            <a:off x="323850" y="1077595"/>
            <a:ext cx="4955540" cy="727710"/>
          </a:xfrm>
          <a:prstGeom prst="roundRect">
            <a:avLst>
              <a:gd name="adj" fmla="val 16667"/>
            </a:avLst>
          </a:prstGeom>
          <a:noFill/>
          <a:ln w="9525">
            <a:noFill/>
          </a:ln>
        </p:spPr>
        <p:txBody>
          <a:bodyPr>
            <a:noAutofit/>
          </a:bodyPr>
          <a:lstStyle/>
          <a:p>
            <a:r>
              <a:rPr lang="zh-CN" altLang="en-US" sz="3600" b="1" dirty="0">
                <a:solidFill>
                  <a:srgbClr val="557B51"/>
                </a:solidFill>
                <a:latin typeface="楷体_GB2312" pitchFamily="49" charset="-122"/>
                <a:ea typeface="楷体_GB2312" pitchFamily="49" charset="-122"/>
              </a:rPr>
              <a:t>支路电流法的解题步骤</a:t>
            </a:r>
          </a:p>
        </p:txBody>
      </p:sp>
      <p:sp>
        <p:nvSpPr>
          <p:cNvPr id="97307" name="Line 27"/>
          <p:cNvSpPr/>
          <p:nvPr>
            <p:custDataLst>
              <p:tags r:id="rId5"/>
            </p:custDataLst>
          </p:nvPr>
        </p:nvSpPr>
        <p:spPr>
          <a:xfrm flipV="1">
            <a:off x="5540375" y="3546475"/>
            <a:ext cx="635" cy="277495"/>
          </a:xfrm>
          <a:prstGeom prst="line">
            <a:avLst/>
          </a:prstGeom>
          <a:ln w="28575" cap="flat" cmpd="sng">
            <a:solidFill>
              <a:srgbClr val="FF0066"/>
            </a:solidFill>
            <a:prstDash val="solid"/>
            <a:headEnd type="none" w="med" len="med"/>
            <a:tailEnd type="stealth" w="med" len="med"/>
          </a:ln>
        </p:spPr>
      </p:sp>
      <p:sp>
        <p:nvSpPr>
          <p:cNvPr id="97308" name="Line 28"/>
          <p:cNvSpPr/>
          <p:nvPr>
            <p:custDataLst>
              <p:tags r:id="rId6"/>
            </p:custDataLst>
          </p:nvPr>
        </p:nvSpPr>
        <p:spPr>
          <a:xfrm flipV="1">
            <a:off x="6807200" y="3733800"/>
            <a:ext cx="635" cy="277495"/>
          </a:xfrm>
          <a:prstGeom prst="line">
            <a:avLst/>
          </a:prstGeom>
          <a:ln w="28575" cap="flat" cmpd="sng">
            <a:solidFill>
              <a:srgbClr val="FF0066"/>
            </a:solidFill>
            <a:prstDash val="solid"/>
            <a:headEnd type="none" w="med" len="med"/>
            <a:tailEnd type="stealth" w="med" len="med"/>
          </a:ln>
        </p:spPr>
      </p:sp>
      <p:sp>
        <p:nvSpPr>
          <p:cNvPr id="97309" name="Line 29"/>
          <p:cNvSpPr/>
          <p:nvPr>
            <p:custDataLst>
              <p:tags r:id="rId7"/>
            </p:custDataLst>
          </p:nvPr>
        </p:nvSpPr>
        <p:spPr>
          <a:xfrm flipV="1">
            <a:off x="8178800" y="3753485"/>
            <a:ext cx="635" cy="278765"/>
          </a:xfrm>
          <a:prstGeom prst="line">
            <a:avLst/>
          </a:prstGeom>
          <a:ln w="28575" cap="flat" cmpd="sng">
            <a:solidFill>
              <a:srgbClr val="FF0066"/>
            </a:solidFill>
            <a:prstDash val="solid"/>
            <a:headEnd type="none" w="med" len="med"/>
            <a:tailEnd type="stealth" w="med" len="med"/>
          </a:ln>
        </p:spPr>
      </p:sp>
      <p:sp>
        <p:nvSpPr>
          <p:cNvPr id="97310" name="Rectangle 30"/>
          <p:cNvSpPr/>
          <p:nvPr>
            <p:custDataLst>
              <p:tags r:id="rId8"/>
            </p:custDataLst>
          </p:nvPr>
        </p:nvSpPr>
        <p:spPr>
          <a:xfrm>
            <a:off x="6934200" y="3540125"/>
            <a:ext cx="442595" cy="537845"/>
          </a:xfrm>
          <a:prstGeom prst="rect">
            <a:avLst/>
          </a:prstGeom>
          <a:noFill/>
          <a:ln w="9525">
            <a:noFill/>
          </a:ln>
        </p:spPr>
        <p:txBody>
          <a:bodyPr wrap="none">
            <a:noAutofit/>
          </a:bodyPr>
          <a:lstStyle/>
          <a:p>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1</a:t>
            </a:r>
          </a:p>
        </p:txBody>
      </p:sp>
      <p:sp>
        <p:nvSpPr>
          <p:cNvPr id="97311" name="Rectangle 31"/>
          <p:cNvSpPr/>
          <p:nvPr>
            <p:custDataLst>
              <p:tags r:id="rId9"/>
            </p:custDataLst>
          </p:nvPr>
        </p:nvSpPr>
        <p:spPr>
          <a:xfrm>
            <a:off x="8333105" y="3483610"/>
            <a:ext cx="441960" cy="539115"/>
          </a:xfrm>
          <a:prstGeom prst="rect">
            <a:avLst/>
          </a:prstGeom>
          <a:noFill/>
          <a:ln w="9525">
            <a:noFill/>
          </a:ln>
        </p:spPr>
        <p:txBody>
          <a:bodyPr wrap="none">
            <a:noAutofit/>
          </a:bodyPr>
          <a:lstStyle/>
          <a:p>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2</a:t>
            </a:r>
          </a:p>
        </p:txBody>
      </p:sp>
      <p:sp>
        <p:nvSpPr>
          <p:cNvPr id="97312" name="Rectangle 32"/>
          <p:cNvSpPr/>
          <p:nvPr>
            <p:custDataLst>
              <p:tags r:id="rId10"/>
            </p:custDataLst>
          </p:nvPr>
        </p:nvSpPr>
        <p:spPr>
          <a:xfrm>
            <a:off x="5632450" y="3524885"/>
            <a:ext cx="442595" cy="539115"/>
          </a:xfrm>
          <a:prstGeom prst="rect">
            <a:avLst/>
          </a:prstGeom>
          <a:noFill/>
          <a:ln w="9525">
            <a:noFill/>
          </a:ln>
        </p:spPr>
        <p:txBody>
          <a:bodyPr wrap="none">
            <a:noAutofit/>
          </a:bodyPr>
          <a:lstStyle/>
          <a:p>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3</a:t>
            </a:r>
          </a:p>
        </p:txBody>
      </p:sp>
      <p:sp>
        <p:nvSpPr>
          <p:cNvPr id="97313" name="Text Box 33"/>
          <p:cNvSpPr txBox="1"/>
          <p:nvPr>
            <p:custDataLst>
              <p:tags r:id="rId11"/>
            </p:custDataLst>
          </p:nvPr>
        </p:nvSpPr>
        <p:spPr>
          <a:xfrm>
            <a:off x="395605" y="1746885"/>
            <a:ext cx="5899150" cy="539115"/>
          </a:xfrm>
          <a:prstGeom prst="rect">
            <a:avLst/>
          </a:prstGeom>
          <a:noFill/>
          <a:ln w="9525">
            <a:noFill/>
          </a:ln>
        </p:spPr>
        <p:txBody>
          <a:bodyPr anchor="ctr" anchorCtr="0">
            <a:noAutofit/>
          </a:bodyPr>
          <a:lstStyle/>
          <a:p>
            <a:r>
              <a:rPr lang="zh-CN" altLang="en-US" sz="2800" b="1" dirty="0">
                <a:solidFill>
                  <a:schemeClr val="accent2"/>
                </a:solidFill>
                <a:latin typeface="宋体" panose="02010600030101010101" pitchFamily="2" charset="-122"/>
              </a:rPr>
              <a:t>一、</a:t>
            </a:r>
            <a:r>
              <a:rPr lang="zh-CN" altLang="en-US" sz="2800" b="1" dirty="0">
                <a:latin typeface="宋体" panose="02010600030101010101" pitchFamily="2" charset="-122"/>
              </a:rPr>
              <a:t>假定各支路电流的参考方向；</a:t>
            </a:r>
          </a:p>
        </p:txBody>
      </p:sp>
      <p:sp>
        <p:nvSpPr>
          <p:cNvPr id="97314" name="Text Box 34"/>
          <p:cNvSpPr txBox="1"/>
          <p:nvPr>
            <p:custDataLst>
              <p:tags r:id="rId12"/>
            </p:custDataLst>
          </p:nvPr>
        </p:nvSpPr>
        <p:spPr>
          <a:xfrm>
            <a:off x="323850" y="2457450"/>
            <a:ext cx="4686300" cy="537845"/>
          </a:xfrm>
          <a:prstGeom prst="rect">
            <a:avLst/>
          </a:prstGeom>
          <a:noFill/>
          <a:ln w="38100">
            <a:noFill/>
          </a:ln>
        </p:spPr>
        <p:txBody>
          <a:bodyPr>
            <a:noAutofit/>
          </a:bodyPr>
          <a:lstStyle/>
          <a:p>
            <a:r>
              <a:rPr lang="zh-CN" altLang="en-US" sz="2800" b="1" dirty="0">
                <a:solidFill>
                  <a:schemeClr val="accent2"/>
                </a:solidFill>
                <a:latin typeface="Times New Roman" panose="02020603050405020304" pitchFamily="18" charset="0"/>
              </a:rPr>
              <a:t> 二、</a:t>
            </a:r>
            <a:r>
              <a:rPr lang="zh-CN" altLang="en-US" sz="2800" b="1" dirty="0">
                <a:latin typeface="Times New Roman" panose="02020603050405020304" pitchFamily="18" charset="0"/>
              </a:rPr>
              <a:t>应用</a:t>
            </a:r>
            <a:r>
              <a:rPr lang="en-US" altLang="zh-CN" sz="2800" b="1" dirty="0">
                <a:solidFill>
                  <a:srgbClr val="FF0066"/>
                </a:solidFill>
                <a:latin typeface="Times New Roman" panose="02020603050405020304" pitchFamily="18" charset="0"/>
              </a:rPr>
              <a:t>KCL</a:t>
            </a:r>
            <a:r>
              <a:rPr lang="zh-CN" altLang="en-US" sz="2800" b="1" dirty="0">
                <a:latin typeface="Times New Roman" panose="02020603050405020304" pitchFamily="18" charset="0"/>
              </a:rPr>
              <a:t>对结点列方程</a:t>
            </a:r>
          </a:p>
        </p:txBody>
      </p:sp>
      <p:graphicFrame>
        <p:nvGraphicFramePr>
          <p:cNvPr id="97315" name="Object 35"/>
          <p:cNvGraphicFramePr/>
          <p:nvPr>
            <p:custDataLst>
              <p:tags r:id="rId13"/>
            </p:custDataLst>
          </p:nvPr>
        </p:nvGraphicFramePr>
        <p:xfrm>
          <a:off x="1652905" y="3115945"/>
          <a:ext cx="2602230" cy="841375"/>
        </p:xfrm>
        <a:graphic>
          <a:graphicData uri="http://schemas.openxmlformats.org/presentationml/2006/ole">
            <mc:AlternateContent xmlns:mc="http://schemas.openxmlformats.org/markup-compatibility/2006">
              <mc:Choice xmlns:v="urn:schemas-microsoft-com:vml" Requires="v">
                <p:oleObj spid="_x0000_s39963" r:id="rId50" imgW="6141085" imgH="1231265" progId="Equation.3">
                  <p:embed/>
                </p:oleObj>
              </mc:Choice>
              <mc:Fallback>
                <p:oleObj r:id="rId50" imgW="6141085" imgH="1231265" progId="Equation.3">
                  <p:embed/>
                  <p:pic>
                    <p:nvPicPr>
                      <p:cNvPr id="0" name="图片 3226"/>
                      <p:cNvPicPr/>
                      <p:nvPr/>
                    </p:nvPicPr>
                    <p:blipFill>
                      <a:blip r:embed="rId51">
                        <a:clrChange>
                          <a:clrFrom>
                            <a:srgbClr val="000000"/>
                          </a:clrFrom>
                          <a:clrTo>
                            <a:srgbClr val="333399"/>
                          </a:clrTo>
                        </a:clrChange>
                      </a:blip>
                      <a:stretch>
                        <a:fillRect/>
                      </a:stretch>
                    </p:blipFill>
                    <p:spPr>
                      <a:xfrm>
                        <a:off x="1652905" y="3115945"/>
                        <a:ext cx="2602230" cy="841375"/>
                      </a:xfrm>
                      <a:prstGeom prst="rect">
                        <a:avLst/>
                      </a:prstGeom>
                      <a:noFill/>
                      <a:ln w="38100">
                        <a:noFill/>
                        <a:miter/>
                      </a:ln>
                    </p:spPr>
                  </p:pic>
                </p:oleObj>
              </mc:Fallback>
            </mc:AlternateContent>
          </a:graphicData>
        </a:graphic>
      </p:graphicFrame>
      <p:sp>
        <p:nvSpPr>
          <p:cNvPr id="97316" name="Rectangle 36"/>
          <p:cNvSpPr/>
          <p:nvPr>
            <p:custDataLst>
              <p:tags r:id="rId14"/>
            </p:custDataLst>
          </p:nvPr>
        </p:nvSpPr>
        <p:spPr>
          <a:xfrm>
            <a:off x="6553200" y="1724025"/>
            <a:ext cx="490855" cy="474345"/>
          </a:xfrm>
          <a:prstGeom prst="rect">
            <a:avLst/>
          </a:prstGeom>
          <a:noFill/>
          <a:ln w="9525">
            <a:noFill/>
          </a:ln>
        </p:spPr>
        <p:txBody>
          <a:bodyPr wrap="none">
            <a:noAutofit/>
          </a:bodyPr>
          <a:lstStyle/>
          <a:p>
            <a:pPr eaLnBrk="0" hangingPunct="0"/>
            <a:r>
              <a:rPr lang="zh-CN" altLang="en-US" b="1" dirty="0">
                <a:solidFill>
                  <a:srgbClr val="D60093"/>
                </a:solidFill>
                <a:latin typeface="Times New Roman" panose="02020603050405020304" pitchFamily="18" charset="0"/>
              </a:rPr>
              <a:t>①</a:t>
            </a:r>
          </a:p>
        </p:txBody>
      </p:sp>
      <p:sp>
        <p:nvSpPr>
          <p:cNvPr id="97317" name="Rectangle 37"/>
          <p:cNvSpPr/>
          <p:nvPr>
            <p:custDataLst>
              <p:tags r:id="rId15"/>
            </p:custDataLst>
          </p:nvPr>
        </p:nvSpPr>
        <p:spPr>
          <a:xfrm>
            <a:off x="6629400" y="4162425"/>
            <a:ext cx="490855" cy="474345"/>
          </a:xfrm>
          <a:prstGeom prst="rect">
            <a:avLst/>
          </a:prstGeom>
          <a:noFill/>
          <a:ln w="9525">
            <a:noFill/>
          </a:ln>
        </p:spPr>
        <p:txBody>
          <a:bodyPr wrap="none">
            <a:noAutofit/>
          </a:bodyPr>
          <a:lstStyle/>
          <a:p>
            <a:pPr eaLnBrk="0" hangingPunct="0"/>
            <a:r>
              <a:rPr lang="zh-CN" altLang="en-US" b="1" dirty="0">
                <a:solidFill>
                  <a:srgbClr val="D60093"/>
                </a:solidFill>
                <a:latin typeface="Times New Roman" panose="02020603050405020304" pitchFamily="18" charset="0"/>
              </a:rPr>
              <a:t>②</a:t>
            </a:r>
          </a:p>
        </p:txBody>
      </p:sp>
      <p:sp>
        <p:nvSpPr>
          <p:cNvPr id="97318" name="Rectangle 38"/>
          <p:cNvSpPr/>
          <p:nvPr>
            <p:custDataLst>
              <p:tags r:id="rId16"/>
            </p:custDataLst>
          </p:nvPr>
        </p:nvSpPr>
        <p:spPr>
          <a:xfrm>
            <a:off x="381000" y="3347085"/>
            <a:ext cx="899795" cy="539115"/>
          </a:xfrm>
          <a:prstGeom prst="rect">
            <a:avLst/>
          </a:prstGeom>
          <a:noFill/>
          <a:ln w="9525">
            <a:noFill/>
          </a:ln>
        </p:spPr>
        <p:txBody>
          <a:bodyPr>
            <a:noAutofit/>
          </a:bodyPr>
          <a:lstStyle/>
          <a:p>
            <a:r>
              <a:rPr lang="zh-CN" altLang="en-US" sz="2800" b="1" dirty="0">
                <a:latin typeface="Times New Roman" panose="02020603050405020304" pitchFamily="18" charset="0"/>
              </a:rPr>
              <a:t>结点</a:t>
            </a:r>
          </a:p>
        </p:txBody>
      </p:sp>
      <p:sp>
        <p:nvSpPr>
          <p:cNvPr id="97319" name="Rectangle 39"/>
          <p:cNvSpPr/>
          <p:nvPr>
            <p:custDataLst>
              <p:tags r:id="rId17"/>
            </p:custDataLst>
          </p:nvPr>
        </p:nvSpPr>
        <p:spPr>
          <a:xfrm>
            <a:off x="1045845" y="3411855"/>
            <a:ext cx="490855" cy="474345"/>
          </a:xfrm>
          <a:prstGeom prst="rect">
            <a:avLst/>
          </a:prstGeom>
          <a:noFill/>
          <a:ln w="9525">
            <a:noFill/>
          </a:ln>
        </p:spPr>
        <p:txBody>
          <a:bodyPr wrap="none">
            <a:noAutofit/>
          </a:bodyPr>
          <a:lstStyle/>
          <a:p>
            <a:pPr eaLnBrk="0" hangingPunct="0"/>
            <a:r>
              <a:rPr lang="zh-CN" altLang="en-US" b="1" dirty="0">
                <a:solidFill>
                  <a:srgbClr val="D60093"/>
                </a:solidFill>
                <a:latin typeface="Times New Roman" panose="02020603050405020304" pitchFamily="18" charset="0"/>
              </a:rPr>
              <a:t>①</a:t>
            </a:r>
          </a:p>
        </p:txBody>
      </p:sp>
      <p:sp>
        <p:nvSpPr>
          <p:cNvPr id="97320" name="Rectangle 40"/>
          <p:cNvSpPr/>
          <p:nvPr>
            <p:custDataLst>
              <p:tags r:id="rId18"/>
            </p:custDataLst>
          </p:nvPr>
        </p:nvSpPr>
        <p:spPr>
          <a:xfrm>
            <a:off x="609600" y="4109085"/>
            <a:ext cx="5547360" cy="981710"/>
          </a:xfrm>
          <a:prstGeom prst="rect">
            <a:avLst/>
          </a:prstGeom>
          <a:noFill/>
          <a:ln w="9525">
            <a:noFill/>
          </a:ln>
        </p:spPr>
        <p:txBody>
          <a:bodyPr>
            <a:noAutofit/>
          </a:bodyPr>
          <a:lstStyle/>
          <a:p>
            <a:pPr>
              <a:spcBef>
                <a:spcPct val="50000"/>
              </a:spcBef>
            </a:pPr>
            <a:r>
              <a:rPr lang="zh-CN" altLang="en-US" sz="2800" b="1" dirty="0">
                <a:latin typeface="Times New Roman" panose="02020603050405020304" pitchFamily="18" charset="0"/>
              </a:rPr>
              <a:t>对于有</a:t>
            </a:r>
            <a:r>
              <a:rPr lang="en-US" altLang="zh-CN" sz="2800" b="1" i="1" dirty="0">
                <a:latin typeface="Times New Roman" panose="02020603050405020304" pitchFamily="18" charset="0"/>
              </a:rPr>
              <a:t>n</a:t>
            </a:r>
            <a:r>
              <a:rPr lang="zh-CN" altLang="en-US" sz="2800" b="1" dirty="0">
                <a:latin typeface="Times New Roman" panose="02020603050405020304" pitchFamily="18" charset="0"/>
              </a:rPr>
              <a:t>个结点的电路，只能列出  </a:t>
            </a:r>
            <a:r>
              <a:rPr lang="en-US" altLang="zh-CN" sz="2800" b="1" dirty="0">
                <a:solidFill>
                  <a:srgbClr val="CC0099"/>
                </a:solidFill>
                <a:latin typeface="Times New Roman" panose="02020603050405020304" pitchFamily="18" charset="0"/>
              </a:rPr>
              <a:t>(</a:t>
            </a:r>
            <a:r>
              <a:rPr lang="en-US" altLang="zh-CN" sz="2800" b="1" i="1" dirty="0">
                <a:solidFill>
                  <a:srgbClr val="CC0099"/>
                </a:solidFill>
                <a:latin typeface="Times New Roman" panose="02020603050405020304" pitchFamily="18" charset="0"/>
              </a:rPr>
              <a:t>n</a:t>
            </a:r>
            <a:r>
              <a:rPr lang="en-US" altLang="zh-CN" sz="2800" b="1" dirty="0">
                <a:solidFill>
                  <a:srgbClr val="CC0099"/>
                </a:solidFill>
                <a:latin typeface="Times New Roman" panose="02020603050405020304" pitchFamily="18" charset="0"/>
              </a:rPr>
              <a:t>–1)</a:t>
            </a:r>
            <a:r>
              <a:rPr lang="zh-CN" altLang="zh-CN" sz="2800" b="1" dirty="0">
                <a:latin typeface="Times New Roman" panose="02020603050405020304" pitchFamily="18" charset="0"/>
              </a:rPr>
              <a:t>个</a:t>
            </a:r>
            <a:r>
              <a:rPr lang="zh-CN" altLang="en-US" sz="2800" b="1" dirty="0">
                <a:latin typeface="Times New Roman" panose="02020603050405020304" pitchFamily="18" charset="0"/>
              </a:rPr>
              <a:t>独立的</a:t>
            </a:r>
            <a:r>
              <a:rPr lang="en-US" altLang="zh-CN" sz="2800" b="1" dirty="0">
                <a:solidFill>
                  <a:srgbClr val="FF0066"/>
                </a:solidFill>
                <a:latin typeface="Times New Roman" panose="02020603050405020304" pitchFamily="18" charset="0"/>
              </a:rPr>
              <a:t>KCL</a:t>
            </a:r>
            <a:r>
              <a:rPr lang="zh-CN" altLang="en-US" sz="2800" b="1" dirty="0">
                <a:latin typeface="Times New Roman" panose="02020603050405020304" pitchFamily="18" charset="0"/>
              </a:rPr>
              <a:t>方程式。</a:t>
            </a:r>
          </a:p>
        </p:txBody>
      </p:sp>
      <p:sp>
        <p:nvSpPr>
          <p:cNvPr id="97321" name="Text Box 41"/>
          <p:cNvSpPr txBox="1"/>
          <p:nvPr>
            <p:custDataLst>
              <p:tags r:id="rId19"/>
            </p:custDataLst>
          </p:nvPr>
        </p:nvSpPr>
        <p:spPr>
          <a:xfrm>
            <a:off x="381000" y="5039360"/>
            <a:ext cx="8444865" cy="539115"/>
          </a:xfrm>
          <a:prstGeom prst="rect">
            <a:avLst/>
          </a:prstGeom>
          <a:noFill/>
          <a:ln w="38100">
            <a:noFill/>
          </a:ln>
        </p:spPr>
        <p:txBody>
          <a:bodyPr wrap="none">
            <a:noAutofit/>
          </a:bodyPr>
          <a:lstStyle/>
          <a:p>
            <a:r>
              <a:rPr lang="zh-CN" altLang="en-US" sz="2800" b="1" dirty="0">
                <a:solidFill>
                  <a:schemeClr val="accent2"/>
                </a:solidFill>
                <a:latin typeface="Times New Roman" panose="02020603050405020304" pitchFamily="18" charset="0"/>
              </a:rPr>
              <a:t>三、</a:t>
            </a:r>
            <a:r>
              <a:rPr lang="zh-CN" altLang="en-US" sz="2800" b="1" dirty="0">
                <a:latin typeface="Times New Roman" panose="02020603050405020304" pitchFamily="18" charset="0"/>
              </a:rPr>
              <a:t>应用</a:t>
            </a:r>
            <a:r>
              <a:rPr lang="en-US" altLang="zh-CN" sz="2800" b="1" dirty="0">
                <a:latin typeface="Times New Roman" panose="02020603050405020304" pitchFamily="18" charset="0"/>
              </a:rPr>
              <a:t>KVL</a:t>
            </a:r>
            <a:r>
              <a:rPr lang="zh-CN" altLang="en-US" sz="2800" b="1" dirty="0">
                <a:latin typeface="Times New Roman" panose="02020603050405020304" pitchFamily="18" charset="0"/>
              </a:rPr>
              <a:t>列写 </a:t>
            </a:r>
            <a:r>
              <a:rPr lang="en-US" altLang="zh-CN" sz="2800" b="1" i="1" dirty="0">
                <a:solidFill>
                  <a:srgbClr val="CC0099"/>
                </a:solidFill>
                <a:latin typeface="Times New Roman" panose="02020603050405020304" pitchFamily="18" charset="0"/>
              </a:rPr>
              <a:t>b</a:t>
            </a:r>
            <a:r>
              <a:rPr lang="en-US" altLang="zh-CN" sz="2800" b="1" dirty="0">
                <a:solidFill>
                  <a:srgbClr val="CC0099"/>
                </a:solidFill>
                <a:latin typeface="Times New Roman" panose="02020603050405020304" pitchFamily="18" charset="0"/>
              </a:rPr>
              <a:t> – (</a:t>
            </a:r>
            <a:r>
              <a:rPr lang="en-US" altLang="zh-CN" sz="2800" b="1" i="1" dirty="0">
                <a:solidFill>
                  <a:srgbClr val="CC0099"/>
                </a:solidFill>
                <a:latin typeface="Times New Roman" panose="02020603050405020304" pitchFamily="18" charset="0"/>
              </a:rPr>
              <a:t>n</a:t>
            </a:r>
            <a:r>
              <a:rPr lang="en-US" altLang="zh-CN" sz="2800" b="1" dirty="0">
                <a:solidFill>
                  <a:srgbClr val="CC0099"/>
                </a:solidFill>
                <a:latin typeface="Times New Roman" panose="02020603050405020304" pitchFamily="18" charset="0"/>
              </a:rPr>
              <a:t>–1)</a:t>
            </a:r>
            <a:r>
              <a:rPr lang="zh-CN" altLang="en-US" sz="2800" b="1" dirty="0">
                <a:latin typeface="Times New Roman" panose="02020603050405020304" pitchFamily="18" charset="0"/>
              </a:rPr>
              <a:t>个方程（一般选网孔）；</a:t>
            </a:r>
          </a:p>
        </p:txBody>
      </p:sp>
      <p:sp>
        <p:nvSpPr>
          <p:cNvPr id="97322" name="Rectangle 42"/>
          <p:cNvSpPr/>
          <p:nvPr>
            <p:custDataLst>
              <p:tags r:id="rId20"/>
            </p:custDataLst>
          </p:nvPr>
        </p:nvSpPr>
        <p:spPr>
          <a:xfrm>
            <a:off x="381000" y="6258560"/>
            <a:ext cx="4834890" cy="539115"/>
          </a:xfrm>
          <a:prstGeom prst="rect">
            <a:avLst/>
          </a:prstGeom>
          <a:noFill/>
          <a:ln w="9525">
            <a:noFill/>
          </a:ln>
        </p:spPr>
        <p:txBody>
          <a:bodyPr wrap="none">
            <a:noAutofit/>
          </a:bodyPr>
          <a:lstStyle/>
          <a:p>
            <a:r>
              <a:rPr lang="zh-CN" altLang="en-US" sz="2800" b="1" dirty="0">
                <a:solidFill>
                  <a:schemeClr val="accent2"/>
                </a:solidFill>
                <a:latin typeface="Times New Roman" panose="02020603050405020304" pitchFamily="18" charset="0"/>
              </a:rPr>
              <a:t>四、</a:t>
            </a:r>
            <a:r>
              <a:rPr lang="zh-CN" altLang="en-US" sz="2800" b="1" dirty="0">
                <a:latin typeface="Times New Roman" panose="02020603050405020304" pitchFamily="18" charset="0"/>
              </a:rPr>
              <a:t>联立求解得各支路电流。</a:t>
            </a:r>
          </a:p>
        </p:txBody>
      </p:sp>
      <p:graphicFrame>
        <p:nvGraphicFramePr>
          <p:cNvPr id="97323" name="Object 43"/>
          <p:cNvGraphicFramePr/>
          <p:nvPr>
            <p:custDataLst>
              <p:tags r:id="rId21"/>
            </p:custDataLst>
          </p:nvPr>
        </p:nvGraphicFramePr>
        <p:xfrm>
          <a:off x="609600" y="5649595"/>
          <a:ext cx="3895090" cy="609600"/>
        </p:xfrm>
        <a:graphic>
          <a:graphicData uri="http://schemas.openxmlformats.org/presentationml/2006/ole">
            <mc:AlternateContent xmlns:mc="http://schemas.openxmlformats.org/markup-compatibility/2006">
              <mc:Choice xmlns:v="urn:schemas-microsoft-com:vml" Requires="v">
                <p:oleObj spid="_x0000_s39964" r:id="rId52" imgW="1600200" imgH="228600" progId="Equation.3">
                  <p:embed/>
                </p:oleObj>
              </mc:Choice>
              <mc:Fallback>
                <p:oleObj r:id="rId52" imgW="1600200" imgH="228600" progId="Equation.3">
                  <p:embed/>
                  <p:pic>
                    <p:nvPicPr>
                      <p:cNvPr id="0" name="图片 3227"/>
                      <p:cNvPicPr/>
                      <p:nvPr/>
                    </p:nvPicPr>
                    <p:blipFill>
                      <a:blip r:embed="rId53">
                        <a:clrChange>
                          <a:clrFrom>
                            <a:srgbClr val="000000"/>
                          </a:clrFrom>
                          <a:clrTo>
                            <a:srgbClr val="333399"/>
                          </a:clrTo>
                        </a:clrChange>
                      </a:blip>
                      <a:stretch>
                        <a:fillRect/>
                      </a:stretch>
                    </p:blipFill>
                    <p:spPr>
                      <a:xfrm>
                        <a:off x="609600" y="5649595"/>
                        <a:ext cx="3895090" cy="609600"/>
                      </a:xfrm>
                      <a:prstGeom prst="rect">
                        <a:avLst/>
                      </a:prstGeom>
                      <a:noFill/>
                      <a:ln w="38100">
                        <a:noFill/>
                        <a:miter/>
                      </a:ln>
                    </p:spPr>
                  </p:pic>
                </p:oleObj>
              </mc:Fallback>
            </mc:AlternateContent>
          </a:graphicData>
        </a:graphic>
      </p:graphicFrame>
      <p:graphicFrame>
        <p:nvGraphicFramePr>
          <p:cNvPr id="97324" name="Object 44"/>
          <p:cNvGraphicFramePr/>
          <p:nvPr>
            <p:custDataLst>
              <p:tags r:id="rId22"/>
            </p:custDataLst>
          </p:nvPr>
        </p:nvGraphicFramePr>
        <p:xfrm>
          <a:off x="4905375" y="5649595"/>
          <a:ext cx="3780790" cy="608330"/>
        </p:xfrm>
        <a:graphic>
          <a:graphicData uri="http://schemas.openxmlformats.org/presentationml/2006/ole">
            <mc:AlternateContent xmlns:mc="http://schemas.openxmlformats.org/markup-compatibility/2006">
              <mc:Choice xmlns:v="urn:schemas-microsoft-com:vml" Requires="v">
                <p:oleObj spid="_x0000_s39965" r:id="rId54" imgW="1625600" imgH="228600" progId="Equation.3">
                  <p:embed/>
                </p:oleObj>
              </mc:Choice>
              <mc:Fallback>
                <p:oleObj r:id="rId54" imgW="1625600" imgH="228600" progId="Equation.3">
                  <p:embed/>
                  <p:pic>
                    <p:nvPicPr>
                      <p:cNvPr id="0" name="图片 3225"/>
                      <p:cNvPicPr/>
                      <p:nvPr/>
                    </p:nvPicPr>
                    <p:blipFill>
                      <a:blip r:embed="rId55">
                        <a:clrChange>
                          <a:clrFrom>
                            <a:srgbClr val="000000"/>
                          </a:clrFrom>
                          <a:clrTo>
                            <a:srgbClr val="333399"/>
                          </a:clrTo>
                        </a:clrChange>
                      </a:blip>
                      <a:stretch>
                        <a:fillRect/>
                      </a:stretch>
                    </p:blipFill>
                    <p:spPr>
                      <a:xfrm>
                        <a:off x="4905375" y="5649595"/>
                        <a:ext cx="3780790" cy="60833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47" name="camera.wav"/>
                                        </p:tgtEl>
                                      </p:cMediaNode>
                                    </p:audio>
                                  </p:subTnLst>
                                </p:cTn>
                              </p:par>
                            </p:childTnLst>
                          </p:cTn>
                        </p:par>
                        <p:par>
                          <p:cTn id="8" fill="hold">
                            <p:stCondLst>
                              <p:cond delay="500"/>
                            </p:stCondLst>
                            <p:childTnLst>
                              <p:par>
                                <p:cTn id="9" presetID="4" presetClass="entr" presetSubtype="32" fill="hold" grpId="0" nodeType="afterEffect">
                                  <p:stCondLst>
                                    <p:cond delay="0"/>
                                  </p:stCondLst>
                                  <p:childTnLst>
                                    <p:set>
                                      <p:cBhvr>
                                        <p:cTn id="10" dur="1" fill="hold">
                                          <p:stCondLst>
                                            <p:cond delay="0"/>
                                          </p:stCondLst>
                                        </p:cTn>
                                        <p:tgtEl>
                                          <p:spTgt spid="97316">
                                            <p:txEl>
                                              <p:pRg st="0" end="0"/>
                                            </p:txEl>
                                          </p:spTgt>
                                        </p:tgtEl>
                                        <p:attrNameLst>
                                          <p:attrName>style.visibility</p:attrName>
                                        </p:attrNameLst>
                                      </p:cBhvr>
                                      <p:to>
                                        <p:strVal val="visible"/>
                                      </p:to>
                                    </p:set>
                                    <p:animEffect transition="in" filter="box(out)">
                                      <p:cBhvr>
                                        <p:cTn id="11" dur="500"/>
                                        <p:tgtEl>
                                          <p:spTgt spid="97316">
                                            <p:txEl>
                                              <p:pRg st="0" end="0"/>
                                            </p:txEl>
                                          </p:spTgt>
                                        </p:tgtEl>
                                      </p:cBhvr>
                                    </p:animEffect>
                                  </p:childTnLst>
                                  <p:subTnLst>
                                    <p:audio>
                                      <p:cMediaNode>
                                        <p:cTn display="0" masterRel="sameClick">
                                          <p:stCondLst>
                                            <p:cond evt="begin" delay="0">
                                              <p:tn val="9"/>
                                            </p:cond>
                                          </p:stCondLst>
                                          <p:endCondLst>
                                            <p:cond evt="onStopAudio" delay="0">
                                              <p:tgtEl>
                                                <p:sldTgt/>
                                              </p:tgtEl>
                                            </p:cond>
                                          </p:endCondLst>
                                        </p:cTn>
                                        <p:tgtEl>
                                          <p:sndTgt r:embed="rId47" name="CAMERA.WAV"/>
                                        </p:tgtEl>
                                      </p:cMediaNode>
                                    </p:audio>
                                  </p:subTnLst>
                                </p:cTn>
                              </p:par>
                            </p:childTnLst>
                          </p:cTn>
                        </p:par>
                        <p:par>
                          <p:cTn id="12" fill="hold">
                            <p:stCondLst>
                              <p:cond delay="1000"/>
                            </p:stCondLst>
                            <p:childTnLst>
                              <p:par>
                                <p:cTn id="13" presetID="4" presetClass="entr" presetSubtype="32" fill="hold" grpId="0" nodeType="afterEffect">
                                  <p:stCondLst>
                                    <p:cond delay="0"/>
                                  </p:stCondLst>
                                  <p:childTnLst>
                                    <p:set>
                                      <p:cBhvr>
                                        <p:cTn id="14" dur="1" fill="hold">
                                          <p:stCondLst>
                                            <p:cond delay="0"/>
                                          </p:stCondLst>
                                        </p:cTn>
                                        <p:tgtEl>
                                          <p:spTgt spid="97317">
                                            <p:txEl>
                                              <p:pRg st="0" end="0"/>
                                            </p:txEl>
                                          </p:spTgt>
                                        </p:tgtEl>
                                        <p:attrNameLst>
                                          <p:attrName>style.visibility</p:attrName>
                                        </p:attrNameLst>
                                      </p:cBhvr>
                                      <p:to>
                                        <p:strVal val="visible"/>
                                      </p:to>
                                    </p:set>
                                    <p:animEffect transition="in" filter="box(out)">
                                      <p:cBhvr>
                                        <p:cTn id="15" dur="500"/>
                                        <p:tgtEl>
                                          <p:spTgt spid="97317">
                                            <p:txEl>
                                              <p:pRg st="0" end="0"/>
                                            </p:txEl>
                                          </p:spTgt>
                                        </p:tgtEl>
                                      </p:cBhvr>
                                    </p:animEffect>
                                  </p:childTnLst>
                                  <p:subTnLst>
                                    <p:audio>
                                      <p:cMediaNode>
                                        <p:cTn display="0" masterRel="sameClick">
                                          <p:stCondLst>
                                            <p:cond evt="begin" delay="0">
                                              <p:tn val="13"/>
                                            </p:cond>
                                          </p:stCondLst>
                                          <p:endCondLst>
                                            <p:cond evt="onStopAudio" delay="0">
                                              <p:tgtEl>
                                                <p:sldTgt/>
                                              </p:tgtEl>
                                            </p:cond>
                                          </p:endCondLst>
                                        </p:cTn>
                                        <p:tgtEl>
                                          <p:sndTgt r:embed="rId47" name="camera.wav"/>
                                        </p:tgtEl>
                                      </p:cMediaNode>
                                    </p:audio>
                                  </p:subTnLst>
                                </p:cTn>
                              </p:par>
                            </p:childTnLst>
                          </p:cTn>
                        </p:par>
                      </p:childTnLst>
                    </p:cTn>
                  </p:par>
                  <p:par>
                    <p:cTn id="16" fill="hold">
                      <p:stCondLst>
                        <p:cond delay="indefinite"/>
                      </p:stCondLst>
                      <p:childTnLst>
                        <p:par>
                          <p:cTn id="17" fill="hold">
                            <p:stCondLst>
                              <p:cond delay="0"/>
                            </p:stCondLst>
                            <p:childTnLst>
                              <p:par>
                                <p:cTn id="18" presetID="4" presetClass="entr" presetSubtype="32" fill="hold" grpId="0" nodeType="clickEffect">
                                  <p:stCondLst>
                                    <p:cond delay="0"/>
                                  </p:stCondLst>
                                  <p:childTnLst>
                                    <p:set>
                                      <p:cBhvr>
                                        <p:cTn id="19" dur="1" fill="hold">
                                          <p:stCondLst>
                                            <p:cond delay="0"/>
                                          </p:stCondLst>
                                        </p:cTn>
                                        <p:tgtEl>
                                          <p:spTgt spid="97313">
                                            <p:txEl>
                                              <p:pRg st="0" end="0"/>
                                            </p:txEl>
                                          </p:spTgt>
                                        </p:tgtEl>
                                        <p:attrNameLst>
                                          <p:attrName>style.visibility</p:attrName>
                                        </p:attrNameLst>
                                      </p:cBhvr>
                                      <p:to>
                                        <p:strVal val="visible"/>
                                      </p:to>
                                    </p:set>
                                    <p:animEffect transition="in" filter="box(out)">
                                      <p:cBhvr>
                                        <p:cTn id="20" dur="500"/>
                                        <p:tgtEl>
                                          <p:spTgt spid="97313">
                                            <p:txEl>
                                              <p:pRg st="0" end="0"/>
                                            </p:txEl>
                                          </p:spTgt>
                                        </p:tgtEl>
                                      </p:cBhvr>
                                    </p:animEffect>
                                  </p:childTnLst>
                                  <p:subTnLst>
                                    <p:audio>
                                      <p:cMediaNode>
                                        <p:cTn display="0" masterRel="sameClick">
                                          <p:stCondLst>
                                            <p:cond evt="begin" delay="0">
                                              <p:tn val="18"/>
                                            </p:cond>
                                          </p:stCondLst>
                                          <p:endCondLst>
                                            <p:cond evt="onStopAudio" delay="0">
                                              <p:tgtEl>
                                                <p:sldTgt/>
                                              </p:tgtEl>
                                            </p:cond>
                                          </p:endCondLst>
                                        </p:cTn>
                                        <p:tgtEl>
                                          <p:sndTgt r:embed="rId47" name="camera.wav"/>
                                        </p:tgtEl>
                                      </p:cMediaNode>
                                    </p:audio>
                                  </p:subTnLst>
                                </p:cTn>
                              </p:par>
                            </p:childTnLst>
                          </p:cTn>
                        </p:par>
                      </p:childTnLst>
                    </p:cTn>
                  </p:par>
                  <p:par>
                    <p:cTn id="21" fill="hold">
                      <p:stCondLst>
                        <p:cond delay="indefinite"/>
                      </p:stCondLst>
                      <p:childTnLst>
                        <p:par>
                          <p:cTn id="22" fill="hold">
                            <p:stCondLst>
                              <p:cond delay="0"/>
                            </p:stCondLst>
                            <p:childTnLst>
                              <p:par>
                                <p:cTn id="23" presetID="4" presetClass="entr" presetSubtype="32" fill="hold" nodeType="clickEffect">
                                  <p:stCondLst>
                                    <p:cond delay="0"/>
                                  </p:stCondLst>
                                  <p:childTnLst>
                                    <p:set>
                                      <p:cBhvr>
                                        <p:cTn id="24" dur="1" fill="hold">
                                          <p:stCondLst>
                                            <p:cond delay="0"/>
                                          </p:stCondLst>
                                        </p:cTn>
                                        <p:tgtEl>
                                          <p:spTgt spid="97308"/>
                                        </p:tgtEl>
                                        <p:attrNameLst>
                                          <p:attrName>style.visibility</p:attrName>
                                        </p:attrNameLst>
                                      </p:cBhvr>
                                      <p:to>
                                        <p:strVal val="visible"/>
                                      </p:to>
                                    </p:set>
                                    <p:animEffect transition="in" filter="box(out)">
                                      <p:cBhvr>
                                        <p:cTn id="25" dur="500"/>
                                        <p:tgtEl>
                                          <p:spTgt spid="97308"/>
                                        </p:tgtEl>
                                      </p:cBhvr>
                                    </p:animEffect>
                                  </p:childTnLst>
                                  <p:subTnLst>
                                    <p:audio>
                                      <p:cMediaNode>
                                        <p:cTn display="0" masterRel="sameClick">
                                          <p:stCondLst>
                                            <p:cond evt="begin" delay="0">
                                              <p:tn val="23"/>
                                            </p:cond>
                                          </p:stCondLst>
                                          <p:endCondLst>
                                            <p:cond evt="onStopAudio" delay="0">
                                              <p:tgtEl>
                                                <p:sldTgt/>
                                              </p:tgtEl>
                                            </p:cond>
                                          </p:endCondLst>
                                        </p:cTn>
                                        <p:tgtEl>
                                          <p:sndTgt r:embed="rId47" name="camera.wav"/>
                                        </p:tgtEl>
                                      </p:cMediaNode>
                                    </p:audio>
                                  </p:subTnLst>
                                </p:cTn>
                              </p:par>
                            </p:childTnLst>
                          </p:cTn>
                        </p:par>
                      </p:childTnLst>
                    </p:cTn>
                  </p:par>
                  <p:par>
                    <p:cTn id="26" fill="hold">
                      <p:stCondLst>
                        <p:cond delay="indefinite"/>
                      </p:stCondLst>
                      <p:childTnLst>
                        <p:par>
                          <p:cTn id="27" fill="hold">
                            <p:stCondLst>
                              <p:cond delay="0"/>
                            </p:stCondLst>
                            <p:childTnLst>
                              <p:par>
                                <p:cTn id="28" presetID="4" presetClass="entr" presetSubtype="32" fill="hold" grpId="0" nodeType="clickEffect">
                                  <p:stCondLst>
                                    <p:cond delay="0"/>
                                  </p:stCondLst>
                                  <p:childTnLst>
                                    <p:set>
                                      <p:cBhvr>
                                        <p:cTn id="29" dur="1" fill="hold">
                                          <p:stCondLst>
                                            <p:cond delay="0"/>
                                          </p:stCondLst>
                                        </p:cTn>
                                        <p:tgtEl>
                                          <p:spTgt spid="97310">
                                            <p:txEl>
                                              <p:pRg st="0" end="0"/>
                                            </p:txEl>
                                          </p:spTgt>
                                        </p:tgtEl>
                                        <p:attrNameLst>
                                          <p:attrName>style.visibility</p:attrName>
                                        </p:attrNameLst>
                                      </p:cBhvr>
                                      <p:to>
                                        <p:strVal val="visible"/>
                                      </p:to>
                                    </p:set>
                                    <p:animEffect transition="in" filter="box(out)">
                                      <p:cBhvr>
                                        <p:cTn id="30" dur="500"/>
                                        <p:tgtEl>
                                          <p:spTgt spid="97310">
                                            <p:txEl>
                                              <p:pRg st="0" end="0"/>
                                            </p:txEl>
                                          </p:spTgt>
                                        </p:tgtEl>
                                      </p:cBhvr>
                                    </p:animEffect>
                                  </p:childTnLst>
                                  <p:subTnLst>
                                    <p:audio>
                                      <p:cMediaNode>
                                        <p:cTn display="0" masterRel="sameClick">
                                          <p:stCondLst>
                                            <p:cond evt="begin" delay="0">
                                              <p:tn val="28"/>
                                            </p:cond>
                                          </p:stCondLst>
                                          <p:endCondLst>
                                            <p:cond evt="onStopAudio" delay="0">
                                              <p:tgtEl>
                                                <p:sldTgt/>
                                              </p:tgtEl>
                                            </p:cond>
                                          </p:endCondLst>
                                        </p:cTn>
                                        <p:tgtEl>
                                          <p:sndTgt r:embed="rId47" name="camera.wav"/>
                                        </p:tgtEl>
                                      </p:cMediaNode>
                                    </p:audio>
                                  </p:subTnLst>
                                </p:cTn>
                              </p:par>
                            </p:childTnLst>
                          </p:cTn>
                        </p:par>
                      </p:childTnLst>
                    </p:cTn>
                  </p:par>
                  <p:par>
                    <p:cTn id="31" fill="hold">
                      <p:stCondLst>
                        <p:cond delay="indefinite"/>
                      </p:stCondLst>
                      <p:childTnLst>
                        <p:par>
                          <p:cTn id="32" fill="hold">
                            <p:stCondLst>
                              <p:cond delay="0"/>
                            </p:stCondLst>
                            <p:childTnLst>
                              <p:par>
                                <p:cTn id="33" presetID="4" presetClass="entr" presetSubtype="32" fill="hold" nodeType="clickEffect">
                                  <p:stCondLst>
                                    <p:cond delay="0"/>
                                  </p:stCondLst>
                                  <p:childTnLst>
                                    <p:set>
                                      <p:cBhvr>
                                        <p:cTn id="34" dur="1" fill="hold">
                                          <p:stCondLst>
                                            <p:cond delay="0"/>
                                          </p:stCondLst>
                                        </p:cTn>
                                        <p:tgtEl>
                                          <p:spTgt spid="97309"/>
                                        </p:tgtEl>
                                        <p:attrNameLst>
                                          <p:attrName>style.visibility</p:attrName>
                                        </p:attrNameLst>
                                      </p:cBhvr>
                                      <p:to>
                                        <p:strVal val="visible"/>
                                      </p:to>
                                    </p:set>
                                    <p:animEffect transition="in" filter="box(out)">
                                      <p:cBhvr>
                                        <p:cTn id="35" dur="500"/>
                                        <p:tgtEl>
                                          <p:spTgt spid="97309"/>
                                        </p:tgtEl>
                                      </p:cBhvr>
                                    </p:animEffect>
                                  </p:childTnLst>
                                  <p:subTnLst>
                                    <p:audio>
                                      <p:cMediaNode>
                                        <p:cTn display="0" masterRel="sameClick">
                                          <p:stCondLst>
                                            <p:cond evt="begin" delay="0">
                                              <p:tn val="33"/>
                                            </p:cond>
                                          </p:stCondLst>
                                          <p:endCondLst>
                                            <p:cond evt="onStopAudio" delay="0">
                                              <p:tgtEl>
                                                <p:sldTgt/>
                                              </p:tgtEl>
                                            </p:cond>
                                          </p:endCondLst>
                                        </p:cTn>
                                        <p:tgtEl>
                                          <p:sndTgt r:embed="rId47" name="camera.wav"/>
                                        </p:tgtEl>
                                      </p:cMediaNode>
                                    </p:audio>
                                  </p:subTnLst>
                                </p:cTn>
                              </p:par>
                            </p:childTnLst>
                          </p:cTn>
                        </p:par>
                      </p:childTnLst>
                    </p:cTn>
                  </p:par>
                  <p:par>
                    <p:cTn id="36" fill="hold">
                      <p:stCondLst>
                        <p:cond delay="indefinite"/>
                      </p:stCondLst>
                      <p:childTnLst>
                        <p:par>
                          <p:cTn id="37" fill="hold">
                            <p:stCondLst>
                              <p:cond delay="0"/>
                            </p:stCondLst>
                            <p:childTnLst>
                              <p:par>
                                <p:cTn id="38" presetID="4" presetClass="entr" presetSubtype="32" fill="hold" grpId="0" nodeType="clickEffect">
                                  <p:stCondLst>
                                    <p:cond delay="0"/>
                                  </p:stCondLst>
                                  <p:childTnLst>
                                    <p:set>
                                      <p:cBhvr>
                                        <p:cTn id="39" dur="1" fill="hold">
                                          <p:stCondLst>
                                            <p:cond delay="0"/>
                                          </p:stCondLst>
                                        </p:cTn>
                                        <p:tgtEl>
                                          <p:spTgt spid="97311">
                                            <p:txEl>
                                              <p:pRg st="0" end="0"/>
                                            </p:txEl>
                                          </p:spTgt>
                                        </p:tgtEl>
                                        <p:attrNameLst>
                                          <p:attrName>style.visibility</p:attrName>
                                        </p:attrNameLst>
                                      </p:cBhvr>
                                      <p:to>
                                        <p:strVal val="visible"/>
                                      </p:to>
                                    </p:set>
                                    <p:animEffect transition="in" filter="box(out)">
                                      <p:cBhvr>
                                        <p:cTn id="40" dur="500"/>
                                        <p:tgtEl>
                                          <p:spTgt spid="97311">
                                            <p:txEl>
                                              <p:pRg st="0" end="0"/>
                                            </p:txEl>
                                          </p:spTgt>
                                        </p:tgtEl>
                                      </p:cBhvr>
                                    </p:animEffect>
                                  </p:childTnLst>
                                  <p:subTnLst>
                                    <p:audio>
                                      <p:cMediaNode>
                                        <p:cTn display="0" masterRel="sameClick">
                                          <p:stCondLst>
                                            <p:cond evt="begin" delay="0">
                                              <p:tn val="38"/>
                                            </p:cond>
                                          </p:stCondLst>
                                          <p:endCondLst>
                                            <p:cond evt="onStopAudio" delay="0">
                                              <p:tgtEl>
                                                <p:sldTgt/>
                                              </p:tgtEl>
                                            </p:cond>
                                          </p:endCondLst>
                                        </p:cTn>
                                        <p:tgtEl>
                                          <p:sndTgt r:embed="rId47" name="camera.wav"/>
                                        </p:tgtEl>
                                      </p:cMediaNode>
                                    </p:audio>
                                  </p:subTnLst>
                                </p:cTn>
                              </p:par>
                            </p:childTnLst>
                          </p:cTn>
                        </p:par>
                      </p:childTnLst>
                    </p:cTn>
                  </p:par>
                  <p:par>
                    <p:cTn id="41" fill="hold">
                      <p:stCondLst>
                        <p:cond delay="indefinite"/>
                      </p:stCondLst>
                      <p:childTnLst>
                        <p:par>
                          <p:cTn id="42" fill="hold">
                            <p:stCondLst>
                              <p:cond delay="0"/>
                            </p:stCondLst>
                            <p:childTnLst>
                              <p:par>
                                <p:cTn id="43" presetID="4" presetClass="entr" presetSubtype="32" fill="hold" nodeType="clickEffect">
                                  <p:stCondLst>
                                    <p:cond delay="0"/>
                                  </p:stCondLst>
                                  <p:childTnLst>
                                    <p:set>
                                      <p:cBhvr>
                                        <p:cTn id="44" dur="1" fill="hold">
                                          <p:stCondLst>
                                            <p:cond delay="0"/>
                                          </p:stCondLst>
                                        </p:cTn>
                                        <p:tgtEl>
                                          <p:spTgt spid="97307"/>
                                        </p:tgtEl>
                                        <p:attrNameLst>
                                          <p:attrName>style.visibility</p:attrName>
                                        </p:attrNameLst>
                                      </p:cBhvr>
                                      <p:to>
                                        <p:strVal val="visible"/>
                                      </p:to>
                                    </p:set>
                                    <p:animEffect transition="in" filter="box(out)">
                                      <p:cBhvr>
                                        <p:cTn id="45" dur="500"/>
                                        <p:tgtEl>
                                          <p:spTgt spid="97307"/>
                                        </p:tgtEl>
                                      </p:cBhvr>
                                    </p:animEffect>
                                  </p:childTnLst>
                                  <p:subTnLst>
                                    <p:audio>
                                      <p:cMediaNode>
                                        <p:cTn display="0" masterRel="sameClick">
                                          <p:stCondLst>
                                            <p:cond evt="begin" delay="0">
                                              <p:tn val="43"/>
                                            </p:cond>
                                          </p:stCondLst>
                                          <p:endCondLst>
                                            <p:cond evt="onStopAudio" delay="0">
                                              <p:tgtEl>
                                                <p:sldTgt/>
                                              </p:tgtEl>
                                            </p:cond>
                                          </p:endCondLst>
                                        </p:cTn>
                                        <p:tgtEl>
                                          <p:sndTgt r:embed="rId47" name="camera.wav"/>
                                        </p:tgtEl>
                                      </p:cMediaNode>
                                    </p:audio>
                                  </p:subTnLst>
                                </p:cTn>
                              </p:par>
                            </p:childTnLst>
                          </p:cTn>
                        </p:par>
                      </p:childTnLst>
                    </p:cTn>
                  </p:par>
                  <p:par>
                    <p:cTn id="46" fill="hold">
                      <p:stCondLst>
                        <p:cond delay="indefinite"/>
                      </p:stCondLst>
                      <p:childTnLst>
                        <p:par>
                          <p:cTn id="47" fill="hold">
                            <p:stCondLst>
                              <p:cond delay="0"/>
                            </p:stCondLst>
                            <p:childTnLst>
                              <p:par>
                                <p:cTn id="48" presetID="4" presetClass="entr" presetSubtype="32" fill="hold" grpId="0" nodeType="clickEffect">
                                  <p:stCondLst>
                                    <p:cond delay="0"/>
                                  </p:stCondLst>
                                  <p:childTnLst>
                                    <p:set>
                                      <p:cBhvr>
                                        <p:cTn id="49" dur="1" fill="hold">
                                          <p:stCondLst>
                                            <p:cond delay="0"/>
                                          </p:stCondLst>
                                        </p:cTn>
                                        <p:tgtEl>
                                          <p:spTgt spid="97312">
                                            <p:txEl>
                                              <p:pRg st="0" end="0"/>
                                            </p:txEl>
                                          </p:spTgt>
                                        </p:tgtEl>
                                        <p:attrNameLst>
                                          <p:attrName>style.visibility</p:attrName>
                                        </p:attrNameLst>
                                      </p:cBhvr>
                                      <p:to>
                                        <p:strVal val="visible"/>
                                      </p:to>
                                    </p:set>
                                    <p:animEffect transition="in" filter="box(out)">
                                      <p:cBhvr>
                                        <p:cTn id="50" dur="500"/>
                                        <p:tgtEl>
                                          <p:spTgt spid="97312">
                                            <p:txEl>
                                              <p:pRg st="0" end="0"/>
                                            </p:txEl>
                                          </p:spTgt>
                                        </p:tgtEl>
                                      </p:cBhvr>
                                    </p:animEffect>
                                  </p:childTnLst>
                                  <p:subTnLst>
                                    <p:audio>
                                      <p:cMediaNode>
                                        <p:cTn display="0" masterRel="sameClick">
                                          <p:stCondLst>
                                            <p:cond evt="begin" delay="0">
                                              <p:tn val="48"/>
                                            </p:cond>
                                          </p:stCondLst>
                                          <p:endCondLst>
                                            <p:cond evt="onStopAudio" delay="0">
                                              <p:tgtEl>
                                                <p:sldTgt/>
                                              </p:tgtEl>
                                            </p:cond>
                                          </p:endCondLst>
                                        </p:cTn>
                                        <p:tgtEl>
                                          <p:sndTgt r:embed="rId47" name="camera.wav"/>
                                        </p:tgtEl>
                                      </p:cMediaNode>
                                    </p:audio>
                                  </p:subTnLst>
                                </p:cTn>
                              </p:par>
                            </p:childTnLst>
                          </p:cTn>
                        </p:par>
                      </p:childTnLst>
                    </p:cTn>
                  </p:par>
                  <p:par>
                    <p:cTn id="51" fill="hold">
                      <p:stCondLst>
                        <p:cond delay="indefinite"/>
                      </p:stCondLst>
                      <p:childTnLst>
                        <p:par>
                          <p:cTn id="52" fill="hold">
                            <p:stCondLst>
                              <p:cond delay="0"/>
                            </p:stCondLst>
                            <p:childTnLst>
                              <p:par>
                                <p:cTn id="53" presetID="9" presetClass="entr" presetSubtype="0" fill="hold" grpId="0" nodeType="clickEffect">
                                  <p:stCondLst>
                                    <p:cond delay="0"/>
                                  </p:stCondLst>
                                  <p:iterate type="lt">
                                    <p:tmPct val="100000"/>
                                  </p:iterate>
                                  <p:childTnLst>
                                    <p:set>
                                      <p:cBhvr>
                                        <p:cTn id="54" dur="1" fill="hold">
                                          <p:stCondLst>
                                            <p:cond delay="0"/>
                                          </p:stCondLst>
                                        </p:cTn>
                                        <p:tgtEl>
                                          <p:spTgt spid="97314"/>
                                        </p:tgtEl>
                                        <p:attrNameLst>
                                          <p:attrName>style.visibility</p:attrName>
                                        </p:attrNameLst>
                                      </p:cBhvr>
                                      <p:to>
                                        <p:strVal val="visible"/>
                                      </p:to>
                                    </p:set>
                                    <p:animEffect transition="in" filter="dissolve">
                                      <p:cBhvr>
                                        <p:cTn id="55" dur="75"/>
                                        <p:tgtEl>
                                          <p:spTgt spid="97314"/>
                                        </p:tgtEl>
                                      </p:cBhvr>
                                    </p:animEffect>
                                  </p:childTnLst>
                                </p:cTn>
                              </p:par>
                            </p:childTnLst>
                          </p:cTn>
                        </p:par>
                      </p:childTnLst>
                    </p:cTn>
                  </p:par>
                  <p:par>
                    <p:cTn id="56" fill="hold">
                      <p:stCondLst>
                        <p:cond delay="indefinite"/>
                      </p:stCondLst>
                      <p:childTnLst>
                        <p:par>
                          <p:cTn id="57" fill="hold">
                            <p:stCondLst>
                              <p:cond delay="0"/>
                            </p:stCondLst>
                            <p:childTnLst>
                              <p:par>
                                <p:cTn id="58" presetID="4" presetClass="entr" presetSubtype="32" fill="hold" grpId="0" nodeType="clickEffect">
                                  <p:stCondLst>
                                    <p:cond delay="0"/>
                                  </p:stCondLst>
                                  <p:childTnLst>
                                    <p:set>
                                      <p:cBhvr>
                                        <p:cTn id="59" dur="1" fill="hold">
                                          <p:stCondLst>
                                            <p:cond delay="0"/>
                                          </p:stCondLst>
                                        </p:cTn>
                                        <p:tgtEl>
                                          <p:spTgt spid="97318">
                                            <p:txEl>
                                              <p:pRg st="0" end="0"/>
                                            </p:txEl>
                                          </p:spTgt>
                                        </p:tgtEl>
                                        <p:attrNameLst>
                                          <p:attrName>style.visibility</p:attrName>
                                        </p:attrNameLst>
                                      </p:cBhvr>
                                      <p:to>
                                        <p:strVal val="visible"/>
                                      </p:to>
                                    </p:set>
                                    <p:animEffect transition="in" filter="box(out)">
                                      <p:cBhvr>
                                        <p:cTn id="60" dur="500"/>
                                        <p:tgtEl>
                                          <p:spTgt spid="97318">
                                            <p:txEl>
                                              <p:pRg st="0" end="0"/>
                                            </p:txEl>
                                          </p:spTgt>
                                        </p:tgtEl>
                                      </p:cBhvr>
                                    </p:animEffect>
                                  </p:childTnLst>
                                  <p:subTnLst>
                                    <p:audio>
                                      <p:cMediaNode>
                                        <p:cTn display="0" masterRel="sameClick">
                                          <p:stCondLst>
                                            <p:cond evt="begin" delay="0">
                                              <p:tn val="58"/>
                                            </p:cond>
                                          </p:stCondLst>
                                          <p:endCondLst>
                                            <p:cond evt="onStopAudio" delay="0">
                                              <p:tgtEl>
                                                <p:sldTgt/>
                                              </p:tgtEl>
                                            </p:cond>
                                          </p:endCondLst>
                                        </p:cTn>
                                        <p:tgtEl>
                                          <p:sndTgt r:embed="rId47" name="camera.wav"/>
                                        </p:tgtEl>
                                      </p:cMediaNode>
                                    </p:audio>
                                  </p:subTnLst>
                                </p:cTn>
                              </p:par>
                            </p:childTnLst>
                          </p:cTn>
                        </p:par>
                        <p:par>
                          <p:cTn id="61" fill="hold">
                            <p:stCondLst>
                              <p:cond delay="500"/>
                            </p:stCondLst>
                            <p:childTnLst>
                              <p:par>
                                <p:cTn id="62" presetID="4" presetClass="entr" presetSubtype="32" fill="hold" grpId="0" nodeType="afterEffect">
                                  <p:stCondLst>
                                    <p:cond delay="0"/>
                                  </p:stCondLst>
                                  <p:childTnLst>
                                    <p:set>
                                      <p:cBhvr>
                                        <p:cTn id="63" dur="1" fill="hold">
                                          <p:stCondLst>
                                            <p:cond delay="0"/>
                                          </p:stCondLst>
                                        </p:cTn>
                                        <p:tgtEl>
                                          <p:spTgt spid="97319">
                                            <p:txEl>
                                              <p:pRg st="0" end="0"/>
                                            </p:txEl>
                                          </p:spTgt>
                                        </p:tgtEl>
                                        <p:attrNameLst>
                                          <p:attrName>style.visibility</p:attrName>
                                        </p:attrNameLst>
                                      </p:cBhvr>
                                      <p:to>
                                        <p:strVal val="visible"/>
                                      </p:to>
                                    </p:set>
                                    <p:animEffect transition="in" filter="box(out)">
                                      <p:cBhvr>
                                        <p:cTn id="64" dur="500"/>
                                        <p:tgtEl>
                                          <p:spTgt spid="97319">
                                            <p:txEl>
                                              <p:pRg st="0" end="0"/>
                                            </p:txEl>
                                          </p:spTgt>
                                        </p:tgtEl>
                                      </p:cBhvr>
                                    </p:animEffect>
                                  </p:childTnLst>
                                  <p:subTnLst>
                                    <p:audio>
                                      <p:cMediaNode>
                                        <p:cTn display="0" masterRel="sameClick">
                                          <p:stCondLst>
                                            <p:cond evt="begin" delay="0">
                                              <p:tn val="62"/>
                                            </p:cond>
                                          </p:stCondLst>
                                          <p:endCondLst>
                                            <p:cond evt="onStopAudio" delay="0">
                                              <p:tgtEl>
                                                <p:sldTgt/>
                                              </p:tgtEl>
                                            </p:cond>
                                          </p:endCondLst>
                                        </p:cTn>
                                        <p:tgtEl>
                                          <p:sndTgt r:embed="rId47" name="CAMERA.WAV"/>
                                        </p:tgtEl>
                                      </p:cMediaNode>
                                    </p:audio>
                                  </p:subTnLst>
                                </p:cTn>
                              </p:par>
                            </p:childTnLst>
                          </p:cTn>
                        </p:par>
                      </p:childTnLst>
                    </p:cTn>
                  </p:par>
                  <p:par>
                    <p:cTn id="65" fill="hold">
                      <p:stCondLst>
                        <p:cond delay="indefinite"/>
                      </p:stCondLst>
                      <p:childTnLst>
                        <p:par>
                          <p:cTn id="66" fill="hold">
                            <p:stCondLst>
                              <p:cond delay="0"/>
                            </p:stCondLst>
                            <p:childTnLst>
                              <p:par>
                                <p:cTn id="67" presetID="4" presetClass="entr" presetSubtype="32" fill="hold" nodeType="clickEffect">
                                  <p:stCondLst>
                                    <p:cond delay="0"/>
                                  </p:stCondLst>
                                  <p:childTnLst>
                                    <p:set>
                                      <p:cBhvr>
                                        <p:cTn id="68" dur="1" fill="hold">
                                          <p:stCondLst>
                                            <p:cond delay="0"/>
                                          </p:stCondLst>
                                        </p:cTn>
                                        <p:tgtEl>
                                          <p:spTgt spid="97315"/>
                                        </p:tgtEl>
                                        <p:attrNameLst>
                                          <p:attrName>style.visibility</p:attrName>
                                        </p:attrNameLst>
                                      </p:cBhvr>
                                      <p:to>
                                        <p:strVal val="visible"/>
                                      </p:to>
                                    </p:set>
                                    <p:animEffect transition="in" filter="box(out)">
                                      <p:cBhvr>
                                        <p:cTn id="69" dur="500"/>
                                        <p:tgtEl>
                                          <p:spTgt spid="97315"/>
                                        </p:tgtEl>
                                      </p:cBhvr>
                                    </p:animEffect>
                                  </p:childTnLst>
                                  <p:subTnLst>
                                    <p:audio>
                                      <p:cMediaNode>
                                        <p:cTn display="0" masterRel="sameClick">
                                          <p:stCondLst>
                                            <p:cond evt="begin" delay="0">
                                              <p:tn val="67"/>
                                            </p:cond>
                                          </p:stCondLst>
                                          <p:endCondLst>
                                            <p:cond evt="onStopAudio" delay="0">
                                              <p:tgtEl>
                                                <p:sldTgt/>
                                              </p:tgtEl>
                                            </p:cond>
                                          </p:endCondLst>
                                        </p:cTn>
                                        <p:tgtEl>
                                          <p:sndTgt r:embed="rId47" name="camera.wav"/>
                                        </p:tgtEl>
                                      </p:cMediaNode>
                                    </p:audio>
                                  </p:subTnLst>
                                </p:cTn>
                              </p:par>
                            </p:childTnLst>
                          </p:cTn>
                        </p:par>
                      </p:childTnLst>
                    </p:cTn>
                  </p:par>
                  <p:par>
                    <p:cTn id="70" fill="hold">
                      <p:stCondLst>
                        <p:cond delay="indefinite"/>
                      </p:stCondLst>
                      <p:childTnLst>
                        <p:par>
                          <p:cTn id="71" fill="hold">
                            <p:stCondLst>
                              <p:cond delay="0"/>
                            </p:stCondLst>
                            <p:childTnLst>
                              <p:par>
                                <p:cTn id="72" presetID="4" presetClass="entr" presetSubtype="32" fill="hold" grpId="0" nodeType="clickEffect">
                                  <p:stCondLst>
                                    <p:cond delay="0"/>
                                  </p:stCondLst>
                                  <p:childTnLst>
                                    <p:set>
                                      <p:cBhvr>
                                        <p:cTn id="73" dur="1" fill="hold">
                                          <p:stCondLst>
                                            <p:cond delay="0"/>
                                          </p:stCondLst>
                                        </p:cTn>
                                        <p:tgtEl>
                                          <p:spTgt spid="97320">
                                            <p:txEl>
                                              <p:pRg st="0" end="0"/>
                                            </p:txEl>
                                          </p:spTgt>
                                        </p:tgtEl>
                                        <p:attrNameLst>
                                          <p:attrName>style.visibility</p:attrName>
                                        </p:attrNameLst>
                                      </p:cBhvr>
                                      <p:to>
                                        <p:strVal val="visible"/>
                                      </p:to>
                                    </p:set>
                                    <p:animEffect transition="in" filter="box(out)">
                                      <p:cBhvr>
                                        <p:cTn id="74" dur="500"/>
                                        <p:tgtEl>
                                          <p:spTgt spid="97320">
                                            <p:txEl>
                                              <p:pRg st="0" end="0"/>
                                            </p:txEl>
                                          </p:spTgt>
                                        </p:tgtEl>
                                      </p:cBhvr>
                                    </p:animEffect>
                                  </p:childTnLst>
                                  <p:subTnLst>
                                    <p:audio>
                                      <p:cMediaNode>
                                        <p:cTn display="0" masterRel="sameClick">
                                          <p:stCondLst>
                                            <p:cond evt="begin" delay="0">
                                              <p:tn val="72"/>
                                            </p:cond>
                                          </p:stCondLst>
                                          <p:endCondLst>
                                            <p:cond evt="onStopAudio" delay="0">
                                              <p:tgtEl>
                                                <p:sldTgt/>
                                              </p:tgtEl>
                                            </p:cond>
                                          </p:endCondLst>
                                        </p:cTn>
                                        <p:tgtEl>
                                          <p:sndTgt r:embed="rId47" name="camera.wav"/>
                                        </p:tgtEl>
                                      </p:cMediaNode>
                                    </p:audio>
                                  </p:subTnLst>
                                </p:cTn>
                              </p:par>
                            </p:childTnLst>
                          </p:cTn>
                        </p:par>
                      </p:childTnLst>
                    </p:cTn>
                  </p:par>
                  <p:par>
                    <p:cTn id="75" fill="hold">
                      <p:stCondLst>
                        <p:cond delay="indefinite"/>
                      </p:stCondLst>
                      <p:childTnLst>
                        <p:par>
                          <p:cTn id="76" fill="hold">
                            <p:stCondLst>
                              <p:cond delay="0"/>
                            </p:stCondLst>
                            <p:childTnLst>
                              <p:par>
                                <p:cTn id="77" presetID="9" presetClass="entr" presetSubtype="0" fill="hold" grpId="0" nodeType="clickEffect">
                                  <p:stCondLst>
                                    <p:cond delay="0"/>
                                  </p:stCondLst>
                                  <p:iterate type="lt">
                                    <p:tmPct val="100000"/>
                                  </p:iterate>
                                  <p:childTnLst>
                                    <p:set>
                                      <p:cBhvr>
                                        <p:cTn id="78" dur="1" fill="hold">
                                          <p:stCondLst>
                                            <p:cond delay="0"/>
                                          </p:stCondLst>
                                        </p:cTn>
                                        <p:tgtEl>
                                          <p:spTgt spid="97321"/>
                                        </p:tgtEl>
                                        <p:attrNameLst>
                                          <p:attrName>style.visibility</p:attrName>
                                        </p:attrNameLst>
                                      </p:cBhvr>
                                      <p:to>
                                        <p:strVal val="visible"/>
                                      </p:to>
                                    </p:set>
                                    <p:animEffect transition="in" filter="dissolve">
                                      <p:cBhvr>
                                        <p:cTn id="79" dur="75"/>
                                        <p:tgtEl>
                                          <p:spTgt spid="97321"/>
                                        </p:tgtEl>
                                      </p:cBhvr>
                                    </p:animEffect>
                                  </p:childTnLst>
                                </p:cTn>
                              </p:par>
                            </p:childTnLst>
                          </p:cTn>
                        </p:par>
                      </p:childTnLst>
                    </p:cTn>
                  </p:par>
                  <p:par>
                    <p:cTn id="80" fill="hold">
                      <p:stCondLst>
                        <p:cond delay="indefinite"/>
                      </p:stCondLst>
                      <p:childTnLst>
                        <p:par>
                          <p:cTn id="81" fill="hold">
                            <p:stCondLst>
                              <p:cond delay="0"/>
                            </p:stCondLst>
                            <p:childTnLst>
                              <p:par>
                                <p:cTn id="82" presetID="4" presetClass="entr" presetSubtype="32" fill="hold" nodeType="clickEffect">
                                  <p:stCondLst>
                                    <p:cond delay="0"/>
                                  </p:stCondLst>
                                  <p:childTnLst>
                                    <p:set>
                                      <p:cBhvr>
                                        <p:cTn id="83" dur="1" fill="hold">
                                          <p:stCondLst>
                                            <p:cond delay="0"/>
                                          </p:stCondLst>
                                        </p:cTn>
                                        <p:tgtEl>
                                          <p:spTgt spid="97323"/>
                                        </p:tgtEl>
                                        <p:attrNameLst>
                                          <p:attrName>style.visibility</p:attrName>
                                        </p:attrNameLst>
                                      </p:cBhvr>
                                      <p:to>
                                        <p:strVal val="visible"/>
                                      </p:to>
                                    </p:set>
                                    <p:animEffect transition="in" filter="box(out)">
                                      <p:cBhvr>
                                        <p:cTn id="84" dur="500"/>
                                        <p:tgtEl>
                                          <p:spTgt spid="97323"/>
                                        </p:tgtEl>
                                      </p:cBhvr>
                                    </p:animEffect>
                                  </p:childTnLst>
                                  <p:subTnLst>
                                    <p:audio>
                                      <p:cMediaNode>
                                        <p:cTn display="0" masterRel="sameClick">
                                          <p:stCondLst>
                                            <p:cond evt="begin" delay="0">
                                              <p:tn val="82"/>
                                            </p:cond>
                                          </p:stCondLst>
                                          <p:endCondLst>
                                            <p:cond evt="onStopAudio" delay="0">
                                              <p:tgtEl>
                                                <p:sldTgt/>
                                              </p:tgtEl>
                                            </p:cond>
                                          </p:endCondLst>
                                        </p:cTn>
                                        <p:tgtEl>
                                          <p:sndTgt r:embed="rId47" name="CAMERA.WAV"/>
                                        </p:tgtEl>
                                      </p:cMediaNode>
                                    </p:audio>
                                  </p:subTnLst>
                                </p:cTn>
                              </p:par>
                            </p:childTnLst>
                          </p:cTn>
                        </p:par>
                      </p:childTnLst>
                    </p:cTn>
                  </p:par>
                  <p:par>
                    <p:cTn id="85" fill="hold">
                      <p:stCondLst>
                        <p:cond delay="indefinite"/>
                      </p:stCondLst>
                      <p:childTnLst>
                        <p:par>
                          <p:cTn id="86" fill="hold">
                            <p:stCondLst>
                              <p:cond delay="0"/>
                            </p:stCondLst>
                            <p:childTnLst>
                              <p:par>
                                <p:cTn id="87" presetID="4" presetClass="entr" presetSubtype="32" fill="hold" nodeType="clickEffect">
                                  <p:stCondLst>
                                    <p:cond delay="0"/>
                                  </p:stCondLst>
                                  <p:childTnLst>
                                    <p:set>
                                      <p:cBhvr>
                                        <p:cTn id="88" dur="1" fill="hold">
                                          <p:stCondLst>
                                            <p:cond delay="0"/>
                                          </p:stCondLst>
                                        </p:cTn>
                                        <p:tgtEl>
                                          <p:spTgt spid="97324"/>
                                        </p:tgtEl>
                                        <p:attrNameLst>
                                          <p:attrName>style.visibility</p:attrName>
                                        </p:attrNameLst>
                                      </p:cBhvr>
                                      <p:to>
                                        <p:strVal val="visible"/>
                                      </p:to>
                                    </p:set>
                                    <p:animEffect transition="in" filter="box(out)">
                                      <p:cBhvr>
                                        <p:cTn id="89" dur="500"/>
                                        <p:tgtEl>
                                          <p:spTgt spid="97324"/>
                                        </p:tgtEl>
                                      </p:cBhvr>
                                    </p:animEffect>
                                  </p:childTnLst>
                                  <p:subTnLst>
                                    <p:audio>
                                      <p:cMediaNode>
                                        <p:cTn display="0" masterRel="sameClick">
                                          <p:stCondLst>
                                            <p:cond evt="begin" delay="0">
                                              <p:tn val="87"/>
                                            </p:cond>
                                          </p:stCondLst>
                                          <p:endCondLst>
                                            <p:cond evt="onStopAudio" delay="0">
                                              <p:tgtEl>
                                                <p:sldTgt/>
                                              </p:tgtEl>
                                            </p:cond>
                                          </p:endCondLst>
                                        </p:cTn>
                                        <p:tgtEl>
                                          <p:sndTgt r:embed="rId47" name="CAMERA.WAV"/>
                                        </p:tgtEl>
                                      </p:cMediaNode>
                                    </p:audio>
                                  </p:subTnLst>
                                </p:cTn>
                              </p:par>
                            </p:childTnLst>
                          </p:cTn>
                        </p:par>
                      </p:childTnLst>
                    </p:cTn>
                  </p:par>
                  <p:par>
                    <p:cTn id="90" fill="hold">
                      <p:stCondLst>
                        <p:cond delay="indefinite"/>
                      </p:stCondLst>
                      <p:childTnLst>
                        <p:par>
                          <p:cTn id="91" fill="hold">
                            <p:stCondLst>
                              <p:cond delay="0"/>
                            </p:stCondLst>
                            <p:childTnLst>
                              <p:par>
                                <p:cTn id="92" presetID="4" presetClass="entr" presetSubtype="32" fill="hold" grpId="0" nodeType="clickEffect">
                                  <p:stCondLst>
                                    <p:cond delay="0"/>
                                  </p:stCondLst>
                                  <p:childTnLst>
                                    <p:set>
                                      <p:cBhvr>
                                        <p:cTn id="93" dur="1" fill="hold">
                                          <p:stCondLst>
                                            <p:cond delay="0"/>
                                          </p:stCondLst>
                                        </p:cTn>
                                        <p:tgtEl>
                                          <p:spTgt spid="97322">
                                            <p:txEl>
                                              <p:pRg st="0" end="0"/>
                                            </p:txEl>
                                          </p:spTgt>
                                        </p:tgtEl>
                                        <p:attrNameLst>
                                          <p:attrName>style.visibility</p:attrName>
                                        </p:attrNameLst>
                                      </p:cBhvr>
                                      <p:to>
                                        <p:strVal val="visible"/>
                                      </p:to>
                                    </p:set>
                                    <p:animEffect transition="in" filter="box(out)">
                                      <p:cBhvr>
                                        <p:cTn id="94" dur="500"/>
                                        <p:tgtEl>
                                          <p:spTgt spid="97322">
                                            <p:txEl>
                                              <p:pRg st="0" end="0"/>
                                            </p:txEl>
                                          </p:spTgt>
                                        </p:tgtEl>
                                      </p:cBhvr>
                                    </p:animEffect>
                                  </p:childTnLst>
                                  <p:subTnLst>
                                    <p:audio>
                                      <p:cMediaNode>
                                        <p:cTn display="0" masterRel="sameClick">
                                          <p:stCondLst>
                                            <p:cond evt="begin" delay="0">
                                              <p:tn val="92"/>
                                            </p:cond>
                                          </p:stCondLst>
                                          <p:endCondLst>
                                            <p:cond evt="onStopAudio" delay="0">
                                              <p:tgtEl>
                                                <p:sldTgt/>
                                              </p:tgtEl>
                                            </p:cond>
                                          </p:endCondLst>
                                        </p:cTn>
                                        <p:tgtEl>
                                          <p:sndTgt r:embed="rId47"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310" grpId="0" build="p"/>
      <p:bldP spid="97311" grpId="0" build="p"/>
      <p:bldP spid="97312" grpId="0" build="p"/>
      <p:bldP spid="97313" grpId="0" build="p"/>
      <p:bldP spid="97314" grpId="0"/>
      <p:bldP spid="97316" grpId="0" build="p" advAuto="1000"/>
      <p:bldP spid="97317" grpId="0" build="p" advAuto="1000"/>
      <p:bldP spid="97318" grpId="0" build="p"/>
      <p:bldP spid="97319" grpId="0" build="p" advAuto="1000"/>
      <p:bldP spid="97320" grpId="0" build="p"/>
      <p:bldP spid="97321" grpId="0"/>
      <p:bldP spid="97322" grpId="0"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49" action="ppaction://hlinksldjump"/>
          </p:cNvPr>
          <p:cNvSpPr>
            <a:spLocks noChangeArrowheads="1"/>
          </p:cNvSpPr>
          <p:nvPr>
            <p:custDataLst>
              <p:tags r:id="rId3"/>
            </p:custDataLst>
          </p:nvPr>
        </p:nvSpPr>
        <p:spPr bwMode="auto">
          <a:xfrm>
            <a:off x="1236980" y="495935"/>
            <a:ext cx="6187440" cy="789659"/>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4000" noProof="0">
                <a:ln>
                  <a:noFill/>
                </a:ln>
                <a:solidFill>
                  <a:schemeClr val="bg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sym typeface="+mn-ea"/>
              </a:rPr>
              <a:t>1.5</a:t>
            </a:r>
            <a:r>
              <a:rPr kumimoji="1" lang="en-US" altLang="zh-CN" sz="4000" noProof="0">
                <a:ln>
                  <a:noFill/>
                </a:ln>
                <a:solidFill>
                  <a:schemeClr val="bg1"/>
                </a:solidFill>
                <a:effectLst>
                  <a:outerShdw blurRad="38100" dist="38100" dir="2700000" algn="tl">
                    <a:srgbClr val="000000"/>
                  </a:outerShdw>
                </a:effectLst>
                <a:uLnTx/>
                <a:uFillTx/>
                <a:latin typeface="宋体" panose="02010600030101010101" pitchFamily="2" charset="-122"/>
                <a:ea typeface="宋体" panose="02010600030101010101" pitchFamily="2" charset="-122"/>
                <a:sym typeface="+mn-ea"/>
              </a:rPr>
              <a:t> </a:t>
            </a:r>
            <a:r>
              <a:rPr kumimoji="1" lang="zh-CN" altLang="en-US" sz="4000" noProof="0">
                <a:ln>
                  <a:noFill/>
                </a:ln>
                <a:solidFill>
                  <a:schemeClr val="bg1"/>
                </a:solidFill>
                <a:effectLst>
                  <a:outerShdw blurRad="38100" dist="38100" dir="2700000" algn="tl">
                    <a:srgbClr val="000000"/>
                  </a:outerShdw>
                </a:effectLst>
                <a:uLnTx/>
                <a:uFillTx/>
                <a:latin typeface="宋体" panose="02010600030101010101" pitchFamily="2" charset="-122"/>
                <a:ea typeface="宋体" panose="02010600030101010101" pitchFamily="2" charset="-122"/>
                <a:sym typeface="+mn-ea"/>
              </a:rPr>
              <a:t>电路的基本分析方法</a:t>
            </a:r>
            <a:endParaRPr kumimoji="1" lang="zh-CN" altLang="en-US" sz="40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endParaRPr>
          </a:p>
        </p:txBody>
      </p:sp>
      <p:sp>
        <p:nvSpPr>
          <p:cNvPr id="98306" name="Text Box 2"/>
          <p:cNvSpPr txBox="1"/>
          <p:nvPr>
            <p:custDataLst>
              <p:tags r:id="rId4"/>
            </p:custDataLst>
          </p:nvPr>
        </p:nvSpPr>
        <p:spPr>
          <a:xfrm>
            <a:off x="440055" y="1247140"/>
            <a:ext cx="4285615" cy="642620"/>
          </a:xfrm>
          <a:prstGeom prst="rect">
            <a:avLst/>
          </a:prstGeom>
          <a:noFill/>
          <a:ln w="9525">
            <a:noFill/>
          </a:ln>
        </p:spPr>
        <p:txBody>
          <a:bodyPr wrap="square">
            <a:noAutofit/>
          </a:bodyPr>
          <a:lstStyle/>
          <a:p>
            <a:pPr eaLnBrk="0" hangingPunct="0">
              <a:spcBef>
                <a:spcPct val="50000"/>
              </a:spcBef>
            </a:pPr>
            <a:r>
              <a:rPr lang="zh-CN" altLang="en-US" sz="2800" b="1" dirty="0">
                <a:solidFill>
                  <a:srgbClr val="FF0066"/>
                </a:solidFill>
                <a:latin typeface="Times New Roman" panose="02020603050405020304" pitchFamily="18" charset="0"/>
              </a:rPr>
              <a:t>例：</a:t>
            </a:r>
            <a:r>
              <a:rPr lang="en-US" altLang="zh-CN" sz="2800" b="1" dirty="0">
                <a:solidFill>
                  <a:srgbClr val="FF0066"/>
                </a:solidFill>
                <a:latin typeface="Times New Roman" panose="02020603050405020304" pitchFamily="18" charset="0"/>
              </a:rPr>
              <a:t> </a:t>
            </a:r>
            <a:r>
              <a:rPr lang="zh-CN" altLang="en-US" sz="2800" b="1" dirty="0">
                <a:solidFill>
                  <a:srgbClr val="FF0066"/>
                </a:solidFill>
                <a:latin typeface="Times New Roman" panose="02020603050405020304" pitchFamily="18" charset="0"/>
              </a:rPr>
              <a:t>如图电路，</a:t>
            </a:r>
            <a:endParaRPr lang="zh-CN" altLang="en-US" sz="2800" b="1" dirty="0">
              <a:solidFill>
                <a:schemeClr val="accent2"/>
              </a:solidFill>
              <a:latin typeface="Times New Roman" panose="02020603050405020304" pitchFamily="18" charset="0"/>
            </a:endParaRPr>
          </a:p>
        </p:txBody>
      </p:sp>
      <p:grpSp>
        <p:nvGrpSpPr>
          <p:cNvPr id="2" name="Group 3"/>
          <p:cNvGrpSpPr/>
          <p:nvPr/>
        </p:nvGrpSpPr>
        <p:grpSpPr>
          <a:xfrm>
            <a:off x="4859655" y="1082040"/>
            <a:ext cx="4705350" cy="3003550"/>
            <a:chOff x="3208" y="385"/>
            <a:chExt cx="2552" cy="1536"/>
          </a:xfrm>
        </p:grpSpPr>
        <p:sp>
          <p:nvSpPr>
            <p:cNvPr id="37909" name="Line 4"/>
            <p:cNvSpPr/>
            <p:nvPr>
              <p:custDataLst>
                <p:tags r:id="rId22"/>
              </p:custDataLst>
            </p:nvPr>
          </p:nvSpPr>
          <p:spPr>
            <a:xfrm>
              <a:off x="4517" y="763"/>
              <a:ext cx="0" cy="1152"/>
            </a:xfrm>
            <a:prstGeom prst="line">
              <a:avLst/>
            </a:prstGeom>
            <a:ln w="28575" cap="flat" cmpd="sng">
              <a:solidFill>
                <a:schemeClr val="accent2"/>
              </a:solidFill>
              <a:prstDash val="solid"/>
              <a:headEnd type="none" w="med" len="med"/>
              <a:tailEnd type="none" w="med" len="med"/>
            </a:ln>
          </p:spPr>
        </p:sp>
        <p:sp>
          <p:nvSpPr>
            <p:cNvPr id="37910" name="Text Box 5"/>
            <p:cNvSpPr txBox="1"/>
            <p:nvPr>
              <p:custDataLst>
                <p:tags r:id="rId23"/>
              </p:custDataLst>
            </p:nvPr>
          </p:nvSpPr>
          <p:spPr>
            <a:xfrm>
              <a:off x="4102" y="1191"/>
              <a:ext cx="384" cy="267"/>
            </a:xfrm>
            <a:prstGeom prst="rect">
              <a:avLst/>
            </a:prstGeom>
            <a:noFill/>
            <a:ln w="9525">
              <a:noFill/>
            </a:ln>
          </p:spPr>
          <p:txBody>
            <a:bodyPr>
              <a:spAutoFit/>
            </a:bodyPr>
            <a:lstStyle/>
            <a:p>
              <a:r>
                <a:rPr lang="en-US" altLang="zh-CN" b="1" i="1" dirty="0">
                  <a:solidFill>
                    <a:srgbClr val="0033CC"/>
                  </a:solidFill>
                  <a:latin typeface="Times New Roman" panose="02020603050405020304" pitchFamily="18" charset="0"/>
                </a:rPr>
                <a:t>R</a:t>
              </a:r>
              <a:r>
                <a:rPr lang="en-US" altLang="zh-CN" sz="2000" b="1" baseline="-25000" dirty="0">
                  <a:solidFill>
                    <a:srgbClr val="0033CC"/>
                  </a:solidFill>
                  <a:latin typeface="Times New Roman" panose="02020603050405020304" pitchFamily="18" charset="0"/>
                </a:rPr>
                <a:t>3</a:t>
              </a:r>
            </a:p>
          </p:txBody>
        </p:sp>
        <p:sp>
          <p:nvSpPr>
            <p:cNvPr id="37911" name="Line 6"/>
            <p:cNvSpPr/>
            <p:nvPr>
              <p:custDataLst>
                <p:tags r:id="rId24"/>
              </p:custDataLst>
            </p:nvPr>
          </p:nvSpPr>
          <p:spPr>
            <a:xfrm>
              <a:off x="5381" y="763"/>
              <a:ext cx="0" cy="1152"/>
            </a:xfrm>
            <a:prstGeom prst="line">
              <a:avLst/>
            </a:prstGeom>
            <a:ln w="28575" cap="flat" cmpd="sng">
              <a:solidFill>
                <a:schemeClr val="accent2"/>
              </a:solidFill>
              <a:prstDash val="solid"/>
              <a:headEnd type="none" w="med" len="med"/>
              <a:tailEnd type="none" w="med" len="med"/>
            </a:ln>
          </p:spPr>
        </p:sp>
        <p:sp>
          <p:nvSpPr>
            <p:cNvPr id="37912" name="Text Box 7"/>
            <p:cNvSpPr txBox="1"/>
            <p:nvPr>
              <p:custDataLst>
                <p:tags r:id="rId25"/>
              </p:custDataLst>
            </p:nvPr>
          </p:nvSpPr>
          <p:spPr>
            <a:xfrm>
              <a:off x="4853" y="1003"/>
              <a:ext cx="495" cy="267"/>
            </a:xfrm>
            <a:prstGeom prst="rect">
              <a:avLst/>
            </a:prstGeom>
            <a:noFill/>
            <a:ln w="9525">
              <a:noFill/>
            </a:ln>
          </p:spPr>
          <p:txBody>
            <a:bodyPr>
              <a:spAutoFit/>
            </a:bodyPr>
            <a:lstStyle/>
            <a:p>
              <a:pPr eaLnBrk="0" hangingPunct="0"/>
              <a:r>
                <a:rPr lang="en-US" altLang="zh-CN" sz="2800" b="1" i="1" dirty="0">
                  <a:solidFill>
                    <a:schemeClr val="accent2"/>
                  </a:solidFill>
                  <a:latin typeface="Times New Roman" panose="02020603050405020304" pitchFamily="18" charset="0"/>
                </a:rPr>
                <a:t>U</a:t>
              </a:r>
              <a:r>
                <a:rPr lang="en-US" altLang="zh-CN" sz="2800" baseline="-25000" dirty="0">
                  <a:solidFill>
                    <a:schemeClr val="accent2"/>
                  </a:solidFill>
                  <a:latin typeface="Times New Roman" panose="02020603050405020304" pitchFamily="18" charset="0"/>
                </a:rPr>
                <a:t>s2</a:t>
              </a:r>
              <a:endParaRPr lang="en-US" altLang="zh-CN" sz="2800" dirty="0">
                <a:solidFill>
                  <a:schemeClr val="accent2"/>
                </a:solidFill>
                <a:latin typeface="Times New Roman" panose="02020603050405020304" pitchFamily="18" charset="0"/>
                <a:ea typeface="楷体_GB2312" pitchFamily="49" charset="-122"/>
              </a:endParaRPr>
            </a:p>
          </p:txBody>
        </p:sp>
        <p:sp>
          <p:nvSpPr>
            <p:cNvPr id="37913" name="Oval 8"/>
            <p:cNvSpPr/>
            <p:nvPr>
              <p:custDataLst>
                <p:tags r:id="rId26"/>
              </p:custDataLst>
            </p:nvPr>
          </p:nvSpPr>
          <p:spPr>
            <a:xfrm flipH="1">
              <a:off x="5297" y="1097"/>
              <a:ext cx="189" cy="179"/>
            </a:xfrm>
            <a:prstGeom prst="ellipse">
              <a:avLst/>
            </a:prstGeom>
            <a:no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7914" name="Text Box 9"/>
            <p:cNvSpPr txBox="1"/>
            <p:nvPr>
              <p:custDataLst>
                <p:tags r:id="rId27"/>
              </p:custDataLst>
            </p:nvPr>
          </p:nvSpPr>
          <p:spPr>
            <a:xfrm>
              <a:off x="5202" y="1226"/>
              <a:ext cx="250" cy="267"/>
            </a:xfrm>
            <a:prstGeom prst="rect">
              <a:avLst/>
            </a:prstGeom>
            <a:noFill/>
            <a:ln w="9525">
              <a:noFill/>
            </a:ln>
          </p:spPr>
          <p:txBody>
            <a:bodyPr>
              <a:spAutoFit/>
            </a:bodyPr>
            <a:lstStyle/>
            <a:p>
              <a:r>
                <a:rPr lang="en-US" altLang="zh-CN" dirty="0">
                  <a:solidFill>
                    <a:srgbClr val="FF0066"/>
                  </a:solidFill>
                  <a:latin typeface="Times New Roman" panose="02020603050405020304" pitchFamily="18" charset="0"/>
                </a:rPr>
                <a:t>+</a:t>
              </a:r>
            </a:p>
          </p:txBody>
        </p:sp>
        <p:sp>
          <p:nvSpPr>
            <p:cNvPr id="37915" name="Text Box 10"/>
            <p:cNvSpPr txBox="1"/>
            <p:nvPr>
              <p:custDataLst>
                <p:tags r:id="rId28"/>
              </p:custDataLst>
            </p:nvPr>
          </p:nvSpPr>
          <p:spPr>
            <a:xfrm>
              <a:off x="5186" y="842"/>
              <a:ext cx="180" cy="267"/>
            </a:xfrm>
            <a:prstGeom prst="rect">
              <a:avLst/>
            </a:prstGeom>
            <a:noFill/>
            <a:ln w="9525">
              <a:noFill/>
            </a:ln>
          </p:spPr>
          <p:txBody>
            <a:bodyPr wrap="square">
              <a:spAutoFit/>
            </a:bodyPr>
            <a:lstStyle/>
            <a:p>
              <a:r>
                <a:rPr lang="en-US" altLang="zh-CN" dirty="0">
                  <a:solidFill>
                    <a:srgbClr val="FF0066"/>
                  </a:solidFill>
                  <a:latin typeface="Times New Roman" panose="02020603050405020304" pitchFamily="18" charset="0"/>
                </a:rPr>
                <a:t>-</a:t>
              </a:r>
            </a:p>
          </p:txBody>
        </p:sp>
        <p:sp>
          <p:nvSpPr>
            <p:cNvPr id="37916" name="Rectangle 11"/>
            <p:cNvSpPr/>
            <p:nvPr>
              <p:custDataLst>
                <p:tags r:id="rId29"/>
              </p:custDataLst>
            </p:nvPr>
          </p:nvSpPr>
          <p:spPr>
            <a:xfrm>
              <a:off x="5333" y="1457"/>
              <a:ext cx="96" cy="216"/>
            </a:xfrm>
            <a:prstGeom prst="rect">
              <a:avLst/>
            </a:prstGeom>
            <a:gradFill rotWithShape="0">
              <a:gsLst>
                <a:gs pos="0">
                  <a:srgbClr val="FEE6BE"/>
                </a:gs>
                <a:gs pos="100000">
                  <a:srgbClr val="FFFFFF"/>
                </a:gs>
              </a:gsLst>
              <a:lin ang="5400000" scaled="1"/>
              <a:tileRect/>
            </a:gra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7917" name="Text Box 12"/>
            <p:cNvSpPr txBox="1"/>
            <p:nvPr>
              <p:custDataLst>
                <p:tags r:id="rId30"/>
              </p:custDataLst>
            </p:nvPr>
          </p:nvSpPr>
          <p:spPr>
            <a:xfrm>
              <a:off x="4901" y="1387"/>
              <a:ext cx="384" cy="267"/>
            </a:xfrm>
            <a:prstGeom prst="rect">
              <a:avLst/>
            </a:prstGeom>
            <a:noFill/>
            <a:ln w="9525">
              <a:noFill/>
            </a:ln>
          </p:spPr>
          <p:txBody>
            <a:bodyPr>
              <a:spAutoFit/>
            </a:bodyPr>
            <a:lstStyle/>
            <a:p>
              <a:r>
                <a:rPr lang="en-US" altLang="zh-CN" b="1" i="1" dirty="0">
                  <a:solidFill>
                    <a:srgbClr val="0033CC"/>
                  </a:solidFill>
                  <a:latin typeface="Times New Roman" panose="02020603050405020304" pitchFamily="18" charset="0"/>
                </a:rPr>
                <a:t>R</a:t>
              </a:r>
              <a:r>
                <a:rPr lang="en-US" altLang="zh-CN" b="1" baseline="-25000" dirty="0">
                  <a:solidFill>
                    <a:srgbClr val="0033CC"/>
                  </a:solidFill>
                  <a:latin typeface="Times New Roman" panose="02020603050405020304" pitchFamily="18" charset="0"/>
                </a:rPr>
                <a:t>2</a:t>
              </a:r>
              <a:endParaRPr lang="en-US" altLang="zh-CN" sz="2000" b="1" baseline="-25000" dirty="0">
                <a:solidFill>
                  <a:srgbClr val="0033CC"/>
                </a:solidFill>
                <a:latin typeface="Times New Roman" panose="02020603050405020304" pitchFamily="18" charset="0"/>
              </a:endParaRPr>
            </a:p>
          </p:txBody>
        </p:sp>
        <p:sp>
          <p:nvSpPr>
            <p:cNvPr id="37918" name="Line 13"/>
            <p:cNvSpPr/>
            <p:nvPr>
              <p:custDataLst>
                <p:tags r:id="rId31"/>
              </p:custDataLst>
            </p:nvPr>
          </p:nvSpPr>
          <p:spPr>
            <a:xfrm>
              <a:off x="3731" y="763"/>
              <a:ext cx="1651" cy="0"/>
            </a:xfrm>
            <a:prstGeom prst="line">
              <a:avLst/>
            </a:prstGeom>
            <a:ln w="28575" cap="flat" cmpd="sng">
              <a:solidFill>
                <a:schemeClr val="accent2"/>
              </a:solidFill>
              <a:prstDash val="solid"/>
              <a:headEnd type="none" w="med" len="med"/>
              <a:tailEnd type="none" w="med" len="med"/>
            </a:ln>
          </p:spPr>
        </p:sp>
        <p:sp>
          <p:nvSpPr>
            <p:cNvPr id="37919" name="Line 14"/>
            <p:cNvSpPr/>
            <p:nvPr>
              <p:custDataLst>
                <p:tags r:id="rId32"/>
              </p:custDataLst>
            </p:nvPr>
          </p:nvSpPr>
          <p:spPr>
            <a:xfrm>
              <a:off x="3743" y="1915"/>
              <a:ext cx="1663" cy="0"/>
            </a:xfrm>
            <a:prstGeom prst="line">
              <a:avLst/>
            </a:prstGeom>
            <a:ln w="28575" cap="flat" cmpd="sng">
              <a:solidFill>
                <a:schemeClr val="accent2"/>
              </a:solidFill>
              <a:prstDash val="solid"/>
              <a:headEnd type="none" w="med" len="med"/>
              <a:tailEnd type="none" w="med" len="med"/>
            </a:ln>
          </p:spPr>
        </p:sp>
        <p:sp>
          <p:nvSpPr>
            <p:cNvPr id="37920" name="Line 15"/>
            <p:cNvSpPr/>
            <p:nvPr>
              <p:custDataLst>
                <p:tags r:id="rId33"/>
              </p:custDataLst>
            </p:nvPr>
          </p:nvSpPr>
          <p:spPr>
            <a:xfrm>
              <a:off x="3723" y="769"/>
              <a:ext cx="0" cy="1152"/>
            </a:xfrm>
            <a:prstGeom prst="line">
              <a:avLst/>
            </a:prstGeom>
            <a:ln w="28575" cap="flat" cmpd="sng">
              <a:solidFill>
                <a:schemeClr val="accent2"/>
              </a:solidFill>
              <a:prstDash val="solid"/>
              <a:headEnd type="none" w="med" len="med"/>
              <a:tailEnd type="none" w="med" len="med"/>
            </a:ln>
          </p:spPr>
        </p:sp>
        <p:sp>
          <p:nvSpPr>
            <p:cNvPr id="37921" name="Text Box 16"/>
            <p:cNvSpPr txBox="1"/>
            <p:nvPr>
              <p:custDataLst>
                <p:tags r:id="rId34"/>
              </p:custDataLst>
            </p:nvPr>
          </p:nvSpPr>
          <p:spPr>
            <a:xfrm>
              <a:off x="3208" y="1113"/>
              <a:ext cx="495" cy="267"/>
            </a:xfrm>
            <a:prstGeom prst="rect">
              <a:avLst/>
            </a:prstGeom>
            <a:noFill/>
            <a:ln w="9525">
              <a:noFill/>
            </a:ln>
          </p:spPr>
          <p:txBody>
            <a:bodyPr>
              <a:spAutoFit/>
            </a:bodyPr>
            <a:lstStyle/>
            <a:p>
              <a:pPr eaLnBrk="0" hangingPunct="0"/>
              <a:r>
                <a:rPr lang="en-US" altLang="zh-CN" sz="2800" b="1" i="1" dirty="0">
                  <a:solidFill>
                    <a:schemeClr val="accent2"/>
                  </a:solidFill>
                  <a:latin typeface="Times New Roman" panose="02020603050405020304" pitchFamily="18" charset="0"/>
                </a:rPr>
                <a:t>U</a:t>
              </a:r>
              <a:r>
                <a:rPr lang="en-US" altLang="zh-CN" sz="2800" baseline="-25000" dirty="0">
                  <a:solidFill>
                    <a:schemeClr val="accent2"/>
                  </a:solidFill>
                  <a:latin typeface="Times New Roman" panose="02020603050405020304" pitchFamily="18" charset="0"/>
                </a:rPr>
                <a:t>s1</a:t>
              </a:r>
              <a:endParaRPr lang="en-US" altLang="zh-CN" sz="2800" dirty="0">
                <a:solidFill>
                  <a:schemeClr val="accent2"/>
                </a:solidFill>
                <a:latin typeface="Times New Roman" panose="02020603050405020304" pitchFamily="18" charset="0"/>
                <a:ea typeface="楷体_GB2312" pitchFamily="49" charset="-122"/>
              </a:endParaRPr>
            </a:p>
          </p:txBody>
        </p:sp>
        <p:sp>
          <p:nvSpPr>
            <p:cNvPr id="37922" name="Oval 17"/>
            <p:cNvSpPr/>
            <p:nvPr>
              <p:custDataLst>
                <p:tags r:id="rId35"/>
              </p:custDataLst>
            </p:nvPr>
          </p:nvSpPr>
          <p:spPr>
            <a:xfrm flipH="1">
              <a:off x="3639" y="1207"/>
              <a:ext cx="189" cy="179"/>
            </a:xfrm>
            <a:prstGeom prst="ellipse">
              <a:avLst/>
            </a:prstGeom>
            <a:no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7923" name="Text Box 18"/>
            <p:cNvSpPr txBox="1"/>
            <p:nvPr>
              <p:custDataLst>
                <p:tags r:id="rId36"/>
              </p:custDataLst>
            </p:nvPr>
          </p:nvSpPr>
          <p:spPr>
            <a:xfrm>
              <a:off x="3530" y="1336"/>
              <a:ext cx="224" cy="267"/>
            </a:xfrm>
            <a:prstGeom prst="rect">
              <a:avLst/>
            </a:prstGeom>
            <a:noFill/>
            <a:ln w="9525">
              <a:noFill/>
            </a:ln>
          </p:spPr>
          <p:txBody>
            <a:bodyPr wrap="square">
              <a:spAutoFit/>
            </a:bodyPr>
            <a:lstStyle/>
            <a:p>
              <a:r>
                <a:rPr lang="en-US" altLang="zh-CN" dirty="0">
                  <a:solidFill>
                    <a:srgbClr val="FF0066"/>
                  </a:solidFill>
                  <a:latin typeface="Times New Roman" panose="02020603050405020304" pitchFamily="18" charset="0"/>
                </a:rPr>
                <a:t>+</a:t>
              </a:r>
            </a:p>
          </p:txBody>
        </p:sp>
        <p:sp>
          <p:nvSpPr>
            <p:cNvPr id="37924" name="Text Box 19"/>
            <p:cNvSpPr txBox="1"/>
            <p:nvPr>
              <p:custDataLst>
                <p:tags r:id="rId37"/>
              </p:custDataLst>
            </p:nvPr>
          </p:nvSpPr>
          <p:spPr>
            <a:xfrm>
              <a:off x="3552" y="939"/>
              <a:ext cx="180" cy="267"/>
            </a:xfrm>
            <a:prstGeom prst="rect">
              <a:avLst/>
            </a:prstGeom>
            <a:noFill/>
            <a:ln w="9525">
              <a:noFill/>
            </a:ln>
          </p:spPr>
          <p:txBody>
            <a:bodyPr wrap="square">
              <a:spAutoFit/>
            </a:bodyPr>
            <a:lstStyle/>
            <a:p>
              <a:r>
                <a:rPr lang="en-US" altLang="zh-CN" dirty="0">
                  <a:solidFill>
                    <a:srgbClr val="FF0066"/>
                  </a:solidFill>
                  <a:latin typeface="Times New Roman" panose="02020603050405020304" pitchFamily="18" charset="0"/>
                </a:rPr>
                <a:t>-</a:t>
              </a:r>
            </a:p>
          </p:txBody>
        </p:sp>
        <p:sp>
          <p:nvSpPr>
            <p:cNvPr id="37925" name="Rectangle 20"/>
            <p:cNvSpPr/>
            <p:nvPr>
              <p:custDataLst>
                <p:tags r:id="rId38"/>
              </p:custDataLst>
            </p:nvPr>
          </p:nvSpPr>
          <p:spPr>
            <a:xfrm>
              <a:off x="4474" y="1241"/>
              <a:ext cx="96" cy="216"/>
            </a:xfrm>
            <a:prstGeom prst="rect">
              <a:avLst/>
            </a:prstGeom>
            <a:gradFill rotWithShape="0">
              <a:gsLst>
                <a:gs pos="0">
                  <a:srgbClr val="FEE6BE"/>
                </a:gs>
                <a:gs pos="100000">
                  <a:srgbClr val="FFFFFF"/>
                </a:gs>
              </a:gsLst>
              <a:lin ang="5400000" scaled="1"/>
              <a:tileRect/>
            </a:gra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7926" name="Text Box 21"/>
            <p:cNvSpPr txBox="1"/>
            <p:nvPr>
              <p:custDataLst>
                <p:tags r:id="rId39"/>
              </p:custDataLst>
            </p:nvPr>
          </p:nvSpPr>
          <p:spPr>
            <a:xfrm>
              <a:off x="3871" y="385"/>
              <a:ext cx="384" cy="267"/>
            </a:xfrm>
            <a:prstGeom prst="rect">
              <a:avLst/>
            </a:prstGeom>
            <a:noFill/>
            <a:ln w="9525">
              <a:noFill/>
            </a:ln>
          </p:spPr>
          <p:txBody>
            <a:bodyPr>
              <a:spAutoFit/>
            </a:bodyPr>
            <a:lstStyle/>
            <a:p>
              <a:r>
                <a:rPr lang="en-US" altLang="zh-CN" b="1" i="1" dirty="0">
                  <a:solidFill>
                    <a:srgbClr val="0033CC"/>
                  </a:solidFill>
                  <a:latin typeface="Times New Roman" panose="02020603050405020304" pitchFamily="18" charset="0"/>
                </a:rPr>
                <a:t>R</a:t>
              </a:r>
              <a:r>
                <a:rPr lang="en-US" altLang="zh-CN" b="1" baseline="-25000" dirty="0">
                  <a:solidFill>
                    <a:srgbClr val="0033CC"/>
                  </a:solidFill>
                  <a:latin typeface="Times New Roman" panose="02020603050405020304" pitchFamily="18" charset="0"/>
                </a:rPr>
                <a:t>1</a:t>
              </a:r>
              <a:endParaRPr lang="en-US" altLang="zh-CN" sz="2000" b="1" baseline="-25000" dirty="0">
                <a:solidFill>
                  <a:srgbClr val="0033CC"/>
                </a:solidFill>
                <a:latin typeface="Times New Roman" panose="02020603050405020304" pitchFamily="18" charset="0"/>
              </a:endParaRPr>
            </a:p>
          </p:txBody>
        </p:sp>
        <p:sp>
          <p:nvSpPr>
            <p:cNvPr id="37927" name="Rectangle 22"/>
            <p:cNvSpPr/>
            <p:nvPr>
              <p:custDataLst>
                <p:tags r:id="rId40"/>
              </p:custDataLst>
            </p:nvPr>
          </p:nvSpPr>
          <p:spPr>
            <a:xfrm rot="5400000">
              <a:off x="4011" y="660"/>
              <a:ext cx="96" cy="216"/>
            </a:xfrm>
            <a:prstGeom prst="rect">
              <a:avLst/>
            </a:prstGeom>
            <a:gradFill rotWithShape="0">
              <a:gsLst>
                <a:gs pos="0">
                  <a:srgbClr val="FEE6BE"/>
                </a:gs>
                <a:gs pos="100000">
                  <a:srgbClr val="FFFFFF"/>
                </a:gs>
              </a:gsLst>
              <a:lin ang="5400000" scaled="1"/>
              <a:tileRect/>
            </a:gra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7928" name="Line 23"/>
            <p:cNvSpPr/>
            <p:nvPr>
              <p:custDataLst>
                <p:tags r:id="rId41"/>
              </p:custDataLst>
            </p:nvPr>
          </p:nvSpPr>
          <p:spPr>
            <a:xfrm>
              <a:off x="3722" y="1576"/>
              <a:ext cx="0" cy="169"/>
            </a:xfrm>
            <a:prstGeom prst="line">
              <a:avLst/>
            </a:prstGeom>
            <a:ln w="28575" cap="flat" cmpd="sng">
              <a:solidFill>
                <a:srgbClr val="FF0066"/>
              </a:solidFill>
              <a:prstDash val="solid"/>
              <a:headEnd type="none" w="med" len="med"/>
              <a:tailEnd type="stealth" w="med" len="med"/>
            </a:ln>
          </p:spPr>
        </p:sp>
        <p:sp>
          <p:nvSpPr>
            <p:cNvPr id="37929" name="Line 24"/>
            <p:cNvSpPr/>
            <p:nvPr>
              <p:custDataLst>
                <p:tags r:id="rId42"/>
              </p:custDataLst>
            </p:nvPr>
          </p:nvSpPr>
          <p:spPr>
            <a:xfrm>
              <a:off x="4520" y="1694"/>
              <a:ext cx="0" cy="169"/>
            </a:xfrm>
            <a:prstGeom prst="line">
              <a:avLst/>
            </a:prstGeom>
            <a:ln w="28575" cap="flat" cmpd="sng">
              <a:solidFill>
                <a:srgbClr val="FF0066"/>
              </a:solidFill>
              <a:prstDash val="solid"/>
              <a:headEnd type="none" w="med" len="med"/>
              <a:tailEnd type="stealth" w="med" len="med"/>
            </a:ln>
          </p:spPr>
        </p:sp>
        <p:sp>
          <p:nvSpPr>
            <p:cNvPr id="37930" name="Line 25"/>
            <p:cNvSpPr/>
            <p:nvPr>
              <p:custDataLst>
                <p:tags r:id="rId43"/>
              </p:custDataLst>
            </p:nvPr>
          </p:nvSpPr>
          <p:spPr>
            <a:xfrm>
              <a:off x="5384" y="1707"/>
              <a:ext cx="0" cy="169"/>
            </a:xfrm>
            <a:prstGeom prst="line">
              <a:avLst/>
            </a:prstGeom>
            <a:ln w="28575" cap="flat" cmpd="sng">
              <a:solidFill>
                <a:srgbClr val="FF0066"/>
              </a:solidFill>
              <a:prstDash val="solid"/>
              <a:headEnd type="none" w="med" len="med"/>
              <a:tailEnd type="stealth" w="med" len="med"/>
            </a:ln>
          </p:spPr>
        </p:sp>
        <p:sp>
          <p:nvSpPr>
            <p:cNvPr id="37931" name="Rectangle 26"/>
            <p:cNvSpPr/>
            <p:nvPr>
              <p:custDataLst>
                <p:tags r:id="rId44"/>
              </p:custDataLst>
            </p:nvPr>
          </p:nvSpPr>
          <p:spPr>
            <a:xfrm>
              <a:off x="4600" y="1578"/>
              <a:ext cx="279" cy="267"/>
            </a:xfrm>
            <a:prstGeom prst="rect">
              <a:avLst/>
            </a:prstGeom>
            <a:noFill/>
            <a:ln w="9525">
              <a:noFill/>
            </a:ln>
          </p:spPr>
          <p:txBody>
            <a:bodyPr wrap="square">
              <a:spAutoFit/>
            </a:bodyPr>
            <a:lstStyle/>
            <a:p>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3</a:t>
              </a:r>
            </a:p>
          </p:txBody>
        </p:sp>
        <p:sp>
          <p:nvSpPr>
            <p:cNvPr id="37932" name="Rectangle 27"/>
            <p:cNvSpPr/>
            <p:nvPr>
              <p:custDataLst>
                <p:tags r:id="rId45"/>
              </p:custDataLst>
            </p:nvPr>
          </p:nvSpPr>
          <p:spPr>
            <a:xfrm>
              <a:off x="5481" y="1543"/>
              <a:ext cx="279" cy="267"/>
            </a:xfrm>
            <a:prstGeom prst="rect">
              <a:avLst/>
            </a:prstGeom>
            <a:noFill/>
            <a:ln w="9525">
              <a:noFill/>
            </a:ln>
          </p:spPr>
          <p:txBody>
            <a:bodyPr wrap="square">
              <a:spAutoFit/>
            </a:bodyPr>
            <a:lstStyle/>
            <a:p>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2</a:t>
              </a:r>
            </a:p>
          </p:txBody>
        </p:sp>
        <p:sp>
          <p:nvSpPr>
            <p:cNvPr id="37933" name="Rectangle 28"/>
            <p:cNvSpPr/>
            <p:nvPr>
              <p:custDataLst>
                <p:tags r:id="rId46"/>
              </p:custDataLst>
            </p:nvPr>
          </p:nvSpPr>
          <p:spPr>
            <a:xfrm>
              <a:off x="3780" y="1569"/>
              <a:ext cx="279" cy="267"/>
            </a:xfrm>
            <a:prstGeom prst="rect">
              <a:avLst/>
            </a:prstGeom>
            <a:noFill/>
            <a:ln w="9525">
              <a:noFill/>
            </a:ln>
          </p:spPr>
          <p:txBody>
            <a:bodyPr wrap="square">
              <a:spAutoFit/>
            </a:bodyPr>
            <a:lstStyle/>
            <a:p>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1</a:t>
              </a:r>
            </a:p>
          </p:txBody>
        </p:sp>
      </p:grpSp>
      <p:sp>
        <p:nvSpPr>
          <p:cNvPr id="98333" name="Rectangle 29"/>
          <p:cNvSpPr/>
          <p:nvPr>
            <p:custDataLst>
              <p:tags r:id="rId5"/>
            </p:custDataLst>
          </p:nvPr>
        </p:nvSpPr>
        <p:spPr>
          <a:xfrm>
            <a:off x="314325" y="2726690"/>
            <a:ext cx="5607050" cy="642620"/>
          </a:xfrm>
          <a:prstGeom prst="rect">
            <a:avLst/>
          </a:prstGeom>
          <a:noFill/>
          <a:ln w="9525">
            <a:noFill/>
          </a:ln>
        </p:spPr>
        <p:txBody>
          <a:bodyPr wrap="square">
            <a:noAutofit/>
          </a:bodyPr>
          <a:lstStyle/>
          <a:p>
            <a:r>
              <a:rPr lang="zh-CN" altLang="en-US" sz="2800" b="1" dirty="0">
                <a:solidFill>
                  <a:schemeClr val="tx2"/>
                </a:solidFill>
                <a:latin typeface="Times New Roman" panose="02020603050405020304" pitchFamily="18" charset="0"/>
              </a:rPr>
              <a:t>用支路电流法求各支路电流。</a:t>
            </a:r>
          </a:p>
        </p:txBody>
      </p:sp>
      <p:graphicFrame>
        <p:nvGraphicFramePr>
          <p:cNvPr id="98334" name="Object 30"/>
          <p:cNvGraphicFramePr/>
          <p:nvPr>
            <p:custDataLst>
              <p:tags r:id="rId6"/>
            </p:custDataLst>
          </p:nvPr>
        </p:nvGraphicFramePr>
        <p:xfrm>
          <a:off x="294005" y="1594485"/>
          <a:ext cx="5113020" cy="1202690"/>
        </p:xfrm>
        <a:graphic>
          <a:graphicData uri="http://schemas.openxmlformats.org/presentationml/2006/ole">
            <mc:AlternateContent xmlns:mc="http://schemas.openxmlformats.org/markup-compatibility/2006">
              <mc:Choice xmlns:v="urn:schemas-microsoft-com:vml" Requires="v">
                <p:oleObj spid="_x0000_s40995" r:id="rId50" imgW="2159000" imgH="457200" progId="Equation.3">
                  <p:embed/>
                </p:oleObj>
              </mc:Choice>
              <mc:Fallback>
                <p:oleObj r:id="rId50" imgW="2159000" imgH="457200" progId="Equation.3">
                  <p:embed/>
                  <p:pic>
                    <p:nvPicPr>
                      <p:cNvPr id="0" name="图片 3228"/>
                      <p:cNvPicPr/>
                      <p:nvPr/>
                    </p:nvPicPr>
                    <p:blipFill>
                      <a:blip r:embed="rId51">
                        <a:clrChange>
                          <a:clrFrom>
                            <a:srgbClr val="000000"/>
                          </a:clrFrom>
                          <a:clrTo>
                            <a:srgbClr val="000000"/>
                          </a:clrTo>
                        </a:clrChange>
                      </a:blip>
                      <a:stretch>
                        <a:fillRect/>
                      </a:stretch>
                    </p:blipFill>
                    <p:spPr>
                      <a:xfrm>
                        <a:off x="294005" y="1594485"/>
                        <a:ext cx="5113020" cy="1202690"/>
                      </a:xfrm>
                      <a:prstGeom prst="rect">
                        <a:avLst/>
                      </a:prstGeom>
                      <a:noFill/>
                      <a:ln w="38100">
                        <a:noFill/>
                        <a:miter/>
                      </a:ln>
                    </p:spPr>
                  </p:pic>
                </p:oleObj>
              </mc:Fallback>
            </mc:AlternateContent>
          </a:graphicData>
        </a:graphic>
      </p:graphicFrame>
      <p:sp>
        <p:nvSpPr>
          <p:cNvPr id="98335" name="Rectangle 31"/>
          <p:cNvSpPr/>
          <p:nvPr>
            <p:custDataLst>
              <p:tags r:id="rId7"/>
            </p:custDataLst>
          </p:nvPr>
        </p:nvSpPr>
        <p:spPr>
          <a:xfrm>
            <a:off x="294005" y="3255010"/>
            <a:ext cx="1043305" cy="642620"/>
          </a:xfrm>
          <a:prstGeom prst="rect">
            <a:avLst/>
          </a:prstGeom>
          <a:noFill/>
          <a:ln w="9525">
            <a:noFill/>
          </a:ln>
        </p:spPr>
        <p:txBody>
          <a:bodyPr wrap="square">
            <a:noAutofit/>
          </a:bodyPr>
          <a:lstStyle/>
          <a:p>
            <a:r>
              <a:rPr lang="zh-CN" altLang="en-US" sz="2800" b="1" dirty="0">
                <a:solidFill>
                  <a:srgbClr val="FF0066"/>
                </a:solidFill>
                <a:latin typeface="Times New Roman" panose="02020603050405020304" pitchFamily="18" charset="0"/>
              </a:rPr>
              <a:t>解：</a:t>
            </a:r>
          </a:p>
        </p:txBody>
      </p:sp>
      <p:sp>
        <p:nvSpPr>
          <p:cNvPr id="98336" name="Text Box 32"/>
          <p:cNvSpPr txBox="1"/>
          <p:nvPr>
            <p:custDataLst>
              <p:tags r:id="rId8"/>
            </p:custDataLst>
          </p:nvPr>
        </p:nvSpPr>
        <p:spPr>
          <a:xfrm>
            <a:off x="1209675" y="5047615"/>
            <a:ext cx="3774440" cy="642620"/>
          </a:xfrm>
          <a:prstGeom prst="rect">
            <a:avLst/>
          </a:prstGeom>
          <a:noFill/>
          <a:ln w="9525">
            <a:noFill/>
          </a:ln>
        </p:spPr>
        <p:txBody>
          <a:bodyPr wrap="square">
            <a:noAutofit/>
          </a:bodyPr>
          <a:lstStyle/>
          <a:p>
            <a:r>
              <a:rPr lang="en-US" altLang="zh-CN" sz="2800" b="1" i="1" dirty="0">
                <a:solidFill>
                  <a:srgbClr val="0033CC"/>
                </a:solidFill>
                <a:latin typeface="Times New Roman" panose="02020603050405020304" pitchFamily="18" charset="0"/>
              </a:rPr>
              <a:t>I</a:t>
            </a:r>
            <a:r>
              <a:rPr lang="en-US" altLang="zh-CN" sz="2800" b="1" baseline="-25000" dirty="0">
                <a:solidFill>
                  <a:srgbClr val="0033CC"/>
                </a:solidFill>
                <a:latin typeface="Times New Roman" panose="02020603050405020304" pitchFamily="18" charset="0"/>
              </a:rPr>
              <a:t>1</a:t>
            </a:r>
            <a:r>
              <a:rPr lang="en-US" altLang="zh-CN" sz="2800" b="1" dirty="0">
                <a:solidFill>
                  <a:srgbClr val="0033CC"/>
                </a:solidFill>
                <a:latin typeface="Times New Roman" panose="02020603050405020304" pitchFamily="18" charset="0"/>
              </a:rPr>
              <a:t>+</a:t>
            </a:r>
            <a:r>
              <a:rPr lang="en-US" altLang="zh-CN" sz="2800" b="1" i="1" dirty="0">
                <a:solidFill>
                  <a:srgbClr val="0033CC"/>
                </a:solidFill>
                <a:latin typeface="Times New Roman" panose="02020603050405020304" pitchFamily="18" charset="0"/>
              </a:rPr>
              <a:t>I</a:t>
            </a:r>
            <a:r>
              <a:rPr lang="en-US" altLang="zh-CN" sz="2800" b="1" baseline="-25000" dirty="0">
                <a:solidFill>
                  <a:srgbClr val="0033CC"/>
                </a:solidFill>
                <a:latin typeface="Times New Roman" panose="02020603050405020304" pitchFamily="18" charset="0"/>
              </a:rPr>
              <a:t>2</a:t>
            </a:r>
            <a:r>
              <a:rPr lang="en-US" altLang="zh-CN" sz="2800" b="1" dirty="0">
                <a:solidFill>
                  <a:srgbClr val="0033CC"/>
                </a:solidFill>
                <a:latin typeface="Times New Roman" panose="02020603050405020304" pitchFamily="18" charset="0"/>
              </a:rPr>
              <a:t>+</a:t>
            </a:r>
            <a:r>
              <a:rPr lang="en-US" altLang="zh-CN" sz="2800" b="1" i="1" dirty="0">
                <a:solidFill>
                  <a:srgbClr val="0033CC"/>
                </a:solidFill>
                <a:latin typeface="Times New Roman" panose="02020603050405020304" pitchFamily="18" charset="0"/>
              </a:rPr>
              <a:t>I</a:t>
            </a:r>
            <a:r>
              <a:rPr lang="en-US" altLang="zh-CN" sz="2800" b="1" baseline="-25000" dirty="0">
                <a:solidFill>
                  <a:srgbClr val="0033CC"/>
                </a:solidFill>
                <a:latin typeface="Times New Roman" panose="02020603050405020304" pitchFamily="18" charset="0"/>
              </a:rPr>
              <a:t>3</a:t>
            </a:r>
            <a:r>
              <a:rPr lang="en-US" altLang="zh-CN" sz="2800" b="1" dirty="0">
                <a:solidFill>
                  <a:srgbClr val="0033CC"/>
                </a:solidFill>
                <a:latin typeface="Times New Roman" panose="02020603050405020304" pitchFamily="18" charset="0"/>
              </a:rPr>
              <a:t>=0</a:t>
            </a:r>
          </a:p>
        </p:txBody>
      </p:sp>
      <p:sp>
        <p:nvSpPr>
          <p:cNvPr id="98337" name="Text Box 33"/>
          <p:cNvSpPr txBox="1"/>
          <p:nvPr>
            <p:custDataLst>
              <p:tags r:id="rId9"/>
            </p:custDataLst>
          </p:nvPr>
        </p:nvSpPr>
        <p:spPr>
          <a:xfrm>
            <a:off x="1152525" y="5585460"/>
            <a:ext cx="3542030" cy="642620"/>
          </a:xfrm>
          <a:prstGeom prst="rect">
            <a:avLst/>
          </a:prstGeom>
          <a:noFill/>
          <a:ln w="9525">
            <a:noFill/>
          </a:ln>
        </p:spPr>
        <p:txBody>
          <a:bodyPr wrap="square">
            <a:noAutofit/>
          </a:bodyPr>
          <a:lstStyle/>
          <a:p>
            <a:r>
              <a:rPr lang="en-US" altLang="zh-CN" sz="2800" b="1" dirty="0">
                <a:solidFill>
                  <a:srgbClr val="0033CC"/>
                </a:solidFill>
                <a:latin typeface="Times New Roman" panose="02020603050405020304" pitchFamily="18" charset="0"/>
              </a:rPr>
              <a:t>-2</a:t>
            </a:r>
            <a:r>
              <a:rPr lang="en-US" altLang="zh-CN" sz="2800" b="1" i="1" dirty="0">
                <a:solidFill>
                  <a:srgbClr val="0033CC"/>
                </a:solidFill>
                <a:latin typeface="Times New Roman" panose="02020603050405020304" pitchFamily="18" charset="0"/>
              </a:rPr>
              <a:t>I</a:t>
            </a:r>
            <a:r>
              <a:rPr lang="en-US" altLang="zh-CN" sz="2800" b="1" baseline="-25000" dirty="0">
                <a:solidFill>
                  <a:srgbClr val="0033CC"/>
                </a:solidFill>
                <a:latin typeface="Times New Roman" panose="02020603050405020304" pitchFamily="18" charset="0"/>
              </a:rPr>
              <a:t>1</a:t>
            </a:r>
            <a:r>
              <a:rPr lang="en-US" altLang="zh-CN" sz="2800" b="1" dirty="0">
                <a:solidFill>
                  <a:srgbClr val="0033CC"/>
                </a:solidFill>
                <a:latin typeface="Times New Roman" panose="02020603050405020304" pitchFamily="18" charset="0"/>
              </a:rPr>
              <a:t>+8</a:t>
            </a:r>
            <a:r>
              <a:rPr lang="en-US" altLang="zh-CN" sz="2800" b="1" i="1" dirty="0">
                <a:solidFill>
                  <a:srgbClr val="0033CC"/>
                </a:solidFill>
                <a:latin typeface="Times New Roman" panose="02020603050405020304" pitchFamily="18" charset="0"/>
              </a:rPr>
              <a:t>I</a:t>
            </a:r>
            <a:r>
              <a:rPr lang="en-US" altLang="zh-CN" sz="2800" b="1" baseline="-25000" dirty="0">
                <a:solidFill>
                  <a:srgbClr val="0033CC"/>
                </a:solidFill>
                <a:latin typeface="Times New Roman" panose="02020603050405020304" pitchFamily="18" charset="0"/>
              </a:rPr>
              <a:t>3</a:t>
            </a:r>
            <a:r>
              <a:rPr lang="en-US" altLang="zh-CN" sz="2800" b="1" dirty="0">
                <a:solidFill>
                  <a:srgbClr val="0033CC"/>
                </a:solidFill>
                <a:latin typeface="Times New Roman" panose="02020603050405020304" pitchFamily="18" charset="0"/>
              </a:rPr>
              <a:t>=-14</a:t>
            </a:r>
          </a:p>
        </p:txBody>
      </p:sp>
      <p:sp>
        <p:nvSpPr>
          <p:cNvPr id="98338" name="Text Box 34"/>
          <p:cNvSpPr txBox="1"/>
          <p:nvPr>
            <p:custDataLst>
              <p:tags r:id="rId10"/>
            </p:custDataLst>
          </p:nvPr>
        </p:nvSpPr>
        <p:spPr>
          <a:xfrm>
            <a:off x="1200150" y="6117590"/>
            <a:ext cx="3971290" cy="642620"/>
          </a:xfrm>
          <a:prstGeom prst="rect">
            <a:avLst/>
          </a:prstGeom>
          <a:noFill/>
          <a:ln w="9525">
            <a:noFill/>
          </a:ln>
        </p:spPr>
        <p:txBody>
          <a:bodyPr wrap="square">
            <a:noAutofit/>
          </a:bodyPr>
          <a:lstStyle/>
          <a:p>
            <a:r>
              <a:rPr lang="en-US" altLang="zh-CN" sz="2800" b="1" dirty="0">
                <a:solidFill>
                  <a:srgbClr val="0033CC"/>
                </a:solidFill>
                <a:latin typeface="Times New Roman" panose="02020603050405020304" pitchFamily="18" charset="0"/>
              </a:rPr>
              <a:t>3</a:t>
            </a:r>
            <a:r>
              <a:rPr lang="en-US" altLang="zh-CN" sz="2800" b="1" i="1" dirty="0">
                <a:solidFill>
                  <a:srgbClr val="0033CC"/>
                </a:solidFill>
                <a:latin typeface="Times New Roman" panose="02020603050405020304" pitchFamily="18" charset="0"/>
              </a:rPr>
              <a:t>I</a:t>
            </a:r>
            <a:r>
              <a:rPr lang="en-US" altLang="zh-CN" sz="2800" b="1" baseline="-25000" dirty="0">
                <a:solidFill>
                  <a:srgbClr val="0033CC"/>
                </a:solidFill>
                <a:latin typeface="Times New Roman" panose="02020603050405020304" pitchFamily="18" charset="0"/>
              </a:rPr>
              <a:t>2</a:t>
            </a:r>
            <a:r>
              <a:rPr lang="en-US" altLang="zh-CN" sz="2800" b="1" dirty="0">
                <a:solidFill>
                  <a:srgbClr val="0033CC"/>
                </a:solidFill>
                <a:latin typeface="Times New Roman" panose="02020603050405020304" pitchFamily="18" charset="0"/>
              </a:rPr>
              <a:t>-8</a:t>
            </a:r>
            <a:r>
              <a:rPr lang="en-US" altLang="zh-CN" sz="2800" b="1" i="1" dirty="0">
                <a:solidFill>
                  <a:srgbClr val="0033CC"/>
                </a:solidFill>
                <a:latin typeface="Times New Roman" panose="02020603050405020304" pitchFamily="18" charset="0"/>
              </a:rPr>
              <a:t>I</a:t>
            </a:r>
            <a:r>
              <a:rPr lang="en-US" altLang="zh-CN" sz="2800" b="1" baseline="-25000" dirty="0">
                <a:solidFill>
                  <a:srgbClr val="0033CC"/>
                </a:solidFill>
                <a:latin typeface="Times New Roman" panose="02020603050405020304" pitchFamily="18" charset="0"/>
              </a:rPr>
              <a:t>3</a:t>
            </a:r>
            <a:r>
              <a:rPr lang="en-US" altLang="zh-CN" sz="2800" b="1" dirty="0">
                <a:solidFill>
                  <a:srgbClr val="0033CC"/>
                </a:solidFill>
                <a:latin typeface="Times New Roman" panose="02020603050405020304" pitchFamily="18" charset="0"/>
              </a:rPr>
              <a:t>=2</a:t>
            </a:r>
          </a:p>
        </p:txBody>
      </p:sp>
      <p:graphicFrame>
        <p:nvGraphicFramePr>
          <p:cNvPr id="98339" name="Object 35"/>
          <p:cNvGraphicFramePr/>
          <p:nvPr>
            <p:custDataLst>
              <p:tags r:id="rId11"/>
            </p:custDataLst>
          </p:nvPr>
        </p:nvGraphicFramePr>
        <p:xfrm>
          <a:off x="1003300" y="3179445"/>
          <a:ext cx="3855720" cy="688340"/>
        </p:xfrm>
        <a:graphic>
          <a:graphicData uri="http://schemas.openxmlformats.org/presentationml/2006/ole">
            <mc:AlternateContent xmlns:mc="http://schemas.openxmlformats.org/markup-compatibility/2006">
              <mc:Choice xmlns:v="urn:schemas-microsoft-com:vml" Requires="v">
                <p:oleObj spid="_x0000_s40996" r:id="rId52" imgW="2560955" imgH="691515" progId="Equation.3">
                  <p:embed/>
                </p:oleObj>
              </mc:Choice>
              <mc:Fallback>
                <p:oleObj r:id="rId52" imgW="2560955" imgH="691515" progId="Equation.3">
                  <p:embed/>
                  <p:pic>
                    <p:nvPicPr>
                      <p:cNvPr id="0" name="图片 3231"/>
                      <p:cNvPicPr/>
                      <p:nvPr/>
                    </p:nvPicPr>
                    <p:blipFill>
                      <a:blip r:embed="rId53">
                        <a:clrChange>
                          <a:clrFrom>
                            <a:srgbClr val="000000"/>
                          </a:clrFrom>
                          <a:clrTo>
                            <a:srgbClr val="333399"/>
                          </a:clrTo>
                        </a:clrChange>
                      </a:blip>
                      <a:stretch>
                        <a:fillRect/>
                      </a:stretch>
                    </p:blipFill>
                    <p:spPr>
                      <a:xfrm>
                        <a:off x="1003300" y="3179445"/>
                        <a:ext cx="3855720" cy="688340"/>
                      </a:xfrm>
                      <a:prstGeom prst="rect">
                        <a:avLst/>
                      </a:prstGeom>
                      <a:noFill/>
                      <a:ln w="38100">
                        <a:noFill/>
                        <a:miter/>
                      </a:ln>
                    </p:spPr>
                  </p:pic>
                </p:oleObj>
              </mc:Fallback>
            </mc:AlternateContent>
          </a:graphicData>
        </a:graphic>
      </p:graphicFrame>
      <p:graphicFrame>
        <p:nvGraphicFramePr>
          <p:cNvPr id="98340" name="Object 36"/>
          <p:cNvGraphicFramePr/>
          <p:nvPr>
            <p:custDataLst>
              <p:tags r:id="rId12"/>
            </p:custDataLst>
          </p:nvPr>
        </p:nvGraphicFramePr>
        <p:xfrm>
          <a:off x="915670" y="3868420"/>
          <a:ext cx="3601720" cy="607695"/>
        </p:xfrm>
        <a:graphic>
          <a:graphicData uri="http://schemas.openxmlformats.org/presentationml/2006/ole">
            <mc:AlternateContent xmlns:mc="http://schemas.openxmlformats.org/markup-compatibility/2006">
              <mc:Choice xmlns:v="urn:schemas-microsoft-com:vml" Requires="v">
                <p:oleObj spid="_x0000_s40997" r:id="rId54" imgW="1371600" imgH="228600" progId="Equation.3">
                  <p:embed/>
                </p:oleObj>
              </mc:Choice>
              <mc:Fallback>
                <p:oleObj r:id="rId54" imgW="1371600" imgH="228600" progId="Equation.3">
                  <p:embed/>
                  <p:pic>
                    <p:nvPicPr>
                      <p:cNvPr id="0" name="图片 3229"/>
                      <p:cNvPicPr/>
                      <p:nvPr/>
                    </p:nvPicPr>
                    <p:blipFill>
                      <a:blip r:embed="rId55">
                        <a:clrChange>
                          <a:clrFrom>
                            <a:srgbClr val="000000"/>
                          </a:clrFrom>
                          <a:clrTo>
                            <a:srgbClr val="333399"/>
                          </a:clrTo>
                        </a:clrChange>
                      </a:blip>
                      <a:stretch>
                        <a:fillRect/>
                      </a:stretch>
                    </p:blipFill>
                    <p:spPr>
                      <a:xfrm>
                        <a:off x="915670" y="3868420"/>
                        <a:ext cx="3601720" cy="607695"/>
                      </a:xfrm>
                      <a:prstGeom prst="rect">
                        <a:avLst/>
                      </a:prstGeom>
                      <a:noFill/>
                      <a:ln w="38100">
                        <a:noFill/>
                        <a:miter/>
                      </a:ln>
                    </p:spPr>
                  </p:pic>
                </p:oleObj>
              </mc:Fallback>
            </mc:AlternateContent>
          </a:graphicData>
        </a:graphic>
      </p:graphicFrame>
      <p:graphicFrame>
        <p:nvGraphicFramePr>
          <p:cNvPr id="98341" name="Object 37"/>
          <p:cNvGraphicFramePr/>
          <p:nvPr>
            <p:custDataLst>
              <p:tags r:id="rId13"/>
            </p:custDataLst>
          </p:nvPr>
        </p:nvGraphicFramePr>
        <p:xfrm>
          <a:off x="1266825" y="4380230"/>
          <a:ext cx="3250565" cy="667385"/>
        </p:xfrm>
        <a:graphic>
          <a:graphicData uri="http://schemas.openxmlformats.org/presentationml/2006/ole">
            <mc:AlternateContent xmlns:mc="http://schemas.openxmlformats.org/markup-compatibility/2006">
              <mc:Choice xmlns:v="urn:schemas-microsoft-com:vml" Requires="v">
                <p:oleObj spid="_x0000_s40998" r:id="rId56" imgW="1295400" imgH="228600" progId="Equation.3">
                  <p:embed/>
                </p:oleObj>
              </mc:Choice>
              <mc:Fallback>
                <p:oleObj r:id="rId56" imgW="1295400" imgH="228600" progId="Equation.3">
                  <p:embed/>
                  <p:pic>
                    <p:nvPicPr>
                      <p:cNvPr id="0" name="图片 3230"/>
                      <p:cNvPicPr/>
                      <p:nvPr/>
                    </p:nvPicPr>
                    <p:blipFill>
                      <a:blip r:embed="rId57">
                        <a:clrChange>
                          <a:clrFrom>
                            <a:srgbClr val="000000"/>
                          </a:clrFrom>
                          <a:clrTo>
                            <a:srgbClr val="333399"/>
                          </a:clrTo>
                        </a:clrChange>
                      </a:blip>
                      <a:stretch>
                        <a:fillRect/>
                      </a:stretch>
                    </p:blipFill>
                    <p:spPr>
                      <a:xfrm>
                        <a:off x="1266825" y="4380230"/>
                        <a:ext cx="3250565" cy="667385"/>
                      </a:xfrm>
                      <a:prstGeom prst="rect">
                        <a:avLst/>
                      </a:prstGeom>
                      <a:noFill/>
                      <a:ln w="38100">
                        <a:noFill/>
                        <a:miter/>
                      </a:ln>
                    </p:spPr>
                  </p:pic>
                </p:oleObj>
              </mc:Fallback>
            </mc:AlternateContent>
          </a:graphicData>
        </a:graphic>
      </p:graphicFrame>
      <p:sp>
        <p:nvSpPr>
          <p:cNvPr id="98342" name="AutoShape 38"/>
          <p:cNvSpPr/>
          <p:nvPr>
            <p:custDataLst>
              <p:tags r:id="rId14"/>
            </p:custDataLst>
          </p:nvPr>
        </p:nvSpPr>
        <p:spPr>
          <a:xfrm>
            <a:off x="1003300" y="5282565"/>
            <a:ext cx="197485" cy="1438910"/>
          </a:xfrm>
          <a:prstGeom prst="leftBrace">
            <a:avLst>
              <a:gd name="adj1" fmla="val 57320"/>
              <a:gd name="adj2" fmla="val 50000"/>
            </a:avLst>
          </a:prstGeom>
          <a:noFill/>
          <a:ln w="28575" cap="flat" cmpd="sng">
            <a:solidFill>
              <a:srgbClr val="FF0066"/>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98343" name="Text Box 39"/>
          <p:cNvSpPr txBox="1"/>
          <p:nvPr>
            <p:custDataLst>
              <p:tags r:id="rId15"/>
            </p:custDataLst>
          </p:nvPr>
        </p:nvSpPr>
        <p:spPr>
          <a:xfrm>
            <a:off x="4710430" y="5039360"/>
            <a:ext cx="1549400" cy="642620"/>
          </a:xfrm>
          <a:prstGeom prst="rect">
            <a:avLst/>
          </a:prstGeom>
          <a:noFill/>
          <a:ln w="9525">
            <a:noFill/>
          </a:ln>
        </p:spPr>
        <p:txBody>
          <a:bodyPr wrap="square">
            <a:noAutofit/>
          </a:bodyPr>
          <a:lstStyle/>
          <a:p>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1</a:t>
            </a:r>
            <a:r>
              <a:rPr lang="en-US" altLang="zh-CN" sz="2800" b="1" dirty="0">
                <a:solidFill>
                  <a:srgbClr val="FF0066"/>
                </a:solidFill>
                <a:latin typeface="Times New Roman" panose="02020603050405020304" pitchFamily="18" charset="0"/>
              </a:rPr>
              <a:t>=3A</a:t>
            </a:r>
          </a:p>
        </p:txBody>
      </p:sp>
      <p:sp>
        <p:nvSpPr>
          <p:cNvPr id="98344" name="Rectangle 40"/>
          <p:cNvSpPr/>
          <p:nvPr>
            <p:custDataLst>
              <p:tags r:id="rId16"/>
            </p:custDataLst>
          </p:nvPr>
        </p:nvSpPr>
        <p:spPr>
          <a:xfrm>
            <a:off x="3419475" y="5558790"/>
            <a:ext cx="1932305" cy="642620"/>
          </a:xfrm>
          <a:prstGeom prst="rect">
            <a:avLst/>
          </a:prstGeom>
          <a:noFill/>
          <a:ln w="9525">
            <a:noFill/>
          </a:ln>
        </p:spPr>
        <p:txBody>
          <a:bodyPr wrap="square">
            <a:noAutofit/>
          </a:bodyPr>
          <a:lstStyle/>
          <a:p>
            <a:r>
              <a:rPr lang="zh-CN" altLang="en-US" b="1" dirty="0">
                <a:latin typeface="Times New Roman" panose="02020603050405020304" pitchFamily="18" charset="0"/>
              </a:rPr>
              <a:t>解得</a:t>
            </a:r>
            <a:r>
              <a:rPr lang="en-US" altLang="zh-CN" b="1" dirty="0">
                <a:latin typeface="Times New Roman" panose="02020603050405020304" pitchFamily="18" charset="0"/>
              </a:rPr>
              <a:t>:</a:t>
            </a:r>
          </a:p>
        </p:txBody>
      </p:sp>
      <p:sp>
        <p:nvSpPr>
          <p:cNvPr id="98345" name="Rectangle 41"/>
          <p:cNvSpPr/>
          <p:nvPr>
            <p:custDataLst>
              <p:tags r:id="rId17"/>
            </p:custDataLst>
          </p:nvPr>
        </p:nvSpPr>
        <p:spPr>
          <a:xfrm>
            <a:off x="4708525" y="5482590"/>
            <a:ext cx="1845945" cy="642620"/>
          </a:xfrm>
          <a:prstGeom prst="rect">
            <a:avLst/>
          </a:prstGeom>
          <a:noFill/>
          <a:ln w="9525">
            <a:noFill/>
          </a:ln>
        </p:spPr>
        <p:txBody>
          <a:bodyPr wrap="square">
            <a:noAutofit/>
          </a:bodyPr>
          <a:lstStyle/>
          <a:p>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2</a:t>
            </a:r>
            <a:r>
              <a:rPr lang="en-US" altLang="zh-CN" sz="2800" b="1" dirty="0">
                <a:solidFill>
                  <a:srgbClr val="FF0066"/>
                </a:solidFill>
                <a:latin typeface="Times New Roman" panose="02020603050405020304" pitchFamily="18" charset="0"/>
              </a:rPr>
              <a:t>=-2A</a:t>
            </a:r>
          </a:p>
        </p:txBody>
      </p:sp>
      <p:sp>
        <p:nvSpPr>
          <p:cNvPr id="98346" name="Rectangle 42"/>
          <p:cNvSpPr/>
          <p:nvPr>
            <p:custDataLst>
              <p:tags r:id="rId18"/>
            </p:custDataLst>
          </p:nvPr>
        </p:nvSpPr>
        <p:spPr>
          <a:xfrm>
            <a:off x="4714875" y="5972810"/>
            <a:ext cx="2357755" cy="642620"/>
          </a:xfrm>
          <a:prstGeom prst="rect">
            <a:avLst/>
          </a:prstGeom>
          <a:noFill/>
          <a:ln w="9525">
            <a:noFill/>
          </a:ln>
        </p:spPr>
        <p:txBody>
          <a:bodyPr wrap="square">
            <a:noAutofit/>
          </a:bodyPr>
          <a:lstStyle/>
          <a:p>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3</a:t>
            </a:r>
            <a:r>
              <a:rPr lang="en-US" altLang="zh-CN" sz="2800" b="1" dirty="0">
                <a:solidFill>
                  <a:srgbClr val="FF0066"/>
                </a:solidFill>
                <a:latin typeface="Times New Roman" panose="02020603050405020304" pitchFamily="18" charset="0"/>
              </a:rPr>
              <a:t>=-1A</a:t>
            </a:r>
          </a:p>
        </p:txBody>
      </p:sp>
      <p:sp>
        <p:nvSpPr>
          <p:cNvPr id="98347" name="AutoShape 43"/>
          <p:cNvSpPr/>
          <p:nvPr>
            <p:custDataLst>
              <p:tags r:id="rId19"/>
            </p:custDataLst>
          </p:nvPr>
        </p:nvSpPr>
        <p:spPr>
          <a:xfrm>
            <a:off x="4600575" y="5276215"/>
            <a:ext cx="175895" cy="1270635"/>
          </a:xfrm>
          <a:prstGeom prst="leftBrace">
            <a:avLst>
              <a:gd name="adj1" fmla="val 56423"/>
              <a:gd name="adj2" fmla="val 50000"/>
            </a:avLst>
          </a:prstGeom>
          <a:noFill/>
          <a:ln w="28575" cap="flat" cmpd="sng">
            <a:solidFill>
              <a:srgbClr val="FF0066"/>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98348" name="Text Box 44"/>
          <p:cNvSpPr txBox="1"/>
          <p:nvPr>
            <p:custDataLst>
              <p:tags r:id="rId20"/>
            </p:custDataLst>
          </p:nvPr>
        </p:nvSpPr>
        <p:spPr>
          <a:xfrm>
            <a:off x="6301105" y="5274310"/>
            <a:ext cx="2757805" cy="1174115"/>
          </a:xfrm>
          <a:prstGeom prst="rect">
            <a:avLst/>
          </a:prstGeom>
          <a:noFill/>
          <a:ln w="9525">
            <a:noFill/>
          </a:ln>
        </p:spPr>
        <p:txBody>
          <a:bodyPr wrap="square" anchor="ctr" anchorCtr="0">
            <a:noAutofit/>
          </a:bodyPr>
          <a:lstStyle/>
          <a:p>
            <a:r>
              <a:rPr lang="zh-CN" altLang="en-US" b="1" dirty="0">
                <a:solidFill>
                  <a:srgbClr val="CC00CC"/>
                </a:solidFill>
                <a:latin typeface="Times New Roman" panose="02020603050405020304" pitchFamily="18" charset="0"/>
              </a:rPr>
              <a:t>想一想：如何校对计算结果？</a:t>
            </a:r>
          </a:p>
        </p:txBody>
      </p:sp>
      <p:sp>
        <p:nvSpPr>
          <p:cNvPr id="98349" name="AutoShape 45"/>
          <p:cNvSpPr/>
          <p:nvPr>
            <p:custDataLst>
              <p:tags r:id="rId21"/>
            </p:custDataLst>
          </p:nvPr>
        </p:nvSpPr>
        <p:spPr>
          <a:xfrm>
            <a:off x="7092950" y="4476115"/>
            <a:ext cx="748030" cy="742950"/>
          </a:xfrm>
          <a:prstGeom prst="smileyFace">
            <a:avLst>
              <a:gd name="adj" fmla="val 4653"/>
            </a:avLst>
          </a:prstGeom>
          <a:gradFill rotWithShape="0">
            <a:gsLst>
              <a:gs pos="0">
                <a:schemeClr val="accent1"/>
              </a:gs>
              <a:gs pos="100000">
                <a:schemeClr val="bg1"/>
              </a:gs>
            </a:gsLst>
            <a:lin ang="5400000" scaled="1"/>
            <a:tileRect/>
          </a:gradFill>
          <a:ln w="9525"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48" name="camera.wav"/>
                                        </p:tgtEl>
                                      </p:cMediaNode>
                                    </p:audio>
                                  </p:sub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9830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4" presetClass="entr" presetSubtype="32" fill="hold" nodeType="clickEffect">
                                  <p:stCondLst>
                                    <p:cond delay="0"/>
                                  </p:stCondLst>
                                  <p:childTnLst>
                                    <p:set>
                                      <p:cBhvr>
                                        <p:cTn id="15" dur="1" fill="hold">
                                          <p:stCondLst>
                                            <p:cond delay="0"/>
                                          </p:stCondLst>
                                        </p:cTn>
                                        <p:tgtEl>
                                          <p:spTgt spid="98334"/>
                                        </p:tgtEl>
                                        <p:attrNameLst>
                                          <p:attrName>style.visibility</p:attrName>
                                        </p:attrNameLst>
                                      </p:cBhvr>
                                      <p:to>
                                        <p:strVal val="visible"/>
                                      </p:to>
                                    </p:set>
                                    <p:animEffect transition="in" filter="box(out)">
                                      <p:cBhvr>
                                        <p:cTn id="16" dur="500"/>
                                        <p:tgtEl>
                                          <p:spTgt spid="98334"/>
                                        </p:tgtEl>
                                      </p:cBhvr>
                                    </p:animEffect>
                                  </p:childTnLst>
                                  <p:subTnLst>
                                    <p:audio>
                                      <p:cMediaNode>
                                        <p:cTn display="0" masterRel="sameClick">
                                          <p:stCondLst>
                                            <p:cond evt="begin" delay="0">
                                              <p:tn val="14"/>
                                            </p:cond>
                                          </p:stCondLst>
                                          <p:endCondLst>
                                            <p:cond evt="onStopAudio" delay="0">
                                              <p:tgtEl>
                                                <p:sldTgt/>
                                              </p:tgtEl>
                                            </p:cond>
                                          </p:endCondLst>
                                        </p:cTn>
                                        <p:tgtEl>
                                          <p:sndTgt r:embed="rId48" name="camera.wav"/>
                                        </p:tgtEl>
                                      </p:cMediaNode>
                                    </p:audio>
                                  </p:subTnLst>
                                </p:cTn>
                              </p:par>
                            </p:childTnLst>
                          </p:cTn>
                        </p:par>
                        <p:par>
                          <p:cTn id="17" fill="hold">
                            <p:stCondLst>
                              <p:cond delay="500"/>
                            </p:stCondLst>
                            <p:childTnLst>
                              <p:par>
                                <p:cTn id="18" presetID="4" presetClass="entr" presetSubtype="32" fill="hold" grpId="0" nodeType="afterEffect">
                                  <p:stCondLst>
                                    <p:cond delay="0"/>
                                  </p:stCondLst>
                                  <p:childTnLst>
                                    <p:set>
                                      <p:cBhvr>
                                        <p:cTn id="19" dur="1" fill="hold">
                                          <p:stCondLst>
                                            <p:cond delay="0"/>
                                          </p:stCondLst>
                                        </p:cTn>
                                        <p:tgtEl>
                                          <p:spTgt spid="98333">
                                            <p:txEl>
                                              <p:pRg st="0" end="0"/>
                                            </p:txEl>
                                          </p:spTgt>
                                        </p:tgtEl>
                                        <p:attrNameLst>
                                          <p:attrName>style.visibility</p:attrName>
                                        </p:attrNameLst>
                                      </p:cBhvr>
                                      <p:to>
                                        <p:strVal val="visible"/>
                                      </p:to>
                                    </p:set>
                                    <p:animEffect transition="in" filter="box(out)">
                                      <p:cBhvr>
                                        <p:cTn id="20" dur="500"/>
                                        <p:tgtEl>
                                          <p:spTgt spid="98333">
                                            <p:txEl>
                                              <p:pRg st="0" end="0"/>
                                            </p:txEl>
                                          </p:spTgt>
                                        </p:tgtEl>
                                      </p:cBhvr>
                                    </p:animEffect>
                                  </p:childTnLst>
                                  <p:subTnLst>
                                    <p:audio>
                                      <p:cMediaNode>
                                        <p:cTn display="0" masterRel="sameClick">
                                          <p:stCondLst>
                                            <p:cond evt="begin" delay="0">
                                              <p:tn val="18"/>
                                            </p:cond>
                                          </p:stCondLst>
                                          <p:endCondLst>
                                            <p:cond evt="onStopAudio" delay="0">
                                              <p:tgtEl>
                                                <p:sldTgt/>
                                              </p:tgtEl>
                                            </p:cond>
                                          </p:endCondLst>
                                        </p:cTn>
                                        <p:tgtEl>
                                          <p:sndTgt r:embed="rId48" name="camera.wav"/>
                                        </p:tgtEl>
                                      </p:cMediaNode>
                                    </p:audio>
                                  </p:subTnLst>
                                </p:cTn>
                              </p:par>
                            </p:childTnLst>
                          </p:cTn>
                        </p:par>
                      </p:childTnLst>
                    </p:cTn>
                  </p:par>
                  <p:par>
                    <p:cTn id="21" fill="hold">
                      <p:stCondLst>
                        <p:cond delay="indefinite"/>
                      </p:stCondLst>
                      <p:childTnLst>
                        <p:par>
                          <p:cTn id="22" fill="hold">
                            <p:stCondLst>
                              <p:cond delay="0"/>
                            </p:stCondLst>
                            <p:childTnLst>
                              <p:par>
                                <p:cTn id="23" presetID="4" presetClass="entr" presetSubtype="32" fill="hold" grpId="0" nodeType="clickEffect">
                                  <p:stCondLst>
                                    <p:cond delay="0"/>
                                  </p:stCondLst>
                                  <p:childTnLst>
                                    <p:set>
                                      <p:cBhvr>
                                        <p:cTn id="24" dur="1" fill="hold">
                                          <p:stCondLst>
                                            <p:cond delay="0"/>
                                          </p:stCondLst>
                                        </p:cTn>
                                        <p:tgtEl>
                                          <p:spTgt spid="98335">
                                            <p:txEl>
                                              <p:pRg st="0" end="0"/>
                                            </p:txEl>
                                          </p:spTgt>
                                        </p:tgtEl>
                                        <p:attrNameLst>
                                          <p:attrName>style.visibility</p:attrName>
                                        </p:attrNameLst>
                                      </p:cBhvr>
                                      <p:to>
                                        <p:strVal val="visible"/>
                                      </p:to>
                                    </p:set>
                                    <p:animEffect transition="in" filter="box(out)">
                                      <p:cBhvr>
                                        <p:cTn id="25" dur="500"/>
                                        <p:tgtEl>
                                          <p:spTgt spid="98335">
                                            <p:txEl>
                                              <p:pRg st="0" end="0"/>
                                            </p:txEl>
                                          </p:spTgt>
                                        </p:tgtEl>
                                      </p:cBhvr>
                                    </p:animEffect>
                                  </p:childTnLst>
                                  <p:subTnLst>
                                    <p:audio>
                                      <p:cMediaNode>
                                        <p:cTn display="0" masterRel="sameClick">
                                          <p:stCondLst>
                                            <p:cond evt="begin" delay="0">
                                              <p:tn val="23"/>
                                            </p:cond>
                                          </p:stCondLst>
                                          <p:endCondLst>
                                            <p:cond evt="onStopAudio" delay="0">
                                              <p:tgtEl>
                                                <p:sldTgt/>
                                              </p:tgtEl>
                                            </p:cond>
                                          </p:endCondLst>
                                        </p:cTn>
                                        <p:tgtEl>
                                          <p:sndTgt r:embed="rId48" name="camera.wav"/>
                                        </p:tgtEl>
                                      </p:cMediaNode>
                                    </p:audio>
                                  </p:subTnLst>
                                </p:cTn>
                              </p:par>
                            </p:childTnLst>
                          </p:cTn>
                        </p:par>
                      </p:childTnLst>
                    </p:cTn>
                  </p:par>
                  <p:par>
                    <p:cTn id="26" fill="hold">
                      <p:stCondLst>
                        <p:cond delay="indefinite"/>
                      </p:stCondLst>
                      <p:childTnLst>
                        <p:par>
                          <p:cTn id="27" fill="hold">
                            <p:stCondLst>
                              <p:cond delay="0"/>
                            </p:stCondLst>
                            <p:childTnLst>
                              <p:par>
                                <p:cTn id="28" presetID="4" presetClass="entr" presetSubtype="32" fill="hold" nodeType="clickEffect">
                                  <p:stCondLst>
                                    <p:cond delay="0"/>
                                  </p:stCondLst>
                                  <p:childTnLst>
                                    <p:set>
                                      <p:cBhvr>
                                        <p:cTn id="29" dur="1" fill="hold">
                                          <p:stCondLst>
                                            <p:cond delay="0"/>
                                          </p:stCondLst>
                                        </p:cTn>
                                        <p:tgtEl>
                                          <p:spTgt spid="98339"/>
                                        </p:tgtEl>
                                        <p:attrNameLst>
                                          <p:attrName>style.visibility</p:attrName>
                                        </p:attrNameLst>
                                      </p:cBhvr>
                                      <p:to>
                                        <p:strVal val="visible"/>
                                      </p:to>
                                    </p:set>
                                    <p:animEffect transition="in" filter="box(out)">
                                      <p:cBhvr>
                                        <p:cTn id="30" dur="500"/>
                                        <p:tgtEl>
                                          <p:spTgt spid="98339"/>
                                        </p:tgtEl>
                                      </p:cBhvr>
                                    </p:animEffect>
                                  </p:childTnLst>
                                  <p:subTnLst>
                                    <p:audio>
                                      <p:cMediaNode>
                                        <p:cTn display="0" masterRel="sameClick">
                                          <p:stCondLst>
                                            <p:cond evt="begin" delay="0">
                                              <p:tn val="28"/>
                                            </p:cond>
                                          </p:stCondLst>
                                          <p:endCondLst>
                                            <p:cond evt="onStopAudio" delay="0">
                                              <p:tgtEl>
                                                <p:sldTgt/>
                                              </p:tgtEl>
                                            </p:cond>
                                          </p:endCondLst>
                                        </p:cTn>
                                        <p:tgtEl>
                                          <p:sndTgt r:embed="rId48" name="camera.wav"/>
                                        </p:tgtEl>
                                      </p:cMediaNode>
                                    </p:audio>
                                  </p:subTnLst>
                                </p:cTn>
                              </p:par>
                            </p:childTnLst>
                          </p:cTn>
                        </p:par>
                      </p:childTnLst>
                    </p:cTn>
                  </p:par>
                  <p:par>
                    <p:cTn id="31" fill="hold">
                      <p:stCondLst>
                        <p:cond delay="indefinite"/>
                      </p:stCondLst>
                      <p:childTnLst>
                        <p:par>
                          <p:cTn id="32" fill="hold">
                            <p:stCondLst>
                              <p:cond delay="0"/>
                            </p:stCondLst>
                            <p:childTnLst>
                              <p:par>
                                <p:cTn id="33" presetID="4" presetClass="entr" presetSubtype="32" fill="hold" nodeType="clickEffect">
                                  <p:stCondLst>
                                    <p:cond delay="0"/>
                                  </p:stCondLst>
                                  <p:childTnLst>
                                    <p:set>
                                      <p:cBhvr>
                                        <p:cTn id="34" dur="1" fill="hold">
                                          <p:stCondLst>
                                            <p:cond delay="0"/>
                                          </p:stCondLst>
                                        </p:cTn>
                                        <p:tgtEl>
                                          <p:spTgt spid="98340"/>
                                        </p:tgtEl>
                                        <p:attrNameLst>
                                          <p:attrName>style.visibility</p:attrName>
                                        </p:attrNameLst>
                                      </p:cBhvr>
                                      <p:to>
                                        <p:strVal val="visible"/>
                                      </p:to>
                                    </p:set>
                                    <p:animEffect transition="in" filter="box(out)">
                                      <p:cBhvr>
                                        <p:cTn id="35" dur="500"/>
                                        <p:tgtEl>
                                          <p:spTgt spid="98340"/>
                                        </p:tgtEl>
                                      </p:cBhvr>
                                    </p:animEffect>
                                  </p:childTnLst>
                                  <p:subTnLst>
                                    <p:audio>
                                      <p:cMediaNode>
                                        <p:cTn display="0" masterRel="sameClick">
                                          <p:stCondLst>
                                            <p:cond evt="begin" delay="0">
                                              <p:tn val="33"/>
                                            </p:cond>
                                          </p:stCondLst>
                                          <p:endCondLst>
                                            <p:cond evt="onStopAudio" delay="0">
                                              <p:tgtEl>
                                                <p:sldTgt/>
                                              </p:tgtEl>
                                            </p:cond>
                                          </p:endCondLst>
                                        </p:cTn>
                                        <p:tgtEl>
                                          <p:sndTgt r:embed="rId48" name="CAMERA.WAV"/>
                                        </p:tgtEl>
                                      </p:cMediaNode>
                                    </p:audio>
                                  </p:subTnLst>
                                </p:cTn>
                              </p:par>
                            </p:childTnLst>
                          </p:cTn>
                        </p:par>
                      </p:childTnLst>
                    </p:cTn>
                  </p:par>
                  <p:par>
                    <p:cTn id="36" fill="hold">
                      <p:stCondLst>
                        <p:cond delay="indefinite"/>
                      </p:stCondLst>
                      <p:childTnLst>
                        <p:par>
                          <p:cTn id="37" fill="hold">
                            <p:stCondLst>
                              <p:cond delay="0"/>
                            </p:stCondLst>
                            <p:childTnLst>
                              <p:par>
                                <p:cTn id="38" presetID="4" presetClass="entr" presetSubtype="32" fill="hold" nodeType="clickEffect">
                                  <p:stCondLst>
                                    <p:cond delay="0"/>
                                  </p:stCondLst>
                                  <p:childTnLst>
                                    <p:set>
                                      <p:cBhvr>
                                        <p:cTn id="39" dur="1" fill="hold">
                                          <p:stCondLst>
                                            <p:cond delay="0"/>
                                          </p:stCondLst>
                                        </p:cTn>
                                        <p:tgtEl>
                                          <p:spTgt spid="98341"/>
                                        </p:tgtEl>
                                        <p:attrNameLst>
                                          <p:attrName>style.visibility</p:attrName>
                                        </p:attrNameLst>
                                      </p:cBhvr>
                                      <p:to>
                                        <p:strVal val="visible"/>
                                      </p:to>
                                    </p:set>
                                    <p:animEffect transition="in" filter="box(out)">
                                      <p:cBhvr>
                                        <p:cTn id="40" dur="500"/>
                                        <p:tgtEl>
                                          <p:spTgt spid="98341"/>
                                        </p:tgtEl>
                                      </p:cBhvr>
                                    </p:animEffect>
                                  </p:childTnLst>
                                  <p:subTnLst>
                                    <p:audio>
                                      <p:cMediaNode>
                                        <p:cTn display="0" masterRel="sameClick">
                                          <p:stCondLst>
                                            <p:cond evt="begin" delay="0">
                                              <p:tn val="38"/>
                                            </p:cond>
                                          </p:stCondLst>
                                          <p:endCondLst>
                                            <p:cond evt="onStopAudio" delay="0">
                                              <p:tgtEl>
                                                <p:sldTgt/>
                                              </p:tgtEl>
                                            </p:cond>
                                          </p:endCondLst>
                                        </p:cTn>
                                        <p:tgtEl>
                                          <p:sndTgt r:embed="rId48" name="CAMERA.WAV"/>
                                        </p:tgtEl>
                                      </p:cMediaNode>
                                    </p:audio>
                                  </p:sub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98336"/>
                                        </p:tgtEl>
                                        <p:attrNameLst>
                                          <p:attrName>style.visibility</p:attrName>
                                        </p:attrNameLst>
                                      </p:cBhvr>
                                      <p:to>
                                        <p:strVal val="visible"/>
                                      </p:to>
                                    </p:set>
                                    <p:animEffect transition="in" filter="wipe(left)">
                                      <p:cBhvr>
                                        <p:cTn id="45" dur="500"/>
                                        <p:tgtEl>
                                          <p:spTgt spid="98336"/>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iterate type="lt">
                                    <p:tmPct val="100000"/>
                                  </p:iterate>
                                  <p:childTnLst>
                                    <p:set>
                                      <p:cBhvr>
                                        <p:cTn id="49" dur="1" fill="hold">
                                          <p:stCondLst>
                                            <p:cond delay="0"/>
                                          </p:stCondLst>
                                        </p:cTn>
                                        <p:tgtEl>
                                          <p:spTgt spid="98337"/>
                                        </p:tgtEl>
                                        <p:attrNameLst>
                                          <p:attrName>style.visibility</p:attrName>
                                        </p:attrNameLst>
                                      </p:cBhvr>
                                      <p:to>
                                        <p:strVal val="visible"/>
                                      </p:to>
                                    </p:set>
                                    <p:animEffect transition="in" filter="wipe(left)">
                                      <p:cBhvr>
                                        <p:cTn id="50" dur="75"/>
                                        <p:tgtEl>
                                          <p:spTgt spid="98337"/>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98338"/>
                                        </p:tgtEl>
                                        <p:attrNameLst>
                                          <p:attrName>style.visibility</p:attrName>
                                        </p:attrNameLst>
                                      </p:cBhvr>
                                      <p:to>
                                        <p:strVal val="visible"/>
                                      </p:to>
                                    </p:set>
                                    <p:animEffect transition="in" filter="wipe(left)">
                                      <p:cBhvr>
                                        <p:cTn id="55" dur="500"/>
                                        <p:tgtEl>
                                          <p:spTgt spid="98338"/>
                                        </p:tgtEl>
                                      </p:cBhvr>
                                    </p:animEffect>
                                  </p:childTnLst>
                                </p:cTn>
                              </p:par>
                            </p:childTnLst>
                          </p:cTn>
                        </p:par>
                      </p:childTnLst>
                    </p:cTn>
                  </p:par>
                  <p:par>
                    <p:cTn id="56" fill="hold">
                      <p:stCondLst>
                        <p:cond delay="indefinite"/>
                      </p:stCondLst>
                      <p:childTnLst>
                        <p:par>
                          <p:cTn id="57" fill="hold">
                            <p:stCondLst>
                              <p:cond delay="0"/>
                            </p:stCondLst>
                            <p:childTnLst>
                              <p:par>
                                <p:cTn id="58" presetID="9" presetClass="entr" presetSubtype="0" fill="hold" grpId="0" nodeType="clickEffect">
                                  <p:stCondLst>
                                    <p:cond delay="0"/>
                                  </p:stCondLst>
                                  <p:childTnLst>
                                    <p:set>
                                      <p:cBhvr>
                                        <p:cTn id="59" dur="1" fill="hold">
                                          <p:stCondLst>
                                            <p:cond delay="0"/>
                                          </p:stCondLst>
                                        </p:cTn>
                                        <p:tgtEl>
                                          <p:spTgt spid="98342"/>
                                        </p:tgtEl>
                                        <p:attrNameLst>
                                          <p:attrName>style.visibility</p:attrName>
                                        </p:attrNameLst>
                                      </p:cBhvr>
                                      <p:to>
                                        <p:strVal val="visible"/>
                                      </p:to>
                                    </p:set>
                                    <p:animEffect transition="in" filter="dissolve">
                                      <p:cBhvr>
                                        <p:cTn id="60" dur="500"/>
                                        <p:tgtEl>
                                          <p:spTgt spid="98342"/>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98344">
                                            <p:txEl>
                                              <p:pRg st="0" end="0"/>
                                            </p:txEl>
                                          </p:spTgt>
                                        </p:tgtEl>
                                        <p:attrNameLst>
                                          <p:attrName>style.visibility</p:attrName>
                                        </p:attrNameLst>
                                      </p:cBhvr>
                                      <p:to>
                                        <p:strVal val="visible"/>
                                      </p:to>
                                    </p:set>
                                    <p:animEffect transition="in" filter="wipe(left)">
                                      <p:cBhvr>
                                        <p:cTn id="65" dur="500"/>
                                        <p:tgtEl>
                                          <p:spTgt spid="98344">
                                            <p:txEl>
                                              <p:pRg st="0" end="0"/>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98343">
                                            <p:txEl>
                                              <p:pRg st="0" end="0"/>
                                            </p:txEl>
                                          </p:spTgt>
                                        </p:tgtEl>
                                        <p:attrNameLst>
                                          <p:attrName>style.visibility</p:attrName>
                                        </p:attrNameLst>
                                      </p:cBhvr>
                                      <p:to>
                                        <p:strVal val="visible"/>
                                      </p:to>
                                    </p:set>
                                    <p:animEffect transition="in" filter="wipe(left)">
                                      <p:cBhvr>
                                        <p:cTn id="70" dur="500"/>
                                        <p:tgtEl>
                                          <p:spTgt spid="98343">
                                            <p:txEl>
                                              <p:pRg st="0" end="0"/>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98345">
                                            <p:txEl>
                                              <p:pRg st="0" end="0"/>
                                            </p:txEl>
                                          </p:spTgt>
                                        </p:tgtEl>
                                        <p:attrNameLst>
                                          <p:attrName>style.visibility</p:attrName>
                                        </p:attrNameLst>
                                      </p:cBhvr>
                                      <p:to>
                                        <p:strVal val="visible"/>
                                      </p:to>
                                    </p:set>
                                    <p:animEffect transition="in" filter="wipe(left)">
                                      <p:cBhvr>
                                        <p:cTn id="75" dur="500"/>
                                        <p:tgtEl>
                                          <p:spTgt spid="98345">
                                            <p:txEl>
                                              <p:pRg st="0" end="0"/>
                                            </p:txEl>
                                          </p:spTgt>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grpId="0" nodeType="clickEffect">
                                  <p:stCondLst>
                                    <p:cond delay="0"/>
                                  </p:stCondLst>
                                  <p:childTnLst>
                                    <p:set>
                                      <p:cBhvr>
                                        <p:cTn id="79" dur="1" fill="hold">
                                          <p:stCondLst>
                                            <p:cond delay="0"/>
                                          </p:stCondLst>
                                        </p:cTn>
                                        <p:tgtEl>
                                          <p:spTgt spid="98346">
                                            <p:txEl>
                                              <p:pRg st="0" end="0"/>
                                            </p:txEl>
                                          </p:spTgt>
                                        </p:tgtEl>
                                        <p:attrNameLst>
                                          <p:attrName>style.visibility</p:attrName>
                                        </p:attrNameLst>
                                      </p:cBhvr>
                                      <p:to>
                                        <p:strVal val="visible"/>
                                      </p:to>
                                    </p:set>
                                    <p:animEffect transition="in" filter="wipe(left)">
                                      <p:cBhvr>
                                        <p:cTn id="80" dur="500"/>
                                        <p:tgtEl>
                                          <p:spTgt spid="98346">
                                            <p:txEl>
                                              <p:pRg st="0" end="0"/>
                                            </p:txEl>
                                          </p:spTgt>
                                        </p:tgtEl>
                                      </p:cBhvr>
                                    </p:animEffect>
                                  </p:childTnLst>
                                </p:cTn>
                              </p:par>
                            </p:childTnLst>
                          </p:cTn>
                        </p:par>
                      </p:childTnLst>
                    </p:cTn>
                  </p:par>
                  <p:par>
                    <p:cTn id="81" fill="hold">
                      <p:stCondLst>
                        <p:cond delay="indefinite"/>
                      </p:stCondLst>
                      <p:childTnLst>
                        <p:par>
                          <p:cTn id="82" fill="hold">
                            <p:stCondLst>
                              <p:cond delay="0"/>
                            </p:stCondLst>
                            <p:childTnLst>
                              <p:par>
                                <p:cTn id="83" presetID="9" presetClass="entr" presetSubtype="0" fill="hold" grpId="0" nodeType="clickEffect">
                                  <p:stCondLst>
                                    <p:cond delay="0"/>
                                  </p:stCondLst>
                                  <p:childTnLst>
                                    <p:set>
                                      <p:cBhvr>
                                        <p:cTn id="84" dur="1" fill="hold">
                                          <p:stCondLst>
                                            <p:cond delay="0"/>
                                          </p:stCondLst>
                                        </p:cTn>
                                        <p:tgtEl>
                                          <p:spTgt spid="98347"/>
                                        </p:tgtEl>
                                        <p:attrNameLst>
                                          <p:attrName>style.visibility</p:attrName>
                                        </p:attrNameLst>
                                      </p:cBhvr>
                                      <p:to>
                                        <p:strVal val="visible"/>
                                      </p:to>
                                    </p:set>
                                    <p:animEffect transition="in" filter="dissolve">
                                      <p:cBhvr>
                                        <p:cTn id="85" dur="500"/>
                                        <p:tgtEl>
                                          <p:spTgt spid="98347"/>
                                        </p:tgtEl>
                                      </p:cBhvr>
                                    </p:animEffect>
                                  </p:childTnLst>
                                </p:cTn>
                              </p:par>
                            </p:childTnLst>
                          </p:cTn>
                        </p:par>
                      </p:childTnLst>
                    </p:cTn>
                  </p:par>
                  <p:par>
                    <p:cTn id="86" fill="hold">
                      <p:stCondLst>
                        <p:cond delay="indefinite"/>
                      </p:stCondLst>
                      <p:childTnLst>
                        <p:par>
                          <p:cTn id="87" fill="hold">
                            <p:stCondLst>
                              <p:cond delay="0"/>
                            </p:stCondLst>
                            <p:childTnLst>
                              <p:par>
                                <p:cTn id="88" presetID="19" presetClass="entr" presetSubtype="10" fill="hold" grpId="0" nodeType="clickEffect">
                                  <p:stCondLst>
                                    <p:cond delay="0"/>
                                  </p:stCondLst>
                                  <p:childTnLst>
                                    <p:set>
                                      <p:cBhvr>
                                        <p:cTn id="89" dur="1" fill="hold">
                                          <p:stCondLst>
                                            <p:cond delay="0"/>
                                          </p:stCondLst>
                                        </p:cTn>
                                        <p:tgtEl>
                                          <p:spTgt spid="98349"/>
                                        </p:tgtEl>
                                        <p:attrNameLst>
                                          <p:attrName>style.visibility</p:attrName>
                                        </p:attrNameLst>
                                      </p:cBhvr>
                                      <p:to>
                                        <p:strVal val="visible"/>
                                      </p:to>
                                    </p:set>
                                    <p:anim calcmode="lin" valueType="num">
                                      <p:cBhvr>
                                        <p:cTn id="90" dur="5000" fill="hold"/>
                                        <p:tgtEl>
                                          <p:spTgt spid="98349"/>
                                        </p:tgtEl>
                                        <p:attrNameLst>
                                          <p:attrName>ppt_w</p:attrName>
                                        </p:attrNameLst>
                                      </p:cBhvr>
                                      <p:tavLst>
                                        <p:tav tm="0" fmla="#ppt_w*sin(2.5*pi*$)">
                                          <p:val>
                                            <p:fltVal val="0"/>
                                          </p:val>
                                        </p:tav>
                                        <p:tav tm="100000">
                                          <p:val>
                                            <p:fltVal val="1"/>
                                          </p:val>
                                        </p:tav>
                                      </p:tavLst>
                                    </p:anim>
                                    <p:anim calcmode="lin" valueType="num">
                                      <p:cBhvr>
                                        <p:cTn id="91" dur="5000" fill="hold"/>
                                        <p:tgtEl>
                                          <p:spTgt spid="98349"/>
                                        </p:tgtEl>
                                        <p:attrNameLst>
                                          <p:attrName>ppt_h</p:attrName>
                                        </p:attrNameLst>
                                      </p:cBhvr>
                                      <p:tavLst>
                                        <p:tav tm="0">
                                          <p:val>
                                            <p:strVal val="#ppt_h"/>
                                          </p:val>
                                        </p:tav>
                                        <p:tav tm="100000">
                                          <p:val>
                                            <p:strVal val="#ppt_h"/>
                                          </p:val>
                                        </p:tav>
                                      </p:tavLst>
                                    </p:anim>
                                  </p:childTnLst>
                                </p:cTn>
                              </p:par>
                            </p:childTnLst>
                          </p:cTn>
                        </p:par>
                        <p:par>
                          <p:cTn id="92" fill="hold">
                            <p:stCondLst>
                              <p:cond delay="5000"/>
                            </p:stCondLst>
                            <p:childTnLst>
                              <p:par>
                                <p:cTn id="93" presetID="4" presetClass="entr" presetSubtype="32" fill="hold" grpId="0" nodeType="afterEffect">
                                  <p:stCondLst>
                                    <p:cond delay="0"/>
                                  </p:stCondLst>
                                  <p:childTnLst>
                                    <p:set>
                                      <p:cBhvr>
                                        <p:cTn id="94" dur="1" fill="hold">
                                          <p:stCondLst>
                                            <p:cond delay="0"/>
                                          </p:stCondLst>
                                        </p:cTn>
                                        <p:tgtEl>
                                          <p:spTgt spid="98348">
                                            <p:txEl>
                                              <p:pRg st="0" end="0"/>
                                            </p:txEl>
                                          </p:spTgt>
                                        </p:tgtEl>
                                        <p:attrNameLst>
                                          <p:attrName>style.visibility</p:attrName>
                                        </p:attrNameLst>
                                      </p:cBhvr>
                                      <p:to>
                                        <p:strVal val="visible"/>
                                      </p:to>
                                    </p:set>
                                    <p:animEffect transition="in" filter="box(out)">
                                      <p:cBhvr>
                                        <p:cTn id="95" dur="500"/>
                                        <p:tgtEl>
                                          <p:spTgt spid="98348">
                                            <p:txEl>
                                              <p:pRg st="0" end="0"/>
                                            </p:txEl>
                                          </p:spTgt>
                                        </p:tgtEl>
                                      </p:cBhvr>
                                    </p:animEffect>
                                  </p:childTnLst>
                                  <p:subTnLst>
                                    <p:audio>
                                      <p:cMediaNode>
                                        <p:cTn display="0" masterRel="sameClick">
                                          <p:stCondLst>
                                            <p:cond evt="begin" delay="0">
                                              <p:tn val="93"/>
                                            </p:cond>
                                          </p:stCondLst>
                                          <p:endCondLst>
                                            <p:cond evt="onStopAudio" delay="0">
                                              <p:tgtEl>
                                                <p:sldTgt/>
                                              </p:tgtEl>
                                            </p:cond>
                                          </p:endCondLst>
                                        </p:cTn>
                                        <p:tgtEl>
                                          <p:sndTgt r:embed="rId48"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6" grpId="0"/>
      <p:bldP spid="98333" grpId="0" build="p" advAuto="1000"/>
      <p:bldP spid="98335" grpId="0" build="p"/>
      <p:bldP spid="98336" grpId="0"/>
      <p:bldP spid="98337" grpId="0"/>
      <p:bldP spid="98338" grpId="0"/>
      <p:bldP spid="98342" grpId="0" bldLvl="0" animBg="1"/>
      <p:bldP spid="98343" grpId="0" build="p"/>
      <p:bldP spid="98344" grpId="0" build="p"/>
      <p:bldP spid="98345" grpId="0" build="p"/>
      <p:bldP spid="98346" grpId="0" build="p"/>
      <p:bldP spid="98347" grpId="0" bldLvl="0" animBg="1"/>
      <p:bldP spid="98348" grpId="0" build="p" advAuto="1000"/>
      <p:bldP spid="98349" grpId="0" bldLvl="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40" action="ppaction://hlinksldjump"/>
          </p:cNvPr>
          <p:cNvSpPr>
            <a:spLocks noChangeArrowheads="1"/>
          </p:cNvSpPr>
          <p:nvPr>
            <p:custDataLst>
              <p:tags r:id="rId3"/>
            </p:custDataLst>
          </p:nvPr>
        </p:nvSpPr>
        <p:spPr bwMode="auto">
          <a:xfrm>
            <a:off x="1236980" y="495935"/>
            <a:ext cx="6187440" cy="789659"/>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4000" noProof="0">
                <a:ln>
                  <a:noFill/>
                </a:ln>
                <a:solidFill>
                  <a:schemeClr val="bg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sym typeface="+mn-ea"/>
              </a:rPr>
              <a:t>1.5</a:t>
            </a:r>
            <a:r>
              <a:rPr kumimoji="1" lang="en-US" altLang="zh-CN" sz="4000" noProof="0">
                <a:ln>
                  <a:noFill/>
                </a:ln>
                <a:solidFill>
                  <a:schemeClr val="bg1"/>
                </a:solidFill>
                <a:effectLst>
                  <a:outerShdw blurRad="38100" dist="38100" dir="2700000" algn="tl">
                    <a:srgbClr val="000000"/>
                  </a:outerShdw>
                </a:effectLst>
                <a:uLnTx/>
                <a:uFillTx/>
                <a:latin typeface="宋体" panose="02010600030101010101" pitchFamily="2" charset="-122"/>
                <a:ea typeface="宋体" panose="02010600030101010101" pitchFamily="2" charset="-122"/>
                <a:sym typeface="+mn-ea"/>
              </a:rPr>
              <a:t> </a:t>
            </a:r>
            <a:r>
              <a:rPr kumimoji="1" lang="zh-CN" altLang="en-US" sz="4000" noProof="0">
                <a:ln>
                  <a:noFill/>
                </a:ln>
                <a:solidFill>
                  <a:schemeClr val="bg1"/>
                </a:solidFill>
                <a:effectLst>
                  <a:outerShdw blurRad="38100" dist="38100" dir="2700000" algn="tl">
                    <a:srgbClr val="000000"/>
                  </a:outerShdw>
                </a:effectLst>
                <a:uLnTx/>
                <a:uFillTx/>
                <a:latin typeface="宋体" panose="02010600030101010101" pitchFamily="2" charset="-122"/>
                <a:ea typeface="宋体" panose="02010600030101010101" pitchFamily="2" charset="-122"/>
                <a:sym typeface="+mn-ea"/>
              </a:rPr>
              <a:t>电路的基本分析方法</a:t>
            </a:r>
            <a:endParaRPr kumimoji="1" lang="zh-CN" altLang="en-US" sz="40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endParaRPr>
          </a:p>
        </p:txBody>
      </p:sp>
      <p:sp>
        <p:nvSpPr>
          <p:cNvPr id="99331" name="Rectangle 3"/>
          <p:cNvSpPr/>
          <p:nvPr>
            <p:custDataLst>
              <p:tags r:id="rId4"/>
            </p:custDataLst>
          </p:nvPr>
        </p:nvSpPr>
        <p:spPr>
          <a:xfrm>
            <a:off x="381000" y="1480185"/>
            <a:ext cx="898525" cy="519113"/>
          </a:xfrm>
          <a:prstGeom prst="rect">
            <a:avLst/>
          </a:prstGeom>
          <a:noFill/>
          <a:ln w="9525">
            <a:noFill/>
          </a:ln>
        </p:spPr>
        <p:txBody>
          <a:bodyPr wrap="none">
            <a:spAutoFit/>
          </a:bodyPr>
          <a:lstStyle/>
          <a:p>
            <a:r>
              <a:rPr lang="zh-CN" altLang="en-US" sz="2800" b="1" dirty="0">
                <a:solidFill>
                  <a:srgbClr val="FF0066"/>
                </a:solidFill>
                <a:latin typeface="Times New Roman" panose="02020603050405020304" pitchFamily="18" charset="0"/>
              </a:rPr>
              <a:t>解：</a:t>
            </a:r>
          </a:p>
        </p:txBody>
      </p:sp>
      <p:grpSp>
        <p:nvGrpSpPr>
          <p:cNvPr id="2" name="Group 4"/>
          <p:cNvGrpSpPr/>
          <p:nvPr/>
        </p:nvGrpSpPr>
        <p:grpSpPr>
          <a:xfrm>
            <a:off x="4724400" y="1632585"/>
            <a:ext cx="4051300" cy="1941513"/>
            <a:chOff x="2976" y="816"/>
            <a:chExt cx="2552" cy="1223"/>
          </a:xfrm>
        </p:grpSpPr>
        <p:sp>
          <p:nvSpPr>
            <p:cNvPr id="38925" name="Line 5"/>
            <p:cNvSpPr/>
            <p:nvPr>
              <p:custDataLst>
                <p:tags r:id="rId13"/>
              </p:custDataLst>
            </p:nvPr>
          </p:nvSpPr>
          <p:spPr>
            <a:xfrm>
              <a:off x="4320" y="865"/>
              <a:ext cx="0" cy="1152"/>
            </a:xfrm>
            <a:prstGeom prst="line">
              <a:avLst/>
            </a:prstGeom>
            <a:ln w="28575" cap="flat" cmpd="sng">
              <a:solidFill>
                <a:schemeClr val="accent2"/>
              </a:solidFill>
              <a:prstDash val="solid"/>
              <a:headEnd type="none" w="med" len="med"/>
              <a:tailEnd type="none" w="med" len="med"/>
            </a:ln>
          </p:spPr>
        </p:sp>
        <p:sp>
          <p:nvSpPr>
            <p:cNvPr id="38926" name="Text Box 6"/>
            <p:cNvSpPr txBox="1"/>
            <p:nvPr>
              <p:custDataLst>
                <p:tags r:id="rId14"/>
              </p:custDataLst>
            </p:nvPr>
          </p:nvSpPr>
          <p:spPr>
            <a:xfrm>
              <a:off x="3648" y="913"/>
              <a:ext cx="384" cy="288"/>
            </a:xfrm>
            <a:prstGeom prst="rect">
              <a:avLst/>
            </a:prstGeom>
            <a:noFill/>
            <a:ln w="9525">
              <a:noFill/>
            </a:ln>
          </p:spPr>
          <p:txBody>
            <a:bodyPr>
              <a:spAutoFit/>
            </a:bodyPr>
            <a:lstStyle/>
            <a:p>
              <a:r>
                <a:rPr lang="en-US" altLang="zh-CN" b="1" i="1" dirty="0">
                  <a:solidFill>
                    <a:srgbClr val="0033CC"/>
                  </a:solidFill>
                  <a:latin typeface="Times New Roman" panose="02020603050405020304" pitchFamily="18" charset="0"/>
                </a:rPr>
                <a:t>R</a:t>
              </a:r>
              <a:r>
                <a:rPr lang="en-US" altLang="zh-CN" sz="2000" b="1" baseline="-25000" dirty="0">
                  <a:solidFill>
                    <a:srgbClr val="0033CC"/>
                  </a:solidFill>
                  <a:latin typeface="Times New Roman" panose="02020603050405020304" pitchFamily="18" charset="0"/>
                </a:rPr>
                <a:t>1</a:t>
              </a:r>
            </a:p>
          </p:txBody>
        </p:sp>
        <p:sp>
          <p:nvSpPr>
            <p:cNvPr id="38927" name="Line 7"/>
            <p:cNvSpPr/>
            <p:nvPr>
              <p:custDataLst>
                <p:tags r:id="rId15"/>
              </p:custDataLst>
            </p:nvPr>
          </p:nvSpPr>
          <p:spPr>
            <a:xfrm>
              <a:off x="5149" y="859"/>
              <a:ext cx="0" cy="1152"/>
            </a:xfrm>
            <a:prstGeom prst="line">
              <a:avLst/>
            </a:prstGeom>
            <a:ln w="28575" cap="flat" cmpd="sng">
              <a:solidFill>
                <a:schemeClr val="accent2"/>
              </a:solidFill>
              <a:prstDash val="solid"/>
              <a:headEnd type="none" w="med" len="med"/>
              <a:tailEnd type="none" w="med" len="med"/>
            </a:ln>
          </p:spPr>
        </p:sp>
        <p:sp>
          <p:nvSpPr>
            <p:cNvPr id="38928" name="Text Box 8"/>
            <p:cNvSpPr txBox="1"/>
            <p:nvPr>
              <p:custDataLst>
                <p:tags r:id="rId16"/>
              </p:custDataLst>
            </p:nvPr>
          </p:nvSpPr>
          <p:spPr>
            <a:xfrm>
              <a:off x="4621" y="1099"/>
              <a:ext cx="495" cy="327"/>
            </a:xfrm>
            <a:prstGeom prst="rect">
              <a:avLst/>
            </a:prstGeom>
            <a:noFill/>
            <a:ln w="9525">
              <a:noFill/>
            </a:ln>
          </p:spPr>
          <p:txBody>
            <a:bodyPr>
              <a:spAutoFit/>
            </a:bodyPr>
            <a:lstStyle/>
            <a:p>
              <a:pPr eaLnBrk="0" hangingPunct="0"/>
              <a:r>
                <a:rPr lang="en-US" altLang="zh-CN" sz="2800" b="1" i="1" dirty="0">
                  <a:solidFill>
                    <a:schemeClr val="accent2"/>
                  </a:solidFill>
                  <a:latin typeface="Times New Roman" panose="02020603050405020304" pitchFamily="18" charset="0"/>
                </a:rPr>
                <a:t>U</a:t>
              </a:r>
              <a:r>
                <a:rPr lang="en-US" altLang="zh-CN" sz="2800" baseline="-25000" dirty="0">
                  <a:solidFill>
                    <a:schemeClr val="accent2"/>
                  </a:solidFill>
                  <a:latin typeface="Times New Roman" panose="02020603050405020304" pitchFamily="18" charset="0"/>
                </a:rPr>
                <a:t>s2</a:t>
              </a:r>
              <a:endParaRPr lang="en-US" altLang="zh-CN" sz="2800" dirty="0">
                <a:solidFill>
                  <a:schemeClr val="accent2"/>
                </a:solidFill>
                <a:latin typeface="Times New Roman" panose="02020603050405020304" pitchFamily="18" charset="0"/>
                <a:ea typeface="楷体_GB2312" pitchFamily="49" charset="-122"/>
              </a:endParaRPr>
            </a:p>
          </p:txBody>
        </p:sp>
        <p:sp>
          <p:nvSpPr>
            <p:cNvPr id="38929" name="Oval 9"/>
            <p:cNvSpPr/>
            <p:nvPr>
              <p:custDataLst>
                <p:tags r:id="rId17"/>
              </p:custDataLst>
            </p:nvPr>
          </p:nvSpPr>
          <p:spPr>
            <a:xfrm flipH="1">
              <a:off x="5065" y="1193"/>
              <a:ext cx="189" cy="179"/>
            </a:xfrm>
            <a:prstGeom prst="ellipse">
              <a:avLst/>
            </a:prstGeom>
            <a:no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8930" name="Text Box 10"/>
            <p:cNvSpPr txBox="1"/>
            <p:nvPr>
              <p:custDataLst>
                <p:tags r:id="rId18"/>
              </p:custDataLst>
            </p:nvPr>
          </p:nvSpPr>
          <p:spPr>
            <a:xfrm>
              <a:off x="4983" y="955"/>
              <a:ext cx="224"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38931" name="Text Box 11"/>
            <p:cNvSpPr txBox="1"/>
            <p:nvPr>
              <p:custDataLst>
                <p:tags r:id="rId19"/>
              </p:custDataLst>
            </p:nvPr>
          </p:nvSpPr>
          <p:spPr>
            <a:xfrm>
              <a:off x="5019" y="1279"/>
              <a:ext cx="180"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38932" name="Rectangle 12"/>
            <p:cNvSpPr/>
            <p:nvPr>
              <p:custDataLst>
                <p:tags r:id="rId20"/>
              </p:custDataLst>
            </p:nvPr>
          </p:nvSpPr>
          <p:spPr>
            <a:xfrm>
              <a:off x="5101" y="1553"/>
              <a:ext cx="96" cy="216"/>
            </a:xfrm>
            <a:prstGeom prst="rect">
              <a:avLst/>
            </a:prstGeom>
            <a:gradFill rotWithShape="0">
              <a:gsLst>
                <a:gs pos="0">
                  <a:srgbClr val="FEE6BE"/>
                </a:gs>
                <a:gs pos="100000">
                  <a:srgbClr val="FFFFFF"/>
                </a:gs>
              </a:gsLst>
              <a:lin ang="5400000" scaled="1"/>
              <a:tileRect/>
            </a:gra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8933" name="Text Box 13"/>
            <p:cNvSpPr txBox="1"/>
            <p:nvPr>
              <p:custDataLst>
                <p:tags r:id="rId21"/>
              </p:custDataLst>
            </p:nvPr>
          </p:nvSpPr>
          <p:spPr>
            <a:xfrm>
              <a:off x="4669" y="1483"/>
              <a:ext cx="384" cy="288"/>
            </a:xfrm>
            <a:prstGeom prst="rect">
              <a:avLst/>
            </a:prstGeom>
            <a:noFill/>
            <a:ln w="9525">
              <a:noFill/>
            </a:ln>
          </p:spPr>
          <p:txBody>
            <a:bodyPr>
              <a:spAutoFit/>
            </a:bodyPr>
            <a:lstStyle/>
            <a:p>
              <a:r>
                <a:rPr lang="en-US" altLang="zh-CN" b="1" i="1" dirty="0">
                  <a:solidFill>
                    <a:srgbClr val="0033CC"/>
                  </a:solidFill>
                  <a:latin typeface="Times New Roman" panose="02020603050405020304" pitchFamily="18" charset="0"/>
                </a:rPr>
                <a:t>R</a:t>
              </a:r>
              <a:r>
                <a:rPr lang="en-US" altLang="zh-CN" b="1" baseline="-25000" dirty="0">
                  <a:solidFill>
                    <a:srgbClr val="0033CC"/>
                  </a:solidFill>
                  <a:latin typeface="Times New Roman" panose="02020603050405020304" pitchFamily="18" charset="0"/>
                </a:rPr>
                <a:t>2</a:t>
              </a:r>
              <a:endParaRPr lang="en-US" altLang="zh-CN" sz="2000" b="1" baseline="-25000" dirty="0">
                <a:solidFill>
                  <a:srgbClr val="0033CC"/>
                </a:solidFill>
                <a:latin typeface="Times New Roman" panose="02020603050405020304" pitchFamily="18" charset="0"/>
              </a:endParaRPr>
            </a:p>
          </p:txBody>
        </p:sp>
        <p:sp>
          <p:nvSpPr>
            <p:cNvPr id="38934" name="Line 14"/>
            <p:cNvSpPr/>
            <p:nvPr>
              <p:custDataLst>
                <p:tags r:id="rId22"/>
              </p:custDataLst>
            </p:nvPr>
          </p:nvSpPr>
          <p:spPr>
            <a:xfrm>
              <a:off x="3499" y="859"/>
              <a:ext cx="1651" cy="0"/>
            </a:xfrm>
            <a:prstGeom prst="line">
              <a:avLst/>
            </a:prstGeom>
            <a:ln w="28575" cap="flat" cmpd="sng">
              <a:solidFill>
                <a:schemeClr val="accent2"/>
              </a:solidFill>
              <a:prstDash val="solid"/>
              <a:headEnd type="none" w="med" len="med"/>
              <a:tailEnd type="none" w="med" len="med"/>
            </a:ln>
          </p:spPr>
        </p:sp>
        <p:sp>
          <p:nvSpPr>
            <p:cNvPr id="38935" name="Line 15"/>
            <p:cNvSpPr/>
            <p:nvPr>
              <p:custDataLst>
                <p:tags r:id="rId23"/>
              </p:custDataLst>
            </p:nvPr>
          </p:nvSpPr>
          <p:spPr>
            <a:xfrm>
              <a:off x="3511" y="2011"/>
              <a:ext cx="1663" cy="0"/>
            </a:xfrm>
            <a:prstGeom prst="line">
              <a:avLst/>
            </a:prstGeom>
            <a:ln w="28575" cap="flat" cmpd="sng">
              <a:solidFill>
                <a:schemeClr val="accent2"/>
              </a:solidFill>
              <a:prstDash val="solid"/>
              <a:headEnd type="none" w="med" len="med"/>
              <a:tailEnd type="none" w="med" len="med"/>
            </a:ln>
          </p:spPr>
        </p:sp>
        <p:sp>
          <p:nvSpPr>
            <p:cNvPr id="38936" name="Line 16"/>
            <p:cNvSpPr/>
            <p:nvPr>
              <p:custDataLst>
                <p:tags r:id="rId24"/>
              </p:custDataLst>
            </p:nvPr>
          </p:nvSpPr>
          <p:spPr>
            <a:xfrm>
              <a:off x="3491" y="865"/>
              <a:ext cx="0" cy="1152"/>
            </a:xfrm>
            <a:prstGeom prst="line">
              <a:avLst/>
            </a:prstGeom>
            <a:ln w="28575" cap="flat" cmpd="sng">
              <a:solidFill>
                <a:schemeClr val="accent2"/>
              </a:solidFill>
              <a:prstDash val="solid"/>
              <a:headEnd type="none" w="med" len="med"/>
              <a:tailEnd type="none" w="med" len="med"/>
            </a:ln>
          </p:spPr>
        </p:sp>
        <p:sp>
          <p:nvSpPr>
            <p:cNvPr id="38937" name="Text Box 17"/>
            <p:cNvSpPr txBox="1"/>
            <p:nvPr>
              <p:custDataLst>
                <p:tags r:id="rId25"/>
              </p:custDataLst>
            </p:nvPr>
          </p:nvSpPr>
          <p:spPr>
            <a:xfrm>
              <a:off x="2976" y="1209"/>
              <a:ext cx="495" cy="327"/>
            </a:xfrm>
            <a:prstGeom prst="rect">
              <a:avLst/>
            </a:prstGeom>
            <a:noFill/>
            <a:ln w="9525">
              <a:noFill/>
            </a:ln>
          </p:spPr>
          <p:txBody>
            <a:bodyPr>
              <a:spAutoFit/>
            </a:bodyPr>
            <a:lstStyle/>
            <a:p>
              <a:pPr eaLnBrk="0" hangingPunct="0"/>
              <a:r>
                <a:rPr lang="en-US" altLang="zh-CN" sz="2800" b="1" i="1" dirty="0">
                  <a:solidFill>
                    <a:schemeClr val="accent2"/>
                  </a:solidFill>
                  <a:latin typeface="Times New Roman" panose="02020603050405020304" pitchFamily="18" charset="0"/>
                </a:rPr>
                <a:t>U</a:t>
              </a:r>
              <a:r>
                <a:rPr lang="en-US" altLang="zh-CN" sz="2800" baseline="-25000" dirty="0">
                  <a:solidFill>
                    <a:schemeClr val="accent2"/>
                  </a:solidFill>
                  <a:latin typeface="Times New Roman" panose="02020603050405020304" pitchFamily="18" charset="0"/>
                </a:rPr>
                <a:t>s1</a:t>
              </a:r>
              <a:endParaRPr lang="en-US" altLang="zh-CN" sz="2800" dirty="0">
                <a:solidFill>
                  <a:schemeClr val="accent2"/>
                </a:solidFill>
                <a:latin typeface="Times New Roman" panose="02020603050405020304" pitchFamily="18" charset="0"/>
                <a:ea typeface="楷体_GB2312" pitchFamily="49" charset="-122"/>
              </a:endParaRPr>
            </a:p>
          </p:txBody>
        </p:sp>
        <p:sp>
          <p:nvSpPr>
            <p:cNvPr id="38938" name="Oval 18"/>
            <p:cNvSpPr/>
            <p:nvPr>
              <p:custDataLst>
                <p:tags r:id="rId26"/>
              </p:custDataLst>
            </p:nvPr>
          </p:nvSpPr>
          <p:spPr>
            <a:xfrm flipH="1">
              <a:off x="3407" y="1303"/>
              <a:ext cx="189" cy="179"/>
            </a:xfrm>
            <a:prstGeom prst="ellipse">
              <a:avLst/>
            </a:prstGeom>
            <a:no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8939" name="Text Box 19"/>
            <p:cNvSpPr txBox="1"/>
            <p:nvPr>
              <p:custDataLst>
                <p:tags r:id="rId27"/>
              </p:custDataLst>
            </p:nvPr>
          </p:nvSpPr>
          <p:spPr>
            <a:xfrm>
              <a:off x="3338" y="1065"/>
              <a:ext cx="224"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38940" name="Text Box 20"/>
            <p:cNvSpPr txBox="1"/>
            <p:nvPr>
              <p:custDataLst>
                <p:tags r:id="rId28"/>
              </p:custDataLst>
            </p:nvPr>
          </p:nvSpPr>
          <p:spPr>
            <a:xfrm>
              <a:off x="3374" y="1389"/>
              <a:ext cx="180"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38941" name="Rectangle 21"/>
            <p:cNvSpPr/>
            <p:nvPr>
              <p:custDataLst>
                <p:tags r:id="rId29"/>
              </p:custDataLst>
            </p:nvPr>
          </p:nvSpPr>
          <p:spPr>
            <a:xfrm rot="5400000">
              <a:off x="3779" y="756"/>
              <a:ext cx="96" cy="216"/>
            </a:xfrm>
            <a:prstGeom prst="rect">
              <a:avLst/>
            </a:prstGeom>
            <a:gradFill rotWithShape="0">
              <a:gsLst>
                <a:gs pos="0">
                  <a:srgbClr val="FEE6BE"/>
                </a:gs>
                <a:gs pos="100000">
                  <a:srgbClr val="FFFFFF"/>
                </a:gs>
              </a:gsLst>
              <a:lin ang="5400000" scaled="1"/>
              <a:tileRect/>
            </a:gra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nvGrpSpPr>
            <p:cNvPr id="38942" name="Group 22"/>
            <p:cNvGrpSpPr/>
            <p:nvPr/>
          </p:nvGrpSpPr>
          <p:grpSpPr>
            <a:xfrm>
              <a:off x="4224" y="1297"/>
              <a:ext cx="234" cy="214"/>
              <a:chOff x="1950" y="2627"/>
              <a:chExt cx="234" cy="214"/>
            </a:xfrm>
          </p:grpSpPr>
          <p:sp>
            <p:nvSpPr>
              <p:cNvPr id="38949" name="Oval 23"/>
              <p:cNvSpPr/>
              <p:nvPr>
                <p:custDataLst>
                  <p:tags r:id="rId36"/>
                </p:custDataLst>
              </p:nvPr>
            </p:nvSpPr>
            <p:spPr>
              <a:xfrm>
                <a:off x="1959" y="2627"/>
                <a:ext cx="218" cy="214"/>
              </a:xfrm>
              <a:prstGeom prst="ellipse">
                <a:avLst/>
              </a:prstGeom>
              <a:solidFill>
                <a:srgbClr val="EFF9FF"/>
              </a:solid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8950" name="Line 24"/>
              <p:cNvSpPr/>
              <p:nvPr>
                <p:custDataLst>
                  <p:tags r:id="rId37"/>
                </p:custDataLst>
              </p:nvPr>
            </p:nvSpPr>
            <p:spPr>
              <a:xfrm>
                <a:off x="1950" y="2736"/>
                <a:ext cx="234" cy="0"/>
              </a:xfrm>
              <a:prstGeom prst="line">
                <a:avLst/>
              </a:prstGeom>
              <a:ln w="28575" cap="flat" cmpd="sng">
                <a:solidFill>
                  <a:srgbClr val="0033CC"/>
                </a:solidFill>
                <a:prstDash val="solid"/>
                <a:headEnd type="none" w="med" len="med"/>
                <a:tailEnd type="none" w="med" len="med"/>
              </a:ln>
            </p:spPr>
          </p:sp>
        </p:grpSp>
        <p:sp>
          <p:nvSpPr>
            <p:cNvPr id="38943" name="Line 25"/>
            <p:cNvSpPr/>
            <p:nvPr>
              <p:custDataLst>
                <p:tags r:id="rId30"/>
              </p:custDataLst>
            </p:nvPr>
          </p:nvSpPr>
          <p:spPr>
            <a:xfrm flipV="1">
              <a:off x="4320" y="1105"/>
              <a:ext cx="0" cy="174"/>
            </a:xfrm>
            <a:prstGeom prst="line">
              <a:avLst/>
            </a:prstGeom>
            <a:ln w="28575" cap="flat" cmpd="sng">
              <a:solidFill>
                <a:srgbClr val="FF0066"/>
              </a:solidFill>
              <a:prstDash val="solid"/>
              <a:headEnd type="none" w="med" len="med"/>
              <a:tailEnd type="stealth" w="med" len="med"/>
            </a:ln>
          </p:spPr>
        </p:sp>
        <p:sp>
          <p:nvSpPr>
            <p:cNvPr id="38944" name="Text Box 26"/>
            <p:cNvSpPr txBox="1"/>
            <p:nvPr>
              <p:custDataLst>
                <p:tags r:id="rId31"/>
              </p:custDataLst>
            </p:nvPr>
          </p:nvSpPr>
          <p:spPr>
            <a:xfrm>
              <a:off x="3936" y="1201"/>
              <a:ext cx="273" cy="288"/>
            </a:xfrm>
            <a:prstGeom prst="rect">
              <a:avLst/>
            </a:prstGeom>
            <a:noFill/>
            <a:ln w="9525">
              <a:noFill/>
            </a:ln>
          </p:spPr>
          <p:txBody>
            <a:bodyPr>
              <a:spAutoFit/>
            </a:bodyPr>
            <a:lstStyle/>
            <a:p>
              <a:r>
                <a:rPr lang="en-US" altLang="zh-CN" b="1" i="1" dirty="0">
                  <a:solidFill>
                    <a:schemeClr val="accent2"/>
                  </a:solidFill>
                  <a:latin typeface="Times New Roman" panose="02020603050405020304" pitchFamily="18" charset="0"/>
                </a:rPr>
                <a:t>I</a:t>
              </a:r>
              <a:r>
                <a:rPr lang="en-US" altLang="zh-CN" b="1" baseline="-25000" dirty="0">
                  <a:solidFill>
                    <a:schemeClr val="accent2"/>
                  </a:solidFill>
                  <a:latin typeface="Times New Roman" panose="02020603050405020304" pitchFamily="18" charset="0"/>
                </a:rPr>
                <a:t>s</a:t>
              </a:r>
            </a:p>
          </p:txBody>
        </p:sp>
        <p:sp>
          <p:nvSpPr>
            <p:cNvPr id="38945" name="Line 27"/>
            <p:cNvSpPr/>
            <p:nvPr>
              <p:custDataLst>
                <p:tags r:id="rId32"/>
              </p:custDataLst>
            </p:nvPr>
          </p:nvSpPr>
          <p:spPr>
            <a:xfrm flipV="1">
              <a:off x="3490" y="1719"/>
              <a:ext cx="0" cy="169"/>
            </a:xfrm>
            <a:prstGeom prst="line">
              <a:avLst/>
            </a:prstGeom>
            <a:ln w="28575" cap="flat" cmpd="sng">
              <a:solidFill>
                <a:srgbClr val="FF0066"/>
              </a:solidFill>
              <a:prstDash val="solid"/>
              <a:headEnd type="none" w="med" len="med"/>
              <a:tailEnd type="stealth" w="med" len="med"/>
            </a:ln>
          </p:spPr>
        </p:sp>
        <p:sp>
          <p:nvSpPr>
            <p:cNvPr id="38946" name="Line 28"/>
            <p:cNvSpPr/>
            <p:nvPr>
              <p:custDataLst>
                <p:tags r:id="rId33"/>
              </p:custDataLst>
            </p:nvPr>
          </p:nvSpPr>
          <p:spPr>
            <a:xfrm flipV="1">
              <a:off x="5149" y="1837"/>
              <a:ext cx="0" cy="169"/>
            </a:xfrm>
            <a:prstGeom prst="line">
              <a:avLst/>
            </a:prstGeom>
            <a:ln w="28575" cap="flat" cmpd="sng">
              <a:solidFill>
                <a:srgbClr val="FF0066"/>
              </a:solidFill>
              <a:prstDash val="solid"/>
              <a:headEnd type="none" w="med" len="med"/>
              <a:tailEnd type="stealth" w="med" len="med"/>
            </a:ln>
          </p:spPr>
        </p:sp>
        <p:sp>
          <p:nvSpPr>
            <p:cNvPr id="38947" name="Rectangle 29"/>
            <p:cNvSpPr/>
            <p:nvPr>
              <p:custDataLst>
                <p:tags r:id="rId34"/>
              </p:custDataLst>
            </p:nvPr>
          </p:nvSpPr>
          <p:spPr>
            <a:xfrm>
              <a:off x="5249" y="1686"/>
              <a:ext cx="279" cy="327"/>
            </a:xfrm>
            <a:prstGeom prst="rect">
              <a:avLst/>
            </a:prstGeom>
            <a:noFill/>
            <a:ln w="9525">
              <a:noFill/>
            </a:ln>
          </p:spPr>
          <p:txBody>
            <a:bodyPr wrap="none">
              <a:spAutoFit/>
            </a:bodyPr>
            <a:lstStyle/>
            <a:p>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2</a:t>
              </a:r>
            </a:p>
          </p:txBody>
        </p:sp>
        <p:sp>
          <p:nvSpPr>
            <p:cNvPr id="38948" name="Rectangle 30"/>
            <p:cNvSpPr/>
            <p:nvPr>
              <p:custDataLst>
                <p:tags r:id="rId35"/>
              </p:custDataLst>
            </p:nvPr>
          </p:nvSpPr>
          <p:spPr>
            <a:xfrm>
              <a:off x="3548" y="1712"/>
              <a:ext cx="279" cy="327"/>
            </a:xfrm>
            <a:prstGeom prst="rect">
              <a:avLst/>
            </a:prstGeom>
            <a:noFill/>
            <a:ln w="9525">
              <a:noFill/>
            </a:ln>
          </p:spPr>
          <p:txBody>
            <a:bodyPr wrap="none">
              <a:spAutoFit/>
            </a:bodyPr>
            <a:lstStyle/>
            <a:p>
              <a:r>
                <a:rPr lang="en-US" altLang="zh-CN" sz="2800" b="1" i="1" dirty="0">
                  <a:solidFill>
                    <a:srgbClr val="FF0066"/>
                  </a:solidFill>
                  <a:latin typeface="Times New Roman" panose="02020603050405020304" pitchFamily="18" charset="0"/>
                </a:rPr>
                <a:t>I</a:t>
              </a:r>
              <a:r>
                <a:rPr lang="en-US" altLang="zh-CN" sz="2800" b="1" baseline="-25000" dirty="0">
                  <a:solidFill>
                    <a:srgbClr val="FF0066"/>
                  </a:solidFill>
                  <a:latin typeface="Times New Roman" panose="02020603050405020304" pitchFamily="18" charset="0"/>
                </a:rPr>
                <a:t>1</a:t>
              </a:r>
            </a:p>
          </p:txBody>
        </p:sp>
      </p:grpSp>
      <p:sp>
        <p:nvSpPr>
          <p:cNvPr id="99359" name="Rectangle 31"/>
          <p:cNvSpPr/>
          <p:nvPr>
            <p:custDataLst>
              <p:tags r:id="rId5"/>
            </p:custDataLst>
          </p:nvPr>
        </p:nvSpPr>
        <p:spPr>
          <a:xfrm>
            <a:off x="1066800" y="1480185"/>
            <a:ext cx="2667000" cy="1373188"/>
          </a:xfrm>
          <a:prstGeom prst="rect">
            <a:avLst/>
          </a:prstGeom>
          <a:noFill/>
          <a:ln w="9525">
            <a:noFill/>
          </a:ln>
        </p:spPr>
        <p:txBody>
          <a:bodyPr>
            <a:spAutoFit/>
          </a:bodyPr>
          <a:lstStyle/>
          <a:p>
            <a:pPr>
              <a:spcBef>
                <a:spcPct val="50000"/>
              </a:spcBef>
            </a:pPr>
            <a:r>
              <a:rPr lang="zh-CN" altLang="en-US" sz="2800" b="1" dirty="0">
                <a:latin typeface="宋体" panose="02010600030101010101" pitchFamily="2" charset="-122"/>
              </a:rPr>
              <a:t>假定各支路电流的参考方向；</a:t>
            </a:r>
          </a:p>
        </p:txBody>
      </p:sp>
      <p:graphicFrame>
        <p:nvGraphicFramePr>
          <p:cNvPr id="99360" name="Object 32"/>
          <p:cNvGraphicFramePr/>
          <p:nvPr>
            <p:custDataLst>
              <p:tags r:id="rId6"/>
            </p:custDataLst>
          </p:nvPr>
        </p:nvGraphicFramePr>
        <p:xfrm>
          <a:off x="1220153" y="2546509"/>
          <a:ext cx="2207895" cy="561340"/>
        </p:xfrm>
        <a:graphic>
          <a:graphicData uri="http://schemas.openxmlformats.org/presentationml/2006/ole">
            <mc:AlternateContent xmlns:mc="http://schemas.openxmlformats.org/markup-compatibility/2006">
              <mc:Choice xmlns:v="urn:schemas-microsoft-com:vml" Requires="v">
                <p:oleObj spid="_x0000_s42011" r:id="rId41" imgW="901700" imgH="228600" progId="Equation.3">
                  <p:embed/>
                </p:oleObj>
              </mc:Choice>
              <mc:Fallback>
                <p:oleObj r:id="rId41" imgW="901700" imgH="228600" progId="Equation.3">
                  <p:embed/>
                  <p:pic>
                    <p:nvPicPr>
                      <p:cNvPr id="0" name="图片 3232"/>
                      <p:cNvPicPr/>
                      <p:nvPr/>
                    </p:nvPicPr>
                    <p:blipFill>
                      <a:blip r:embed="rId42">
                        <a:clrChange>
                          <a:clrFrom>
                            <a:srgbClr val="000000"/>
                          </a:clrFrom>
                          <a:clrTo>
                            <a:srgbClr val="333399"/>
                          </a:clrTo>
                        </a:clrChange>
                      </a:blip>
                      <a:stretch>
                        <a:fillRect/>
                      </a:stretch>
                    </p:blipFill>
                    <p:spPr>
                      <a:xfrm>
                        <a:off x="1220153" y="2546509"/>
                        <a:ext cx="2207895" cy="561340"/>
                      </a:xfrm>
                      <a:prstGeom prst="rect">
                        <a:avLst/>
                      </a:prstGeom>
                      <a:noFill/>
                      <a:ln w="38100">
                        <a:noFill/>
                        <a:miter/>
                      </a:ln>
                    </p:spPr>
                  </p:pic>
                </p:oleObj>
              </mc:Fallback>
            </mc:AlternateContent>
          </a:graphicData>
        </a:graphic>
      </p:graphicFrame>
      <p:graphicFrame>
        <p:nvGraphicFramePr>
          <p:cNvPr id="99361" name="Object 33"/>
          <p:cNvGraphicFramePr/>
          <p:nvPr>
            <p:custDataLst>
              <p:tags r:id="rId7"/>
            </p:custDataLst>
          </p:nvPr>
        </p:nvGraphicFramePr>
        <p:xfrm>
          <a:off x="1137285" y="3080385"/>
          <a:ext cx="2516505" cy="514350"/>
        </p:xfrm>
        <a:graphic>
          <a:graphicData uri="http://schemas.openxmlformats.org/presentationml/2006/ole">
            <mc:AlternateContent xmlns:mc="http://schemas.openxmlformats.org/markup-compatibility/2006">
              <mc:Choice xmlns:v="urn:schemas-microsoft-com:vml" Requires="v">
                <p:oleObj spid="_x0000_s42012" r:id="rId43" imgW="1117600" imgH="228600" progId="Equation.3">
                  <p:embed/>
                </p:oleObj>
              </mc:Choice>
              <mc:Fallback>
                <p:oleObj r:id="rId43" imgW="1117600" imgH="228600" progId="Equation.3">
                  <p:embed/>
                  <p:pic>
                    <p:nvPicPr>
                      <p:cNvPr id="0" name="图片 3233"/>
                      <p:cNvPicPr/>
                      <p:nvPr/>
                    </p:nvPicPr>
                    <p:blipFill>
                      <a:blip r:embed="rId44">
                        <a:clrChange>
                          <a:clrFrom>
                            <a:srgbClr val="000000"/>
                          </a:clrFrom>
                          <a:clrTo>
                            <a:srgbClr val="333399"/>
                          </a:clrTo>
                        </a:clrChange>
                      </a:blip>
                      <a:stretch>
                        <a:fillRect/>
                      </a:stretch>
                    </p:blipFill>
                    <p:spPr>
                      <a:xfrm>
                        <a:off x="1137285" y="3080385"/>
                        <a:ext cx="2516505" cy="514350"/>
                      </a:xfrm>
                      <a:prstGeom prst="rect">
                        <a:avLst/>
                      </a:prstGeom>
                      <a:noFill/>
                      <a:ln w="38100">
                        <a:noFill/>
                        <a:miter/>
                      </a:ln>
                    </p:spPr>
                  </p:pic>
                </p:oleObj>
              </mc:Fallback>
            </mc:AlternateContent>
          </a:graphicData>
        </a:graphic>
      </p:graphicFrame>
      <p:graphicFrame>
        <p:nvGraphicFramePr>
          <p:cNvPr id="99362" name="Object 34"/>
          <p:cNvGraphicFramePr/>
          <p:nvPr>
            <p:custDataLst>
              <p:tags r:id="rId8"/>
            </p:custDataLst>
          </p:nvPr>
        </p:nvGraphicFramePr>
        <p:xfrm>
          <a:off x="1046798" y="3613785"/>
          <a:ext cx="2687955" cy="542925"/>
        </p:xfrm>
        <a:graphic>
          <a:graphicData uri="http://schemas.openxmlformats.org/presentationml/2006/ole">
            <mc:AlternateContent xmlns:mc="http://schemas.openxmlformats.org/markup-compatibility/2006">
              <mc:Choice xmlns:v="urn:schemas-microsoft-com:vml" Requires="v">
                <p:oleObj spid="_x0000_s42013" r:id="rId45" imgW="1193800" imgH="241300" progId="Equation.3">
                  <p:embed/>
                </p:oleObj>
              </mc:Choice>
              <mc:Fallback>
                <p:oleObj r:id="rId45" imgW="1193800" imgH="241300" progId="Equation.3">
                  <p:embed/>
                  <p:pic>
                    <p:nvPicPr>
                      <p:cNvPr id="0" name="图片 3234"/>
                      <p:cNvPicPr/>
                      <p:nvPr/>
                    </p:nvPicPr>
                    <p:blipFill>
                      <a:blip r:embed="rId46">
                        <a:clrChange>
                          <a:clrFrom>
                            <a:srgbClr val="000000"/>
                          </a:clrFrom>
                          <a:clrTo>
                            <a:srgbClr val="333399"/>
                          </a:clrTo>
                        </a:clrChange>
                      </a:blip>
                      <a:stretch>
                        <a:fillRect/>
                      </a:stretch>
                    </p:blipFill>
                    <p:spPr>
                      <a:xfrm>
                        <a:off x="1046798" y="3613785"/>
                        <a:ext cx="2687955" cy="542925"/>
                      </a:xfrm>
                      <a:prstGeom prst="rect">
                        <a:avLst/>
                      </a:prstGeom>
                      <a:noFill/>
                      <a:ln w="38100">
                        <a:noFill/>
                        <a:miter/>
                      </a:ln>
                    </p:spPr>
                  </p:pic>
                </p:oleObj>
              </mc:Fallback>
            </mc:AlternateContent>
          </a:graphicData>
        </a:graphic>
      </p:graphicFrame>
      <p:sp>
        <p:nvSpPr>
          <p:cNvPr id="99363" name="Rectangle 35"/>
          <p:cNvSpPr>
            <a:spLocks noChangeArrowheads="1"/>
          </p:cNvSpPr>
          <p:nvPr>
            <p:custDataLst>
              <p:tags r:id="rId9"/>
            </p:custDataLst>
          </p:nvPr>
        </p:nvSpPr>
        <p:spPr bwMode="auto">
          <a:xfrm>
            <a:off x="2382838" y="5013960"/>
            <a:ext cx="5715000" cy="1373188"/>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a:ln>
                  <a:noFill/>
                </a:ln>
                <a:solidFill>
                  <a:srgbClr val="FF0066"/>
                </a:solidFill>
                <a:effectLst/>
                <a:uLnTx/>
                <a:uFillTx/>
                <a:latin typeface="宋体" panose="02010600030101010101" pitchFamily="2" charset="-122"/>
                <a:ea typeface="宋体" panose="02010600030101010101" pitchFamily="2" charset="-122"/>
                <a:cs typeface="+mn-cs"/>
              </a:rPr>
              <a:t>  利用</a:t>
            </a:r>
            <a:r>
              <a:rPr kumimoji="1" lang="en-US" altLang="zh-CN" sz="2800" b="1" i="0" u="none" strike="noStrike" kern="1200" cap="none" spc="0" normalizeH="0" baseline="0" noProof="0">
                <a:ln>
                  <a:noFill/>
                </a:ln>
                <a:solidFill>
                  <a:schemeClr val="accent2"/>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KVL</a:t>
            </a:r>
            <a:r>
              <a:rPr kumimoji="1" lang="zh-CN" altLang="en-US" sz="2800" b="1" i="0" u="none" strike="noStrike" kern="1200" cap="none" spc="0" normalizeH="0" baseline="0" noProof="0">
                <a:ln>
                  <a:noFill/>
                </a:ln>
                <a:solidFill>
                  <a:srgbClr val="FF0066"/>
                </a:solidFill>
                <a:effectLst/>
                <a:uLnTx/>
                <a:uFillTx/>
                <a:latin typeface="宋体" panose="02010600030101010101" pitchFamily="2" charset="-122"/>
                <a:ea typeface="宋体" panose="02010600030101010101" pitchFamily="2" charset="-122"/>
                <a:cs typeface="+mn-cs"/>
              </a:rPr>
              <a:t>列方程时，如果回路中含有电流源，要考虑电流源两端的电压。</a:t>
            </a:r>
          </a:p>
        </p:txBody>
      </p:sp>
      <p:sp>
        <p:nvSpPr>
          <p:cNvPr id="99364" name="Rectangle 36"/>
          <p:cNvSpPr/>
          <p:nvPr>
            <p:custDataLst>
              <p:tags r:id="rId10"/>
            </p:custDataLst>
          </p:nvPr>
        </p:nvSpPr>
        <p:spPr>
          <a:xfrm>
            <a:off x="914400" y="4223385"/>
            <a:ext cx="4113213" cy="519113"/>
          </a:xfrm>
          <a:prstGeom prst="rect">
            <a:avLst/>
          </a:prstGeom>
          <a:noFill/>
          <a:ln w="9525">
            <a:noFill/>
          </a:ln>
        </p:spPr>
        <p:txBody>
          <a:bodyPr wrap="none">
            <a:spAutoFit/>
          </a:bodyPr>
          <a:lstStyle/>
          <a:p>
            <a:r>
              <a:rPr lang="zh-CN" altLang="en-US" sz="2800" b="1" dirty="0">
                <a:latin typeface="Times New Roman" panose="02020603050405020304" pitchFamily="18" charset="0"/>
              </a:rPr>
              <a:t>联立求解得各支路电流。</a:t>
            </a:r>
          </a:p>
        </p:txBody>
      </p:sp>
      <p:sp>
        <p:nvSpPr>
          <p:cNvPr id="99365" name="AutoShape 37"/>
          <p:cNvSpPr>
            <a:spLocks noChangeArrowheads="1"/>
          </p:cNvSpPr>
          <p:nvPr>
            <p:custDataLst>
              <p:tags r:id="rId11"/>
            </p:custDataLst>
          </p:nvPr>
        </p:nvSpPr>
        <p:spPr bwMode="auto">
          <a:xfrm>
            <a:off x="609600" y="5213985"/>
            <a:ext cx="1730375" cy="1066800"/>
          </a:xfrm>
          <a:prstGeom prst="irregularSeal2">
            <a:avLst/>
          </a:prstGeom>
          <a:solidFill>
            <a:srgbClr val="FF9900"/>
          </a:solidFill>
          <a:ln w="9525">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a:ln>
                  <a:noFill/>
                </a:ln>
                <a:solidFill>
                  <a:srgbClr val="CC00CC"/>
                </a:solidFill>
                <a:effectLst/>
                <a:uLnTx/>
                <a:uFillTx/>
                <a:latin typeface="Times New Roman" panose="02020603050405020304" pitchFamily="18" charset="0"/>
                <a:ea typeface="宋体" panose="02010600030101010101" pitchFamily="2" charset="-122"/>
                <a:cs typeface="+mn-cs"/>
              </a:rPr>
              <a:t> </a:t>
            </a:r>
            <a:r>
              <a:rPr kumimoji="1" lang="zh-CN" altLang="en-US" sz="2800" b="1" i="0" u="none" strike="noStrike" kern="1200" cap="none" spc="0" normalizeH="0" baseline="0" noProof="0">
                <a:ln>
                  <a:noFill/>
                </a:ln>
                <a:solidFill>
                  <a:srgbClr val="CC00CC"/>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注意</a:t>
            </a:r>
          </a:p>
        </p:txBody>
      </p:sp>
      <p:sp>
        <p:nvSpPr>
          <p:cNvPr id="99366" name="Text Box 38"/>
          <p:cNvSpPr txBox="1"/>
          <p:nvPr>
            <p:custDataLst>
              <p:tags r:id="rId12"/>
            </p:custDataLst>
          </p:nvPr>
        </p:nvSpPr>
        <p:spPr>
          <a:xfrm>
            <a:off x="7029450" y="2051685"/>
            <a:ext cx="404813" cy="1187450"/>
          </a:xfrm>
          <a:prstGeom prst="rect">
            <a:avLst/>
          </a:prstGeom>
          <a:noFill/>
          <a:ln w="9525">
            <a:noFill/>
          </a:ln>
        </p:spPr>
        <p:txBody>
          <a:bodyPr wrap="none">
            <a:spAutoFit/>
          </a:bodyPr>
          <a:lstStyle/>
          <a:p>
            <a:r>
              <a:rPr lang="en-US" altLang="zh-CN" b="1" i="1" dirty="0">
                <a:solidFill>
                  <a:srgbClr val="CC00CC"/>
                </a:solidFill>
                <a:latin typeface="Times New Roman" panose="02020603050405020304" pitchFamily="18" charset="0"/>
              </a:rPr>
              <a:t>+</a:t>
            </a:r>
          </a:p>
          <a:p>
            <a:r>
              <a:rPr lang="en-US" altLang="zh-CN" b="1" i="1" dirty="0">
                <a:solidFill>
                  <a:srgbClr val="CC00CC"/>
                </a:solidFill>
                <a:latin typeface="Times New Roman" panose="02020603050405020304" pitchFamily="18" charset="0"/>
              </a:rPr>
              <a:t>U</a:t>
            </a:r>
          </a:p>
          <a:p>
            <a:r>
              <a:rPr lang="en-US" altLang="zh-CN" b="1" i="1" dirty="0">
                <a:solidFill>
                  <a:srgbClr val="CC00CC"/>
                </a:solidFill>
                <a:latin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32" fill="hold" grpId="0" nodeType="clickEffect">
                                  <p:stCondLst>
                                    <p:cond delay="0"/>
                                  </p:stCondLst>
                                  <p:childTnLst>
                                    <p:set>
                                      <p:cBhvr>
                                        <p:cTn id="12" dur="1" fill="hold">
                                          <p:stCondLst>
                                            <p:cond delay="0"/>
                                          </p:stCondLst>
                                        </p:cTn>
                                        <p:tgtEl>
                                          <p:spTgt spid="99331">
                                            <p:txEl>
                                              <p:pRg st="0" end="0"/>
                                            </p:txEl>
                                          </p:spTgt>
                                        </p:tgtEl>
                                        <p:attrNameLst>
                                          <p:attrName>style.visibility</p:attrName>
                                        </p:attrNameLst>
                                      </p:cBhvr>
                                      <p:to>
                                        <p:strVal val="visible"/>
                                      </p:to>
                                    </p:set>
                                    <p:animEffect transition="in" filter="box(out)">
                                      <p:cBhvr>
                                        <p:cTn id="13" dur="500"/>
                                        <p:tgtEl>
                                          <p:spTgt spid="99331">
                                            <p:txEl>
                                              <p:pRg st="0" end="0"/>
                                            </p:txEl>
                                          </p:spTgt>
                                        </p:tgtEl>
                                      </p:cBhvr>
                                    </p:animEffect>
                                  </p:childTnLst>
                                  <p:subTnLst>
                                    <p:audio>
                                      <p:cMediaNode>
                                        <p:cTn display="0" masterRel="sameClick">
                                          <p:stCondLst>
                                            <p:cond evt="begin" delay="0">
                                              <p:tn val="11"/>
                                            </p:cond>
                                          </p:stCondLst>
                                          <p:endCondLst>
                                            <p:cond evt="onStopAudio" delay="0">
                                              <p:tgtEl>
                                                <p:sldTgt/>
                                              </p:tgtEl>
                                            </p:cond>
                                          </p:endCondLst>
                                        </p:cTn>
                                        <p:tgtEl>
                                          <p:sndTgt r:embed="rId39" name="camera.wav"/>
                                        </p:tgtEl>
                                      </p:cMediaNode>
                                    </p:audio>
                                  </p:sub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99359"/>
                                        </p:tgtEl>
                                        <p:attrNameLst>
                                          <p:attrName>style.visibility</p:attrName>
                                        </p:attrNameLst>
                                      </p:cBhvr>
                                      <p:to>
                                        <p:strVal val="visible"/>
                                      </p:to>
                                    </p:set>
                                    <p:animEffect transition="in" filter="wipe(left)">
                                      <p:cBhvr>
                                        <p:cTn id="18" dur="300"/>
                                        <p:tgtEl>
                                          <p:spTgt spid="99359"/>
                                        </p:tgtEl>
                                      </p:cBhvr>
                                    </p:animEffect>
                                  </p:childTnLst>
                                  <p:subTnLst>
                                    <p:audio>
                                      <p:cMediaNode>
                                        <p:cTn display="0" masterRel="sameClick">
                                          <p:stCondLst>
                                            <p:cond evt="begin" delay="0">
                                              <p:tn val="16"/>
                                            </p:cond>
                                          </p:stCondLst>
                                          <p:endCondLst>
                                            <p:cond evt="onStopAudio" delay="0">
                                              <p:tgtEl>
                                                <p:sldTgt/>
                                              </p:tgtEl>
                                            </p:cond>
                                          </p:endCondLst>
                                        </p:cTn>
                                        <p:tgtEl>
                                          <p:sndTgt r:embed="rId39" name="camera.wav"/>
                                        </p:tgtEl>
                                      </p:cMediaNode>
                                    </p:audio>
                                  </p:subTnLst>
                                </p:cTn>
                              </p:par>
                            </p:childTnLst>
                          </p:cTn>
                        </p:par>
                      </p:childTnLst>
                    </p:cTn>
                  </p:par>
                  <p:par>
                    <p:cTn id="19" fill="hold">
                      <p:stCondLst>
                        <p:cond delay="indefinite"/>
                      </p:stCondLst>
                      <p:childTnLst>
                        <p:par>
                          <p:cTn id="20" fill="hold">
                            <p:stCondLst>
                              <p:cond delay="0"/>
                            </p:stCondLst>
                            <p:childTnLst>
                              <p:par>
                                <p:cTn id="21" presetID="4" presetClass="entr" presetSubtype="32" fill="hold" nodeType="clickEffect">
                                  <p:stCondLst>
                                    <p:cond delay="0"/>
                                  </p:stCondLst>
                                  <p:childTnLst>
                                    <p:set>
                                      <p:cBhvr>
                                        <p:cTn id="22" dur="1" fill="hold">
                                          <p:stCondLst>
                                            <p:cond delay="0"/>
                                          </p:stCondLst>
                                        </p:cTn>
                                        <p:tgtEl>
                                          <p:spTgt spid="99360"/>
                                        </p:tgtEl>
                                        <p:attrNameLst>
                                          <p:attrName>style.visibility</p:attrName>
                                        </p:attrNameLst>
                                      </p:cBhvr>
                                      <p:to>
                                        <p:strVal val="visible"/>
                                      </p:to>
                                    </p:set>
                                    <p:animEffect transition="in" filter="box(out)">
                                      <p:cBhvr>
                                        <p:cTn id="23" dur="500"/>
                                        <p:tgtEl>
                                          <p:spTgt spid="99360"/>
                                        </p:tgtEl>
                                      </p:cBhvr>
                                    </p:animEffect>
                                  </p:childTnLst>
                                  <p:subTnLst>
                                    <p:audio>
                                      <p:cMediaNode>
                                        <p:cTn display="0" masterRel="sameClick">
                                          <p:stCondLst>
                                            <p:cond evt="begin" delay="0">
                                              <p:tn val="21"/>
                                            </p:cond>
                                          </p:stCondLst>
                                          <p:endCondLst>
                                            <p:cond evt="onStopAudio" delay="0">
                                              <p:tgtEl>
                                                <p:sldTgt/>
                                              </p:tgtEl>
                                            </p:cond>
                                          </p:endCondLst>
                                        </p:cTn>
                                        <p:tgtEl>
                                          <p:sndTgt r:embed="rId39" name="camera.wav"/>
                                        </p:tgtEl>
                                      </p:cMediaNode>
                                    </p:audio>
                                  </p:subTnLst>
                                </p:cTn>
                              </p:par>
                            </p:childTnLst>
                          </p:cTn>
                        </p:par>
                      </p:childTnLst>
                    </p:cTn>
                  </p:par>
                  <p:par>
                    <p:cTn id="24" fill="hold">
                      <p:stCondLst>
                        <p:cond delay="indefinite"/>
                      </p:stCondLst>
                      <p:childTnLst>
                        <p:par>
                          <p:cTn id="25" fill="hold">
                            <p:stCondLst>
                              <p:cond delay="0"/>
                            </p:stCondLst>
                            <p:childTnLst>
                              <p:par>
                                <p:cTn id="26" presetID="4" presetClass="entr" presetSubtype="32" fill="hold" grpId="0" nodeType="clickEffect">
                                  <p:stCondLst>
                                    <p:cond delay="0"/>
                                  </p:stCondLst>
                                  <p:childTnLst>
                                    <p:set>
                                      <p:cBhvr>
                                        <p:cTn id="27" dur="1" fill="hold">
                                          <p:stCondLst>
                                            <p:cond delay="0"/>
                                          </p:stCondLst>
                                        </p:cTn>
                                        <p:tgtEl>
                                          <p:spTgt spid="99366">
                                            <p:txEl>
                                              <p:pRg st="0" end="0"/>
                                            </p:txEl>
                                          </p:spTgt>
                                        </p:tgtEl>
                                        <p:attrNameLst>
                                          <p:attrName>style.visibility</p:attrName>
                                        </p:attrNameLst>
                                      </p:cBhvr>
                                      <p:to>
                                        <p:strVal val="visible"/>
                                      </p:to>
                                    </p:set>
                                    <p:animEffect transition="in" filter="box(out)">
                                      <p:cBhvr>
                                        <p:cTn id="28" dur="500"/>
                                        <p:tgtEl>
                                          <p:spTgt spid="99366">
                                            <p:txEl>
                                              <p:pRg st="0" end="0"/>
                                            </p:txEl>
                                          </p:spTgt>
                                        </p:tgtEl>
                                      </p:cBhvr>
                                    </p:animEffect>
                                  </p:childTnLst>
                                  <p:subTnLst>
                                    <p:audio>
                                      <p:cMediaNode>
                                        <p:cTn display="0" masterRel="sameClick">
                                          <p:stCondLst>
                                            <p:cond evt="begin" delay="0">
                                              <p:tn val="26"/>
                                            </p:cond>
                                          </p:stCondLst>
                                          <p:endCondLst>
                                            <p:cond evt="onStopAudio" delay="0">
                                              <p:tgtEl>
                                                <p:sldTgt/>
                                              </p:tgtEl>
                                            </p:cond>
                                          </p:endCondLst>
                                        </p:cTn>
                                        <p:tgtEl>
                                          <p:sndTgt r:embed="rId39" name="camera.wav"/>
                                        </p:tgtEl>
                                      </p:cMediaNode>
                                    </p:audio>
                                  </p:subTnLst>
                                </p:cTn>
                              </p:par>
                            </p:childTnLst>
                          </p:cTn>
                        </p:par>
                      </p:childTnLst>
                    </p:cTn>
                  </p:par>
                  <p:par>
                    <p:cTn id="29" fill="hold">
                      <p:stCondLst>
                        <p:cond delay="indefinite"/>
                      </p:stCondLst>
                      <p:childTnLst>
                        <p:par>
                          <p:cTn id="30" fill="hold">
                            <p:stCondLst>
                              <p:cond delay="0"/>
                            </p:stCondLst>
                            <p:childTnLst>
                              <p:par>
                                <p:cTn id="31" presetID="4" presetClass="entr" presetSubtype="32" fill="hold" grpId="0" nodeType="clickEffect">
                                  <p:stCondLst>
                                    <p:cond delay="0"/>
                                  </p:stCondLst>
                                  <p:childTnLst>
                                    <p:set>
                                      <p:cBhvr>
                                        <p:cTn id="32" dur="1" fill="hold">
                                          <p:stCondLst>
                                            <p:cond delay="0"/>
                                          </p:stCondLst>
                                        </p:cTn>
                                        <p:tgtEl>
                                          <p:spTgt spid="99366">
                                            <p:txEl>
                                              <p:pRg st="1" end="1"/>
                                            </p:txEl>
                                          </p:spTgt>
                                        </p:tgtEl>
                                        <p:attrNameLst>
                                          <p:attrName>style.visibility</p:attrName>
                                        </p:attrNameLst>
                                      </p:cBhvr>
                                      <p:to>
                                        <p:strVal val="visible"/>
                                      </p:to>
                                    </p:set>
                                    <p:animEffect transition="in" filter="box(out)">
                                      <p:cBhvr>
                                        <p:cTn id="33" dur="500"/>
                                        <p:tgtEl>
                                          <p:spTgt spid="99366">
                                            <p:txEl>
                                              <p:pRg st="1" end="1"/>
                                            </p:txEl>
                                          </p:spTgt>
                                        </p:tgtEl>
                                      </p:cBhvr>
                                    </p:animEffect>
                                  </p:childTnLst>
                                  <p:subTnLst>
                                    <p:audio>
                                      <p:cMediaNode>
                                        <p:cTn display="0" masterRel="sameClick">
                                          <p:stCondLst>
                                            <p:cond evt="begin" delay="0">
                                              <p:tn val="31"/>
                                            </p:cond>
                                          </p:stCondLst>
                                          <p:endCondLst>
                                            <p:cond evt="onStopAudio" delay="0">
                                              <p:tgtEl>
                                                <p:sldTgt/>
                                              </p:tgtEl>
                                            </p:cond>
                                          </p:endCondLst>
                                        </p:cTn>
                                        <p:tgtEl>
                                          <p:sndTgt r:embed="rId39" name="camera.wav"/>
                                        </p:tgtEl>
                                      </p:cMediaNode>
                                    </p:audio>
                                  </p:subTnLst>
                                </p:cTn>
                              </p:par>
                            </p:childTnLst>
                          </p:cTn>
                        </p:par>
                      </p:childTnLst>
                    </p:cTn>
                  </p:par>
                  <p:par>
                    <p:cTn id="34" fill="hold">
                      <p:stCondLst>
                        <p:cond delay="indefinite"/>
                      </p:stCondLst>
                      <p:childTnLst>
                        <p:par>
                          <p:cTn id="35" fill="hold">
                            <p:stCondLst>
                              <p:cond delay="0"/>
                            </p:stCondLst>
                            <p:childTnLst>
                              <p:par>
                                <p:cTn id="36" presetID="4" presetClass="entr" presetSubtype="32" fill="hold" grpId="0" nodeType="clickEffect">
                                  <p:stCondLst>
                                    <p:cond delay="0"/>
                                  </p:stCondLst>
                                  <p:childTnLst>
                                    <p:set>
                                      <p:cBhvr>
                                        <p:cTn id="37" dur="1" fill="hold">
                                          <p:stCondLst>
                                            <p:cond delay="0"/>
                                          </p:stCondLst>
                                        </p:cTn>
                                        <p:tgtEl>
                                          <p:spTgt spid="99366">
                                            <p:txEl>
                                              <p:pRg st="2" end="2"/>
                                            </p:txEl>
                                          </p:spTgt>
                                        </p:tgtEl>
                                        <p:attrNameLst>
                                          <p:attrName>style.visibility</p:attrName>
                                        </p:attrNameLst>
                                      </p:cBhvr>
                                      <p:to>
                                        <p:strVal val="visible"/>
                                      </p:to>
                                    </p:set>
                                    <p:animEffect transition="in" filter="box(out)">
                                      <p:cBhvr>
                                        <p:cTn id="38" dur="500"/>
                                        <p:tgtEl>
                                          <p:spTgt spid="99366">
                                            <p:txEl>
                                              <p:pRg st="2" end="2"/>
                                            </p:txEl>
                                          </p:spTgt>
                                        </p:tgtEl>
                                      </p:cBhvr>
                                    </p:animEffect>
                                  </p:childTnLst>
                                  <p:subTnLst>
                                    <p:audio>
                                      <p:cMediaNode>
                                        <p:cTn display="0" masterRel="sameClick">
                                          <p:stCondLst>
                                            <p:cond evt="begin" delay="0">
                                              <p:tn val="36"/>
                                            </p:cond>
                                          </p:stCondLst>
                                          <p:endCondLst>
                                            <p:cond evt="onStopAudio" delay="0">
                                              <p:tgtEl>
                                                <p:sldTgt/>
                                              </p:tgtEl>
                                            </p:cond>
                                          </p:endCondLst>
                                        </p:cTn>
                                        <p:tgtEl>
                                          <p:sndTgt r:embed="rId39" name="camera.wav"/>
                                        </p:tgtEl>
                                      </p:cMediaNode>
                                    </p:audio>
                                  </p:subTnLst>
                                </p:cTn>
                              </p:par>
                            </p:childTnLst>
                          </p:cTn>
                        </p:par>
                      </p:childTnLst>
                    </p:cTn>
                  </p:par>
                  <p:par>
                    <p:cTn id="39" fill="hold">
                      <p:stCondLst>
                        <p:cond delay="indefinite"/>
                      </p:stCondLst>
                      <p:childTnLst>
                        <p:par>
                          <p:cTn id="40" fill="hold">
                            <p:stCondLst>
                              <p:cond delay="0"/>
                            </p:stCondLst>
                            <p:childTnLst>
                              <p:par>
                                <p:cTn id="41" presetID="4" presetClass="entr" presetSubtype="32" fill="hold" nodeType="clickEffect">
                                  <p:stCondLst>
                                    <p:cond delay="0"/>
                                  </p:stCondLst>
                                  <p:childTnLst>
                                    <p:set>
                                      <p:cBhvr>
                                        <p:cTn id="42" dur="1" fill="hold">
                                          <p:stCondLst>
                                            <p:cond delay="0"/>
                                          </p:stCondLst>
                                        </p:cTn>
                                        <p:tgtEl>
                                          <p:spTgt spid="99361"/>
                                        </p:tgtEl>
                                        <p:attrNameLst>
                                          <p:attrName>style.visibility</p:attrName>
                                        </p:attrNameLst>
                                      </p:cBhvr>
                                      <p:to>
                                        <p:strVal val="visible"/>
                                      </p:to>
                                    </p:set>
                                    <p:animEffect transition="in" filter="box(out)">
                                      <p:cBhvr>
                                        <p:cTn id="43" dur="500"/>
                                        <p:tgtEl>
                                          <p:spTgt spid="99361"/>
                                        </p:tgtEl>
                                      </p:cBhvr>
                                    </p:animEffect>
                                  </p:childTnLst>
                                  <p:subTnLst>
                                    <p:audio>
                                      <p:cMediaNode>
                                        <p:cTn display="0" masterRel="sameClick">
                                          <p:stCondLst>
                                            <p:cond evt="begin" delay="0">
                                              <p:tn val="41"/>
                                            </p:cond>
                                          </p:stCondLst>
                                          <p:endCondLst>
                                            <p:cond evt="onStopAudio" delay="0">
                                              <p:tgtEl>
                                                <p:sldTgt/>
                                              </p:tgtEl>
                                            </p:cond>
                                          </p:endCondLst>
                                        </p:cTn>
                                        <p:tgtEl>
                                          <p:sndTgt r:embed="rId39" name="CAMERA.WAV"/>
                                        </p:tgtEl>
                                      </p:cMediaNode>
                                    </p:audio>
                                  </p:subTnLst>
                                </p:cTn>
                              </p:par>
                            </p:childTnLst>
                          </p:cTn>
                        </p:par>
                      </p:childTnLst>
                    </p:cTn>
                  </p:par>
                  <p:par>
                    <p:cTn id="44" fill="hold">
                      <p:stCondLst>
                        <p:cond delay="indefinite"/>
                      </p:stCondLst>
                      <p:childTnLst>
                        <p:par>
                          <p:cTn id="45" fill="hold">
                            <p:stCondLst>
                              <p:cond delay="0"/>
                            </p:stCondLst>
                            <p:childTnLst>
                              <p:par>
                                <p:cTn id="46" presetID="4" presetClass="entr" presetSubtype="32" fill="hold" nodeType="clickEffect">
                                  <p:stCondLst>
                                    <p:cond delay="0"/>
                                  </p:stCondLst>
                                  <p:childTnLst>
                                    <p:set>
                                      <p:cBhvr>
                                        <p:cTn id="47" dur="1" fill="hold">
                                          <p:stCondLst>
                                            <p:cond delay="0"/>
                                          </p:stCondLst>
                                        </p:cTn>
                                        <p:tgtEl>
                                          <p:spTgt spid="99362"/>
                                        </p:tgtEl>
                                        <p:attrNameLst>
                                          <p:attrName>style.visibility</p:attrName>
                                        </p:attrNameLst>
                                      </p:cBhvr>
                                      <p:to>
                                        <p:strVal val="visible"/>
                                      </p:to>
                                    </p:set>
                                    <p:animEffect transition="in" filter="box(out)">
                                      <p:cBhvr>
                                        <p:cTn id="48" dur="500"/>
                                        <p:tgtEl>
                                          <p:spTgt spid="99362"/>
                                        </p:tgtEl>
                                      </p:cBhvr>
                                    </p:animEffect>
                                  </p:childTnLst>
                                  <p:subTnLst>
                                    <p:audio>
                                      <p:cMediaNode>
                                        <p:cTn display="0" masterRel="sameClick">
                                          <p:stCondLst>
                                            <p:cond evt="begin" delay="0">
                                              <p:tn val="46"/>
                                            </p:cond>
                                          </p:stCondLst>
                                          <p:endCondLst>
                                            <p:cond evt="onStopAudio" delay="0">
                                              <p:tgtEl>
                                                <p:sldTgt/>
                                              </p:tgtEl>
                                            </p:cond>
                                          </p:endCondLst>
                                        </p:cTn>
                                        <p:tgtEl>
                                          <p:sndTgt r:embed="rId39" name="CAMERA.WAV"/>
                                        </p:tgtEl>
                                      </p:cMediaNode>
                                    </p:audio>
                                  </p:subTnLst>
                                </p:cTn>
                              </p:par>
                            </p:childTnLst>
                          </p:cTn>
                        </p:par>
                      </p:childTnLst>
                    </p:cTn>
                  </p:par>
                  <p:par>
                    <p:cTn id="49" fill="hold">
                      <p:stCondLst>
                        <p:cond delay="indefinite"/>
                      </p:stCondLst>
                      <p:childTnLst>
                        <p:par>
                          <p:cTn id="50" fill="hold">
                            <p:stCondLst>
                              <p:cond delay="0"/>
                            </p:stCondLst>
                            <p:childTnLst>
                              <p:par>
                                <p:cTn id="51" presetID="4" presetClass="entr" presetSubtype="32" fill="hold" grpId="0" nodeType="clickEffect">
                                  <p:stCondLst>
                                    <p:cond delay="0"/>
                                  </p:stCondLst>
                                  <p:childTnLst>
                                    <p:set>
                                      <p:cBhvr>
                                        <p:cTn id="52" dur="1" fill="hold">
                                          <p:stCondLst>
                                            <p:cond delay="0"/>
                                          </p:stCondLst>
                                        </p:cTn>
                                        <p:tgtEl>
                                          <p:spTgt spid="99364">
                                            <p:txEl>
                                              <p:pRg st="0" end="0"/>
                                            </p:txEl>
                                          </p:spTgt>
                                        </p:tgtEl>
                                        <p:attrNameLst>
                                          <p:attrName>style.visibility</p:attrName>
                                        </p:attrNameLst>
                                      </p:cBhvr>
                                      <p:to>
                                        <p:strVal val="visible"/>
                                      </p:to>
                                    </p:set>
                                    <p:animEffect transition="in" filter="box(out)">
                                      <p:cBhvr>
                                        <p:cTn id="53" dur="500"/>
                                        <p:tgtEl>
                                          <p:spTgt spid="99364">
                                            <p:txEl>
                                              <p:pRg st="0" end="0"/>
                                            </p:txEl>
                                          </p:spTgt>
                                        </p:tgtEl>
                                      </p:cBhvr>
                                    </p:animEffect>
                                  </p:childTnLst>
                                  <p:subTnLst>
                                    <p:audio>
                                      <p:cMediaNode>
                                        <p:cTn display="0" masterRel="sameClick">
                                          <p:stCondLst>
                                            <p:cond evt="begin" delay="0">
                                              <p:tn val="51"/>
                                            </p:cond>
                                          </p:stCondLst>
                                          <p:endCondLst>
                                            <p:cond evt="onStopAudio" delay="0">
                                              <p:tgtEl>
                                                <p:sldTgt/>
                                              </p:tgtEl>
                                            </p:cond>
                                          </p:endCondLst>
                                        </p:cTn>
                                        <p:tgtEl>
                                          <p:sndTgt r:embed="rId39" name="camera.wav"/>
                                        </p:tgtEl>
                                      </p:cMediaNode>
                                    </p:audio>
                                  </p:subTnLst>
                                </p:cTn>
                              </p:par>
                            </p:childTnLst>
                          </p:cTn>
                        </p:par>
                      </p:childTnLst>
                    </p:cTn>
                  </p:par>
                  <p:par>
                    <p:cTn id="54" fill="hold">
                      <p:stCondLst>
                        <p:cond delay="indefinite"/>
                      </p:stCondLst>
                      <p:childTnLst>
                        <p:par>
                          <p:cTn id="55" fill="hold">
                            <p:stCondLst>
                              <p:cond delay="0"/>
                            </p:stCondLst>
                            <p:childTnLst>
                              <p:par>
                                <p:cTn id="56" presetID="4" presetClass="entr" presetSubtype="32" fill="hold" grpId="0" nodeType="clickEffect">
                                  <p:stCondLst>
                                    <p:cond delay="0"/>
                                  </p:stCondLst>
                                  <p:childTnLst>
                                    <p:set>
                                      <p:cBhvr>
                                        <p:cTn id="57" dur="1" fill="hold">
                                          <p:stCondLst>
                                            <p:cond delay="0"/>
                                          </p:stCondLst>
                                        </p:cTn>
                                        <p:tgtEl>
                                          <p:spTgt spid="99365"/>
                                        </p:tgtEl>
                                        <p:attrNameLst>
                                          <p:attrName>style.visibility</p:attrName>
                                        </p:attrNameLst>
                                      </p:cBhvr>
                                      <p:to>
                                        <p:strVal val="visible"/>
                                      </p:to>
                                    </p:set>
                                    <p:animEffect transition="in" filter="box(out)">
                                      <p:cBhvr>
                                        <p:cTn id="58" dur="500"/>
                                        <p:tgtEl>
                                          <p:spTgt spid="99365"/>
                                        </p:tgtEl>
                                      </p:cBhvr>
                                    </p:animEffect>
                                  </p:childTnLst>
                                  <p:subTnLst>
                                    <p:audio>
                                      <p:cMediaNode>
                                        <p:cTn display="0" masterRel="sameClick">
                                          <p:stCondLst>
                                            <p:cond evt="begin" delay="0">
                                              <p:tn val="56"/>
                                            </p:cond>
                                          </p:stCondLst>
                                          <p:endCondLst>
                                            <p:cond evt="onStopAudio" delay="0">
                                              <p:tgtEl>
                                                <p:sldTgt/>
                                              </p:tgtEl>
                                            </p:cond>
                                          </p:endCondLst>
                                        </p:cTn>
                                        <p:tgtEl>
                                          <p:sndTgt r:embed="rId39" name="camera.wav"/>
                                        </p:tgtEl>
                                      </p:cMediaNode>
                                    </p:audio>
                                  </p:sub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iterate type="wd">
                                    <p:tmPct val="100000"/>
                                  </p:iterate>
                                  <p:childTnLst>
                                    <p:set>
                                      <p:cBhvr>
                                        <p:cTn id="62" dur="1" fill="hold">
                                          <p:stCondLst>
                                            <p:cond delay="0"/>
                                          </p:stCondLst>
                                        </p:cTn>
                                        <p:tgtEl>
                                          <p:spTgt spid="99363"/>
                                        </p:tgtEl>
                                        <p:attrNameLst>
                                          <p:attrName>style.visibility</p:attrName>
                                        </p:attrNameLst>
                                      </p:cBhvr>
                                      <p:to>
                                        <p:strVal val="visible"/>
                                      </p:to>
                                    </p:set>
                                    <p:animEffect transition="in" filter="wipe(left)">
                                      <p:cBhvr>
                                        <p:cTn id="63" dur="300"/>
                                        <p:tgtEl>
                                          <p:spTgt spid="99363"/>
                                        </p:tgtEl>
                                      </p:cBhvr>
                                    </p:animEffect>
                                  </p:childTnLst>
                                  <p:subTnLst>
                                    <p:audio>
                                      <p:cMediaNode>
                                        <p:cTn display="0" masterRel="sameClick">
                                          <p:stCondLst>
                                            <p:cond evt="begin" delay="0">
                                              <p:tn val="61"/>
                                            </p:cond>
                                          </p:stCondLst>
                                          <p:endCondLst>
                                            <p:cond evt="onStopAudio" delay="0">
                                              <p:tgtEl>
                                                <p:sldTgt/>
                                              </p:tgtEl>
                                            </p:cond>
                                          </p:endCondLst>
                                        </p:cTn>
                                        <p:tgtEl>
                                          <p:sndTgt r:embed="rId39"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1" grpId="0" build="p"/>
      <p:bldP spid="99359" grpId="0"/>
      <p:bldP spid="99363" grpId="0" bldLvl="0" animBg="1"/>
      <p:bldP spid="99364" grpId="0" build="p"/>
      <p:bldP spid="99365" grpId="0" bldLvl="0" animBg="1"/>
      <p:bldP spid="99366"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10" action="ppaction://hlinksldjump"/>
          </p:cNvPr>
          <p:cNvSpPr>
            <a:spLocks noChangeArrowheads="1"/>
          </p:cNvSpPr>
          <p:nvPr>
            <p:custDataLst>
              <p:tags r:id="rId2"/>
            </p:custDataLst>
          </p:nvPr>
        </p:nvSpPr>
        <p:spPr bwMode="auto">
          <a:xfrm>
            <a:off x="2413635" y="495935"/>
            <a:ext cx="3620770" cy="714962"/>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1.1.2  </a:t>
            </a:r>
            <a:r>
              <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电路模型</a:t>
            </a:r>
          </a:p>
        </p:txBody>
      </p:sp>
      <p:sp>
        <p:nvSpPr>
          <p:cNvPr id="15363" name="Text Box 3"/>
          <p:cNvSpPr txBox="1"/>
          <p:nvPr>
            <p:custDataLst>
              <p:tags r:id="rId3"/>
            </p:custDataLst>
          </p:nvPr>
        </p:nvSpPr>
        <p:spPr>
          <a:xfrm>
            <a:off x="368300" y="2172018"/>
            <a:ext cx="1962150" cy="946150"/>
          </a:xfrm>
          <a:prstGeom prst="rect">
            <a:avLst/>
          </a:prstGeom>
          <a:noFill/>
          <a:ln w="25400">
            <a:noFill/>
          </a:ln>
        </p:spPr>
        <p:txBody>
          <a:bodyPr wrap="none">
            <a:spAutoFit/>
          </a:bodyPr>
          <a:lstStyle/>
          <a:p>
            <a:pPr eaLnBrk="0" hangingPunct="0"/>
            <a:r>
              <a:rPr lang="zh-CN" altLang="en-US" sz="2800" b="1" dirty="0">
                <a:latin typeface="Times New Roman" panose="02020603050405020304" pitchFamily="18" charset="0"/>
              </a:rPr>
              <a:t>实际电路的</a:t>
            </a:r>
          </a:p>
          <a:p>
            <a:pPr eaLnBrk="0" hangingPunct="0"/>
            <a:r>
              <a:rPr lang="zh-CN" altLang="en-US" sz="2800" b="1" dirty="0">
                <a:latin typeface="Times New Roman" panose="02020603050405020304" pitchFamily="18" charset="0"/>
              </a:rPr>
              <a:t>分析方法</a:t>
            </a:r>
          </a:p>
        </p:txBody>
      </p:sp>
      <p:sp>
        <p:nvSpPr>
          <p:cNvPr id="15364" name="AutoShape 4"/>
          <p:cNvSpPr/>
          <p:nvPr>
            <p:custDataLst>
              <p:tags r:id="rId4"/>
            </p:custDataLst>
          </p:nvPr>
        </p:nvSpPr>
        <p:spPr>
          <a:xfrm>
            <a:off x="2330450" y="2095818"/>
            <a:ext cx="228600" cy="1066800"/>
          </a:xfrm>
          <a:prstGeom prst="leftBrace">
            <a:avLst>
              <a:gd name="adj1" fmla="val 38888"/>
              <a:gd name="adj2" fmla="val 50000"/>
            </a:avLst>
          </a:prstGeom>
          <a:noFill/>
          <a:ln w="254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5365" name="Text Box 5"/>
          <p:cNvSpPr txBox="1"/>
          <p:nvPr>
            <p:custDataLst>
              <p:tags r:id="rId5"/>
            </p:custDataLst>
          </p:nvPr>
        </p:nvSpPr>
        <p:spPr>
          <a:xfrm>
            <a:off x="2673350" y="1962468"/>
            <a:ext cx="6140450" cy="1373187"/>
          </a:xfrm>
          <a:prstGeom prst="rect">
            <a:avLst/>
          </a:prstGeom>
          <a:noFill/>
          <a:ln w="25400">
            <a:noFill/>
          </a:ln>
        </p:spPr>
        <p:txBody>
          <a:bodyPr>
            <a:spAutoFit/>
          </a:bodyPr>
          <a:lstStyle/>
          <a:p>
            <a:pPr eaLnBrk="0" hangingPunct="0"/>
            <a:r>
              <a:rPr lang="zh-CN" altLang="en-US" sz="2800" b="1" dirty="0">
                <a:solidFill>
                  <a:schemeClr val="accent2"/>
                </a:solidFill>
                <a:latin typeface="Times New Roman" panose="02020603050405020304" pitchFamily="18" charset="0"/>
              </a:rPr>
              <a:t>用仪器仪表对实际电路进行测量，把实际电路抽象为</a:t>
            </a:r>
            <a:r>
              <a:rPr lang="zh-CN" altLang="en-US" sz="2800" b="1" u="sng" dirty="0">
                <a:solidFill>
                  <a:srgbClr val="FF0066"/>
                </a:solidFill>
                <a:latin typeface="Times New Roman" panose="02020603050405020304" pitchFamily="18" charset="0"/>
              </a:rPr>
              <a:t>电路模型</a:t>
            </a:r>
            <a:r>
              <a:rPr lang="zh-CN" altLang="en-US" sz="2800" b="1" dirty="0">
                <a:solidFill>
                  <a:schemeClr val="accent2"/>
                </a:solidFill>
                <a:latin typeface="Times New Roman" panose="02020603050405020304" pitchFamily="18" charset="0"/>
              </a:rPr>
              <a:t>，用电路理论进行分析、计算。</a:t>
            </a:r>
          </a:p>
        </p:txBody>
      </p:sp>
      <p:sp>
        <p:nvSpPr>
          <p:cNvPr id="15366" name="Text Box 6"/>
          <p:cNvSpPr txBox="1"/>
          <p:nvPr>
            <p:custDataLst>
              <p:tags r:id="rId6"/>
            </p:custDataLst>
          </p:nvPr>
        </p:nvSpPr>
        <p:spPr>
          <a:xfrm>
            <a:off x="311150" y="3551555"/>
            <a:ext cx="4343400" cy="579438"/>
          </a:xfrm>
          <a:prstGeom prst="rect">
            <a:avLst/>
          </a:prstGeom>
          <a:noFill/>
          <a:ln w="25400">
            <a:noFill/>
          </a:ln>
        </p:spPr>
        <p:txBody>
          <a:bodyPr>
            <a:spAutoFit/>
          </a:bodyPr>
          <a:lstStyle/>
          <a:p>
            <a:pPr eaLnBrk="0" hangingPunct="0"/>
            <a:r>
              <a:rPr lang="zh-CN" altLang="en-US" sz="3200" b="1" dirty="0">
                <a:solidFill>
                  <a:schemeClr val="accent2"/>
                </a:solidFill>
                <a:latin typeface="Times New Roman" panose="02020603050405020304" pitchFamily="18" charset="0"/>
              </a:rPr>
              <a:t>一、 理想电路元件</a:t>
            </a:r>
          </a:p>
        </p:txBody>
      </p:sp>
      <p:sp>
        <p:nvSpPr>
          <p:cNvPr id="15367" name="Text Box 7"/>
          <p:cNvSpPr txBox="1"/>
          <p:nvPr>
            <p:custDataLst>
              <p:tags r:id="rId7"/>
            </p:custDataLst>
          </p:nvPr>
        </p:nvSpPr>
        <p:spPr>
          <a:xfrm>
            <a:off x="276225" y="4226243"/>
            <a:ext cx="8362950" cy="1630362"/>
          </a:xfrm>
          <a:prstGeom prst="rect">
            <a:avLst/>
          </a:prstGeom>
          <a:noFill/>
          <a:ln w="9525">
            <a:noFill/>
          </a:ln>
        </p:spPr>
        <p:txBody>
          <a:bodyPr wrap="none" anchor="ctr" anchorCtr="0">
            <a:spAutoFit/>
          </a:bodyPr>
          <a:lstStyle/>
          <a:p>
            <a:pPr>
              <a:lnSpc>
                <a:spcPct val="120000"/>
              </a:lnSpc>
            </a:pPr>
            <a:r>
              <a:rPr lang="en-US" altLang="zh-CN" sz="2800" b="1" dirty="0">
                <a:latin typeface="Times New Roman" panose="02020603050405020304" pitchFamily="18" charset="0"/>
              </a:rPr>
              <a:t>        </a:t>
            </a:r>
            <a:r>
              <a:rPr lang="zh-CN" altLang="en-US" sz="2800" b="1" dirty="0">
                <a:latin typeface="Times New Roman" panose="02020603050405020304" pitchFamily="18" charset="0"/>
              </a:rPr>
              <a:t>实际的电路是由一些按需要起不同作用的元件或</a:t>
            </a:r>
          </a:p>
          <a:p>
            <a:pPr>
              <a:lnSpc>
                <a:spcPct val="120000"/>
              </a:lnSpc>
            </a:pPr>
            <a:r>
              <a:rPr lang="zh-CN" altLang="en-US" sz="2800" b="1" dirty="0">
                <a:latin typeface="Times New Roman" panose="02020603050405020304" pitchFamily="18" charset="0"/>
              </a:rPr>
              <a:t>器件所组成，如发电机、变压器、电动机、电池、电</a:t>
            </a:r>
          </a:p>
          <a:p>
            <a:pPr>
              <a:lnSpc>
                <a:spcPct val="120000"/>
              </a:lnSpc>
            </a:pPr>
            <a:r>
              <a:rPr lang="zh-CN" altLang="en-US" sz="2800" b="1" dirty="0">
                <a:latin typeface="Times New Roman" panose="02020603050405020304" pitchFamily="18" charset="0"/>
              </a:rPr>
              <a:t>阻器等，它们的电磁性质是很复杂的。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Effect transition="in" filter="box(out)">
                                      <p:cBhvr>
                                        <p:cTn id="7" dur="500"/>
                                        <p:tgtEl>
                                          <p:spTgt spid="15363"/>
                                        </p:tgtEl>
                                      </p:cBhvr>
                                    </p:animEffect>
                                  </p:childTnLst>
                                  <p:subTnLst>
                                    <p:audio>
                                      <p:cMediaNode>
                                        <p:cTn display="0" masterRel="sameClick">
                                          <p:stCondLst>
                                            <p:cond evt="begin" delay="0">
                                              <p:tn val="5"/>
                                            </p:cond>
                                          </p:stCondLst>
                                          <p:endCondLst>
                                            <p:cond evt="onStopAudio" delay="0">
                                              <p:tgtEl>
                                                <p:sldTgt/>
                                              </p:tgtEl>
                                            </p:cond>
                                          </p:endCondLst>
                                        </p:cTn>
                                        <p:tgtEl>
                                          <p:sndTgt r:embed="rId9" name="camera.wav"/>
                                        </p:tgtEl>
                                      </p:cMediaNode>
                                    </p:audio>
                                  </p:sub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5364"/>
                                        </p:tgtEl>
                                        <p:attrNameLst>
                                          <p:attrName>style.visibility</p:attrName>
                                        </p:attrNameLst>
                                      </p:cBhvr>
                                      <p:to>
                                        <p:strVal val="visible"/>
                                      </p:to>
                                    </p:set>
                                    <p:animEffect transition="in" filter="dissolve">
                                      <p:cBhvr>
                                        <p:cTn id="11" dur="500"/>
                                        <p:tgtEl>
                                          <p:spTgt spid="15364"/>
                                        </p:tgtEl>
                                      </p:cBhvr>
                                    </p:animEffect>
                                  </p:childTnLst>
                                </p:cTn>
                              </p:par>
                            </p:childTnLst>
                          </p:cTn>
                        </p:par>
                        <p:par>
                          <p:cTn id="12" fill="hold">
                            <p:stCondLst>
                              <p:cond delay="1000"/>
                            </p:stCondLst>
                            <p:childTnLst>
                              <p:par>
                                <p:cTn id="13" presetID="4" presetClass="entr" presetSubtype="32" fill="hold" grpId="0" nodeType="afterEffect">
                                  <p:stCondLst>
                                    <p:cond delay="1000"/>
                                  </p:stCondLst>
                                  <p:iterate type="wd">
                                    <p:tmPct val="100000"/>
                                  </p:iterate>
                                  <p:childTnLst>
                                    <p:set>
                                      <p:cBhvr>
                                        <p:cTn id="14" dur="1" fill="hold">
                                          <p:stCondLst>
                                            <p:cond delay="0"/>
                                          </p:stCondLst>
                                        </p:cTn>
                                        <p:tgtEl>
                                          <p:spTgt spid="15365"/>
                                        </p:tgtEl>
                                        <p:attrNameLst>
                                          <p:attrName>style.visibility</p:attrName>
                                        </p:attrNameLst>
                                      </p:cBhvr>
                                      <p:to>
                                        <p:strVal val="visible"/>
                                      </p:to>
                                    </p:set>
                                    <p:animEffect transition="in" filter="box(out)">
                                      <p:cBhvr>
                                        <p:cTn id="15" dur="300"/>
                                        <p:tgtEl>
                                          <p:spTgt spid="15365"/>
                                        </p:tgtEl>
                                      </p:cBhvr>
                                    </p:animEffect>
                                  </p:childTnLst>
                                  <p:subTnLst>
                                    <p:audio>
                                      <p:cMediaNode>
                                        <p:cTn display="0" masterRel="sameClick">
                                          <p:stCondLst>
                                            <p:cond evt="begin" delay="0">
                                              <p:tn val="13"/>
                                            </p:cond>
                                          </p:stCondLst>
                                          <p:endCondLst>
                                            <p:cond evt="onStopAudio" delay="0">
                                              <p:tgtEl>
                                                <p:sldTgt/>
                                              </p:tgtEl>
                                            </p:cond>
                                          </p:endCondLst>
                                        </p:cTn>
                                        <p:tgtEl>
                                          <p:sndTgt r:embed="rId9" name="camera.wav"/>
                                        </p:tgtEl>
                                      </p:cMediaNode>
                                    </p:audio>
                                  </p:sub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5366">
                                            <p:txEl>
                                              <p:pRg st="0" end="0"/>
                                            </p:txEl>
                                          </p:spTgt>
                                        </p:tgtEl>
                                        <p:attrNameLst>
                                          <p:attrName>style.visibility</p:attrName>
                                        </p:attrNameLst>
                                      </p:cBhvr>
                                      <p:to>
                                        <p:strVal val="visible"/>
                                      </p:to>
                                    </p:set>
                                    <p:animEffect transition="in" filter="wipe(left)">
                                      <p:cBhvr>
                                        <p:cTn id="20" dur="500"/>
                                        <p:tgtEl>
                                          <p:spTgt spid="15366">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iterate type="wd">
                                    <p:tmPct val="100000"/>
                                  </p:iterate>
                                  <p:childTnLst>
                                    <p:set>
                                      <p:cBhvr>
                                        <p:cTn id="24" dur="1" fill="hold">
                                          <p:stCondLst>
                                            <p:cond delay="0"/>
                                          </p:stCondLst>
                                        </p:cTn>
                                        <p:tgtEl>
                                          <p:spTgt spid="15367"/>
                                        </p:tgtEl>
                                        <p:attrNameLst>
                                          <p:attrName>style.visibility</p:attrName>
                                        </p:attrNameLst>
                                      </p:cBhvr>
                                      <p:to>
                                        <p:strVal val="visible"/>
                                      </p:to>
                                    </p:set>
                                    <p:animEffect transition="in" filter="wipe(left)">
                                      <p:cBhvr>
                                        <p:cTn id="25" dur="300"/>
                                        <p:tgtEl>
                                          <p:spTgt spid="153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P spid="15364" grpId="0" bldLvl="0" animBg="1"/>
      <p:bldP spid="15365" grpId="0"/>
      <p:bldP spid="15366" grpId="0" build="p"/>
      <p:bldP spid="15367"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7" action="ppaction://hlinksldjump"/>
          </p:cNvPr>
          <p:cNvSpPr>
            <a:spLocks noChangeArrowheads="1"/>
          </p:cNvSpPr>
          <p:nvPr>
            <p:custDataLst>
              <p:tags r:id="rId2"/>
            </p:custDataLst>
          </p:nvPr>
        </p:nvSpPr>
        <p:spPr bwMode="auto">
          <a:xfrm>
            <a:off x="1236980" y="495935"/>
            <a:ext cx="6187440" cy="789659"/>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4000" noProof="0">
                <a:ln>
                  <a:noFill/>
                </a:ln>
                <a:solidFill>
                  <a:schemeClr val="bg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sym typeface="+mn-ea"/>
              </a:rPr>
              <a:t>1.5</a:t>
            </a:r>
            <a:r>
              <a:rPr kumimoji="1" lang="en-US" altLang="zh-CN" sz="4000" noProof="0">
                <a:ln>
                  <a:noFill/>
                </a:ln>
                <a:solidFill>
                  <a:schemeClr val="bg1"/>
                </a:solidFill>
                <a:effectLst>
                  <a:outerShdw blurRad="38100" dist="38100" dir="2700000" algn="tl">
                    <a:srgbClr val="000000"/>
                  </a:outerShdw>
                </a:effectLst>
                <a:uLnTx/>
                <a:uFillTx/>
                <a:latin typeface="宋体" panose="02010600030101010101" pitchFamily="2" charset="-122"/>
                <a:ea typeface="宋体" panose="02010600030101010101" pitchFamily="2" charset="-122"/>
                <a:sym typeface="+mn-ea"/>
              </a:rPr>
              <a:t> </a:t>
            </a:r>
            <a:r>
              <a:rPr kumimoji="1" lang="zh-CN" altLang="en-US" sz="4000" noProof="0">
                <a:ln>
                  <a:noFill/>
                </a:ln>
                <a:solidFill>
                  <a:schemeClr val="bg1"/>
                </a:solidFill>
                <a:effectLst>
                  <a:outerShdw blurRad="38100" dist="38100" dir="2700000" algn="tl">
                    <a:srgbClr val="000000"/>
                  </a:outerShdw>
                </a:effectLst>
                <a:uLnTx/>
                <a:uFillTx/>
                <a:latin typeface="宋体" panose="02010600030101010101" pitchFamily="2" charset="-122"/>
                <a:ea typeface="宋体" panose="02010600030101010101" pitchFamily="2" charset="-122"/>
                <a:sym typeface="+mn-ea"/>
              </a:rPr>
              <a:t>电路的基本分析方法</a:t>
            </a:r>
            <a:endParaRPr kumimoji="1" lang="zh-CN" altLang="en-US" sz="40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endParaRPr>
          </a:p>
        </p:txBody>
      </p:sp>
      <p:sp>
        <p:nvSpPr>
          <p:cNvPr id="100354" name="Rectangle 2"/>
          <p:cNvSpPr>
            <a:spLocks noChangeArrowheads="1"/>
          </p:cNvSpPr>
          <p:nvPr>
            <p:custDataLst>
              <p:tags r:id="rId3"/>
            </p:custDataLst>
          </p:nvPr>
        </p:nvSpPr>
        <p:spPr bwMode="auto">
          <a:xfrm>
            <a:off x="323850" y="1510348"/>
            <a:ext cx="5673725" cy="549275"/>
          </a:xfrm>
          <a:prstGeom prst="rect">
            <a:avLst/>
          </a:prstGeom>
          <a:noFill/>
          <a:ln w="9525">
            <a:noFill/>
            <a:miter lim="800000"/>
          </a:ln>
          <a:effec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1.5.3  </a:t>
            </a:r>
            <a:r>
              <a:rPr kumimoji="1" lang="zh-CN" altLang="en-US" sz="36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叠加定理</a:t>
            </a:r>
          </a:p>
        </p:txBody>
      </p:sp>
      <p:sp>
        <p:nvSpPr>
          <p:cNvPr id="100355" name="Text Box 3"/>
          <p:cNvSpPr txBox="1">
            <a:spLocks noChangeArrowheads="1"/>
          </p:cNvSpPr>
          <p:nvPr>
            <p:custDataLst>
              <p:tags r:id="rId4"/>
            </p:custDataLst>
          </p:nvPr>
        </p:nvSpPr>
        <p:spPr bwMode="auto">
          <a:xfrm>
            <a:off x="1517650" y="3350260"/>
            <a:ext cx="6637338" cy="2371725"/>
          </a:xfrm>
          <a:prstGeom prst="rect">
            <a:avLst/>
          </a:prstGeom>
          <a:solidFill>
            <a:schemeClr val="bg1"/>
          </a:solidFill>
          <a:ln w="57150" cmpd="thickThin">
            <a:solidFill>
              <a:srgbClr val="006600"/>
            </a:solidFill>
            <a:miter lim="800000"/>
          </a:ln>
          <a:effectLst/>
        </p:spPr>
        <p:txBody>
          <a:bodyPr>
            <a:spAutoFit/>
          </a:bodyPr>
          <a:lstStyle/>
          <a:p>
            <a:pPr marR="0" defTabSz="914400">
              <a:lnSpc>
                <a:spcPct val="130000"/>
              </a:lnSpc>
              <a:buClrTx/>
              <a:buSzTx/>
              <a:buFontTx/>
              <a:buNone/>
              <a:defRPr/>
            </a:pPr>
            <a:r>
              <a:rPr kumimoji="1" lang="zh-CN" altLang="en-US" sz="2800" b="1" kern="1200" cap="none" spc="0" normalizeH="0" baseline="0" noProof="0">
                <a:solidFill>
                  <a:schemeClr val="accent2"/>
                </a:solidFill>
                <a:latin typeface="Times New Roman" panose="02020603050405020304" pitchFamily="18" charset="0"/>
                <a:ea typeface="幼圆" pitchFamily="49" charset="-122"/>
                <a:cs typeface="+mn-cs"/>
              </a:rPr>
              <a:t>在</a:t>
            </a:r>
            <a:r>
              <a:rPr kumimoji="1" lang="zh-CN" altLang="en-US" sz="2800" b="1" kern="1200" cap="none" spc="0" normalizeH="0" baseline="0" noProof="0">
                <a:solidFill>
                  <a:srgbClr val="FF3300"/>
                </a:solidFill>
                <a:effectLst>
                  <a:outerShdw blurRad="38100" dist="38100" dir="2700000" algn="tl">
                    <a:srgbClr val="C0C0C0"/>
                  </a:outerShdw>
                </a:effectLst>
                <a:latin typeface="Times New Roman" panose="02020603050405020304" pitchFamily="18" charset="0"/>
                <a:ea typeface="幼圆" pitchFamily="49" charset="-122"/>
                <a:cs typeface="+mn-cs"/>
              </a:rPr>
              <a:t>线性</a:t>
            </a:r>
            <a:r>
              <a:rPr kumimoji="1" lang="zh-CN" altLang="en-US" sz="2800" b="1" kern="1200" cap="none" spc="0" normalizeH="0" baseline="0" noProof="0">
                <a:solidFill>
                  <a:schemeClr val="accent2"/>
                </a:solidFill>
                <a:latin typeface="Times New Roman" panose="02020603050405020304" pitchFamily="18" charset="0"/>
                <a:ea typeface="幼圆" pitchFamily="49" charset="-122"/>
                <a:cs typeface="+mn-cs"/>
              </a:rPr>
              <a:t>电路中，如果有多个电源共同作用，任何一支路的</a:t>
            </a:r>
            <a:r>
              <a:rPr kumimoji="1" lang="zh-CN" altLang="en-US" sz="2800" b="1" kern="1200" cap="none" spc="0" normalizeH="0" baseline="0" noProof="0">
                <a:solidFill>
                  <a:srgbClr val="FF3300"/>
                </a:solidFill>
                <a:effectLst>
                  <a:outerShdw blurRad="38100" dist="38100" dir="2700000" algn="tl">
                    <a:srgbClr val="C0C0C0"/>
                  </a:outerShdw>
                </a:effectLst>
                <a:latin typeface="Times New Roman" panose="02020603050405020304" pitchFamily="18" charset="0"/>
                <a:ea typeface="幼圆" pitchFamily="49" charset="-122"/>
                <a:cs typeface="+mn-cs"/>
              </a:rPr>
              <a:t>电压（电流）</a:t>
            </a:r>
            <a:r>
              <a:rPr kumimoji="1" lang="zh-CN" altLang="en-US" sz="2800" b="1" kern="1200" cap="none" spc="0" normalizeH="0" baseline="0" noProof="0">
                <a:solidFill>
                  <a:schemeClr val="accent2"/>
                </a:solidFill>
                <a:latin typeface="Times New Roman" panose="02020603050405020304" pitchFamily="18" charset="0"/>
                <a:ea typeface="幼圆" pitchFamily="49" charset="-122"/>
                <a:cs typeface="+mn-cs"/>
              </a:rPr>
              <a:t>等于每个电源单独作用， 在该支路上所产生的电压（电流）的代数和。</a:t>
            </a:r>
            <a:endParaRPr kumimoji="1" lang="zh-CN" altLang="en-US" sz="2800" b="1" kern="1200" cap="none" spc="0" normalizeH="0" baseline="0" noProof="0">
              <a:solidFill>
                <a:srgbClr val="006600"/>
              </a:solidFill>
              <a:latin typeface="Times New Roman" panose="02020603050405020304" pitchFamily="18" charset="0"/>
              <a:ea typeface="幼圆" pitchFamily="49" charset="-122"/>
              <a:cs typeface="+mn-cs"/>
            </a:endParaRPr>
          </a:p>
        </p:txBody>
      </p:sp>
      <p:sp>
        <p:nvSpPr>
          <p:cNvPr id="100356" name="Text Box 4"/>
          <p:cNvSpPr txBox="1"/>
          <p:nvPr>
            <p:custDataLst>
              <p:tags r:id="rId5"/>
            </p:custDataLst>
          </p:nvPr>
        </p:nvSpPr>
        <p:spPr>
          <a:xfrm>
            <a:off x="1417638" y="2426335"/>
            <a:ext cx="1714500" cy="641350"/>
          </a:xfrm>
          <a:prstGeom prst="rect">
            <a:avLst/>
          </a:prstGeom>
          <a:noFill/>
          <a:ln w="38100">
            <a:noFill/>
          </a:ln>
        </p:spPr>
        <p:txBody>
          <a:bodyPr anchor="ctr" anchorCtr="0">
            <a:spAutoFit/>
          </a:bodyPr>
          <a:lstStyle/>
          <a:p>
            <a:pPr algn="ctr" eaLnBrk="0" hangingPunct="0"/>
            <a:r>
              <a:rPr lang="zh-CN" altLang="en-US" sz="3600" b="1" u="sng" dirty="0">
                <a:solidFill>
                  <a:srgbClr val="006600"/>
                </a:solidFill>
                <a:latin typeface="Times New Roman" panose="02020603050405020304" pitchFamily="18" charset="0"/>
                <a:ea typeface="楷体_GB2312" pitchFamily="49" charset="-122"/>
              </a:rPr>
              <a:t>概念</a:t>
            </a:r>
            <a:r>
              <a:rPr lang="en-US" altLang="zh-CN" sz="3600" b="1" u="sng" dirty="0">
                <a:solidFill>
                  <a:srgbClr val="006600"/>
                </a:solidFill>
                <a:latin typeface="Times New Roman" panose="02020603050405020304" pitchFamily="18" charset="0"/>
                <a:ea typeface="楷体_GB2312" pitchFamily="49"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100356"/>
                                        </p:tgtEl>
                                        <p:attrNameLst>
                                          <p:attrName>style.visibility</p:attrName>
                                        </p:attrNameLst>
                                      </p:cBhvr>
                                      <p:to>
                                        <p:strVal val="visible"/>
                                      </p:to>
                                    </p:set>
                                    <p:anim calcmode="lin" valueType="num">
                                      <p:cBhvr>
                                        <p:cTn id="7" dur="1000" fill="hold"/>
                                        <p:tgtEl>
                                          <p:spTgt spid="100356"/>
                                        </p:tgtEl>
                                        <p:attrNameLst>
                                          <p:attrName>ppt_w</p:attrName>
                                        </p:attrNameLst>
                                      </p:cBhvr>
                                      <p:tavLst>
                                        <p:tav tm="0">
                                          <p:val>
                                            <p:fltVal val="0"/>
                                          </p:val>
                                        </p:tav>
                                        <p:tav tm="100000">
                                          <p:val>
                                            <p:strVal val="#ppt_w"/>
                                          </p:val>
                                        </p:tav>
                                      </p:tavLst>
                                    </p:anim>
                                    <p:anim calcmode="lin" valueType="num">
                                      <p:cBhvr>
                                        <p:cTn id="8" dur="1000" fill="hold"/>
                                        <p:tgtEl>
                                          <p:spTgt spid="100356"/>
                                        </p:tgtEl>
                                        <p:attrNameLst>
                                          <p:attrName>ppt_h</p:attrName>
                                        </p:attrNameLst>
                                      </p:cBhvr>
                                      <p:tavLst>
                                        <p:tav tm="0">
                                          <p:val>
                                            <p:fltVal val="0"/>
                                          </p:val>
                                        </p:tav>
                                        <p:tav tm="100000">
                                          <p:val>
                                            <p:strVal val="#ppt_h"/>
                                          </p:val>
                                        </p:tav>
                                      </p:tavLst>
                                    </p:anim>
                                    <p:anim calcmode="lin" valueType="num">
                                      <p:cBhvr>
                                        <p:cTn id="9" dur="1000" fill="hold"/>
                                        <p:tgtEl>
                                          <p:spTgt spid="100356"/>
                                        </p:tgtEl>
                                        <p:attrNameLst>
                                          <p:attrName>style.rotation</p:attrName>
                                        </p:attrNameLst>
                                      </p:cBhvr>
                                      <p:tavLst>
                                        <p:tav tm="0">
                                          <p:val>
                                            <p:fltVal val="90"/>
                                          </p:val>
                                        </p:tav>
                                        <p:tav tm="100000">
                                          <p:val>
                                            <p:fltVal val="0"/>
                                          </p:val>
                                        </p:tav>
                                      </p:tavLst>
                                    </p:anim>
                                    <p:animEffect transition="in" filter="fade">
                                      <p:cBhvr>
                                        <p:cTn id="10" dur="1000"/>
                                        <p:tgtEl>
                                          <p:spTgt spid="100356"/>
                                        </p:tgtEl>
                                      </p:cBhvr>
                                    </p:animEffect>
                                  </p:childTnLst>
                                </p:cTn>
                              </p:par>
                            </p:childTnLst>
                          </p:cTn>
                        </p:par>
                      </p:childTnLst>
                    </p:cTn>
                  </p:par>
                  <p:par>
                    <p:cTn id="11" fill="hold">
                      <p:stCondLst>
                        <p:cond delay="indefinite"/>
                      </p:stCondLst>
                      <p:childTnLst>
                        <p:par>
                          <p:cTn id="12" fill="hold">
                            <p:stCondLst>
                              <p:cond delay="0"/>
                            </p:stCondLst>
                            <p:childTnLst>
                              <p:par>
                                <p:cTn id="13" presetID="55" presetClass="entr" presetSubtype="0" fill="hold" grpId="0" nodeType="clickEffect">
                                  <p:stCondLst>
                                    <p:cond delay="0"/>
                                  </p:stCondLst>
                                  <p:childTnLst>
                                    <p:set>
                                      <p:cBhvr>
                                        <p:cTn id="14" dur="1" fill="hold">
                                          <p:stCondLst>
                                            <p:cond delay="0"/>
                                          </p:stCondLst>
                                        </p:cTn>
                                        <p:tgtEl>
                                          <p:spTgt spid="100355"/>
                                        </p:tgtEl>
                                        <p:attrNameLst>
                                          <p:attrName>style.visibility</p:attrName>
                                        </p:attrNameLst>
                                      </p:cBhvr>
                                      <p:to>
                                        <p:strVal val="visible"/>
                                      </p:to>
                                    </p:set>
                                    <p:anim calcmode="lin" valueType="num">
                                      <p:cBhvr>
                                        <p:cTn id="15" dur="1000" fill="hold"/>
                                        <p:tgtEl>
                                          <p:spTgt spid="100355"/>
                                        </p:tgtEl>
                                        <p:attrNameLst>
                                          <p:attrName>ppt_w</p:attrName>
                                        </p:attrNameLst>
                                      </p:cBhvr>
                                      <p:tavLst>
                                        <p:tav tm="0">
                                          <p:val>
                                            <p:strVal val="#ppt_w*0.70"/>
                                          </p:val>
                                        </p:tav>
                                        <p:tav tm="100000">
                                          <p:val>
                                            <p:strVal val="#ppt_w"/>
                                          </p:val>
                                        </p:tav>
                                      </p:tavLst>
                                    </p:anim>
                                    <p:anim calcmode="lin" valueType="num">
                                      <p:cBhvr>
                                        <p:cTn id="16" dur="1000" fill="hold"/>
                                        <p:tgtEl>
                                          <p:spTgt spid="100355"/>
                                        </p:tgtEl>
                                        <p:attrNameLst>
                                          <p:attrName>ppt_h</p:attrName>
                                        </p:attrNameLst>
                                      </p:cBhvr>
                                      <p:tavLst>
                                        <p:tav tm="0">
                                          <p:val>
                                            <p:strVal val="#ppt_h"/>
                                          </p:val>
                                        </p:tav>
                                        <p:tav tm="100000">
                                          <p:val>
                                            <p:strVal val="#ppt_h"/>
                                          </p:val>
                                        </p:tav>
                                      </p:tavLst>
                                    </p:anim>
                                    <p:animEffect transition="in" filter="fade">
                                      <p:cBhvr>
                                        <p:cTn id="17" dur="1000"/>
                                        <p:tgtEl>
                                          <p:spTgt spid="1003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5" grpId="0" bldLvl="0" animBg="1"/>
      <p:bldP spid="100356"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92" action="ppaction://hlinksldjump"/>
          </p:cNvPr>
          <p:cNvSpPr>
            <a:spLocks noChangeArrowheads="1"/>
          </p:cNvSpPr>
          <p:nvPr>
            <p:custDataLst>
              <p:tags r:id="rId3"/>
            </p:custDataLst>
          </p:nvPr>
        </p:nvSpPr>
        <p:spPr bwMode="auto">
          <a:xfrm>
            <a:off x="1236980" y="495935"/>
            <a:ext cx="6187440" cy="789659"/>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4000" noProof="0">
                <a:ln>
                  <a:noFill/>
                </a:ln>
                <a:solidFill>
                  <a:schemeClr val="bg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sym typeface="+mn-ea"/>
              </a:rPr>
              <a:t>1.5</a:t>
            </a:r>
            <a:r>
              <a:rPr kumimoji="1" lang="en-US" altLang="zh-CN" sz="4000" noProof="0">
                <a:ln>
                  <a:noFill/>
                </a:ln>
                <a:solidFill>
                  <a:schemeClr val="bg1"/>
                </a:solidFill>
                <a:effectLst>
                  <a:outerShdw blurRad="38100" dist="38100" dir="2700000" algn="tl">
                    <a:srgbClr val="000000"/>
                  </a:outerShdw>
                </a:effectLst>
                <a:uLnTx/>
                <a:uFillTx/>
                <a:latin typeface="宋体" panose="02010600030101010101" pitchFamily="2" charset="-122"/>
                <a:ea typeface="宋体" panose="02010600030101010101" pitchFamily="2" charset="-122"/>
                <a:sym typeface="+mn-ea"/>
              </a:rPr>
              <a:t> </a:t>
            </a:r>
            <a:r>
              <a:rPr kumimoji="1" lang="zh-CN" altLang="en-US" sz="4000" noProof="0">
                <a:ln>
                  <a:noFill/>
                </a:ln>
                <a:solidFill>
                  <a:schemeClr val="bg1"/>
                </a:solidFill>
                <a:effectLst>
                  <a:outerShdw blurRad="38100" dist="38100" dir="2700000" algn="tl">
                    <a:srgbClr val="000000"/>
                  </a:outerShdw>
                </a:effectLst>
                <a:uLnTx/>
                <a:uFillTx/>
                <a:latin typeface="宋体" panose="02010600030101010101" pitchFamily="2" charset="-122"/>
                <a:ea typeface="宋体" panose="02010600030101010101" pitchFamily="2" charset="-122"/>
                <a:sym typeface="+mn-ea"/>
              </a:rPr>
              <a:t>电路的基本分析方法</a:t>
            </a:r>
            <a:endParaRPr kumimoji="1" lang="zh-CN" altLang="en-US" sz="40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endParaRPr>
          </a:p>
        </p:txBody>
      </p:sp>
      <p:graphicFrame>
        <p:nvGraphicFramePr>
          <p:cNvPr id="101378" name="Object 2"/>
          <p:cNvGraphicFramePr/>
          <p:nvPr>
            <p:custDataLst>
              <p:tags r:id="rId4"/>
            </p:custDataLst>
          </p:nvPr>
        </p:nvGraphicFramePr>
        <p:xfrm>
          <a:off x="627063" y="4576128"/>
          <a:ext cx="7837487" cy="638175"/>
        </p:xfrm>
        <a:graphic>
          <a:graphicData uri="http://schemas.openxmlformats.org/presentationml/2006/ole">
            <mc:AlternateContent xmlns:mc="http://schemas.openxmlformats.org/markup-compatibility/2006">
              <mc:Choice xmlns:v="urn:schemas-microsoft-com:vml" Requires="v">
                <p:oleObj spid="_x0000_s43027" r:id="rId93" imgW="2730500" imgH="228600" progId="Equation.3">
                  <p:embed/>
                </p:oleObj>
              </mc:Choice>
              <mc:Fallback>
                <p:oleObj r:id="rId93" imgW="2730500" imgH="228600" progId="Equation.3">
                  <p:embed/>
                  <p:pic>
                    <p:nvPicPr>
                      <p:cNvPr id="0" name="图片 3235"/>
                      <p:cNvPicPr/>
                      <p:nvPr/>
                    </p:nvPicPr>
                    <p:blipFill>
                      <a:blip r:embed="rId94"/>
                      <a:stretch>
                        <a:fillRect/>
                      </a:stretch>
                    </p:blipFill>
                    <p:spPr>
                      <a:xfrm>
                        <a:off x="627063" y="4576128"/>
                        <a:ext cx="7837487" cy="638175"/>
                      </a:xfrm>
                      <a:prstGeom prst="rect">
                        <a:avLst/>
                      </a:prstGeom>
                      <a:solidFill>
                        <a:srgbClr val="FFCC99"/>
                      </a:solidFill>
                      <a:ln w="9525" cap="flat" cmpd="sng">
                        <a:solidFill>
                          <a:srgbClr val="CC6600"/>
                        </a:solidFill>
                        <a:prstDash val="solid"/>
                        <a:miter/>
                        <a:headEnd type="none" w="med" len="med"/>
                        <a:tailEnd type="none" w="med" len="med"/>
                      </a:ln>
                    </p:spPr>
                  </p:pic>
                </p:oleObj>
              </mc:Fallback>
            </mc:AlternateContent>
          </a:graphicData>
        </a:graphic>
      </p:graphicFrame>
      <p:sp>
        <p:nvSpPr>
          <p:cNvPr id="101379" name="Text Box 3"/>
          <p:cNvSpPr txBox="1"/>
          <p:nvPr>
            <p:custDataLst>
              <p:tags r:id="rId5"/>
            </p:custDataLst>
          </p:nvPr>
        </p:nvSpPr>
        <p:spPr>
          <a:xfrm>
            <a:off x="5651500" y="2140903"/>
            <a:ext cx="531813" cy="823912"/>
          </a:xfrm>
          <a:prstGeom prst="rect">
            <a:avLst/>
          </a:prstGeom>
          <a:noFill/>
          <a:ln w="38100">
            <a:noFill/>
          </a:ln>
        </p:spPr>
        <p:txBody>
          <a:bodyPr wrap="none">
            <a:spAutoFit/>
          </a:bodyPr>
          <a:lstStyle/>
          <a:p>
            <a:pPr eaLnBrk="0" hangingPunct="0"/>
            <a:r>
              <a:rPr lang="en-US" altLang="zh-CN" sz="4800" b="1" dirty="0">
                <a:solidFill>
                  <a:srgbClr val="000099"/>
                </a:solidFill>
                <a:latin typeface="Times New Roman" panose="02020603050405020304" pitchFamily="18" charset="0"/>
              </a:rPr>
              <a:t>+</a:t>
            </a:r>
          </a:p>
        </p:txBody>
      </p:sp>
      <p:sp>
        <p:nvSpPr>
          <p:cNvPr id="101380" name="Text Box 4"/>
          <p:cNvSpPr txBox="1">
            <a:spLocks noChangeArrowheads="1"/>
          </p:cNvSpPr>
          <p:nvPr>
            <p:custDataLst>
              <p:tags r:id="rId6"/>
            </p:custDataLst>
          </p:nvPr>
        </p:nvSpPr>
        <p:spPr bwMode="auto">
          <a:xfrm>
            <a:off x="903288" y="3983990"/>
            <a:ext cx="1357313" cy="519113"/>
          </a:xfrm>
          <a:prstGeom prst="rect">
            <a:avLst/>
          </a:prstGeom>
          <a:noFill/>
          <a:ln w="38100">
            <a:noFill/>
            <a:miter lim="800000"/>
          </a:ln>
          <a:effectLst/>
        </p:spPr>
        <p:txBody>
          <a:bodyPr>
            <a:spAutoFit/>
          </a:bodyPr>
          <a:lstStyle/>
          <a:p>
            <a:pPr marR="0" defTabSz="914400" eaLnBrk="0" hangingPunct="0">
              <a:buClrTx/>
              <a:buSzTx/>
              <a:buFontTx/>
              <a:buNone/>
              <a:defRPr/>
            </a:pPr>
            <a:r>
              <a:rPr kumimoji="1" lang="zh-CN" altLang="en-US" sz="2800" b="1" kern="1200" cap="none" spc="0" normalizeH="0" baseline="0" noProof="0">
                <a:solidFill>
                  <a:srgbClr val="006600"/>
                </a:solidFill>
                <a:effectLst>
                  <a:outerShdw blurRad="38100" dist="38100" dir="2700000" algn="tl">
                    <a:srgbClr val="C0C0C0"/>
                  </a:outerShdw>
                </a:effectLst>
                <a:latin typeface="Times New Roman" panose="02020603050405020304" pitchFamily="18" charset="0"/>
                <a:ea typeface="黑体" panose="02010609060101010101" pitchFamily="2" charset="-122"/>
                <a:cs typeface="+mn-cs"/>
              </a:rPr>
              <a:t>原电路</a:t>
            </a:r>
          </a:p>
        </p:txBody>
      </p:sp>
      <p:sp>
        <p:nvSpPr>
          <p:cNvPr id="101381" name="Text Box 5"/>
          <p:cNvSpPr txBox="1">
            <a:spLocks noChangeArrowheads="1"/>
          </p:cNvSpPr>
          <p:nvPr>
            <p:custDataLst>
              <p:tags r:id="rId7"/>
            </p:custDataLst>
          </p:nvPr>
        </p:nvSpPr>
        <p:spPr bwMode="auto">
          <a:xfrm>
            <a:off x="3484563" y="4010978"/>
            <a:ext cx="1998663" cy="519113"/>
          </a:xfrm>
          <a:prstGeom prst="rect">
            <a:avLst/>
          </a:prstGeom>
          <a:noFill/>
          <a:ln w="38100">
            <a:noFill/>
            <a:miter lim="800000"/>
          </a:ln>
          <a:effectLst/>
        </p:spPr>
        <p:txBody>
          <a:bodyPr wrap="none">
            <a:spAutoFit/>
          </a:bodyPr>
          <a:lstStyle/>
          <a:p>
            <a:pPr marR="0" defTabSz="914400" eaLnBrk="0" hangingPunct="0">
              <a:buClrTx/>
              <a:buSzTx/>
              <a:buFontTx/>
              <a:buNone/>
              <a:defRPr/>
            </a:pPr>
            <a:r>
              <a:rPr kumimoji="1" lang="en-US" altLang="zh-CN" sz="2800" b="1" i="1" kern="1200" cap="none" spc="0" normalizeH="0" baseline="0" noProof="0">
                <a:solidFill>
                  <a:srgbClr val="006600"/>
                </a:solidFill>
                <a:effectLst>
                  <a:outerShdw blurRad="38100" dist="38100" dir="2700000" algn="tl">
                    <a:srgbClr val="C0C0C0"/>
                  </a:outerShdw>
                </a:effectLst>
                <a:latin typeface="Times New Roman" panose="02020603050405020304" pitchFamily="18" charset="0"/>
                <a:ea typeface="黑体" panose="02010609060101010101" pitchFamily="2" charset="-122"/>
                <a:cs typeface="+mn-cs"/>
              </a:rPr>
              <a:t>U</a:t>
            </a:r>
            <a:r>
              <a:rPr kumimoji="1" lang="en-US" altLang="zh-CN" sz="2000" b="1" kern="1200" cap="none" spc="0" normalizeH="0" baseline="0" noProof="0">
                <a:solidFill>
                  <a:srgbClr val="006600"/>
                </a:solidFill>
                <a:effectLst>
                  <a:outerShdw blurRad="38100" dist="38100" dir="2700000" algn="tl">
                    <a:srgbClr val="C0C0C0"/>
                  </a:outerShdw>
                </a:effectLst>
                <a:latin typeface="黑体" panose="02010609060101010101" pitchFamily="2" charset="-122"/>
                <a:ea typeface="黑体" panose="02010609060101010101" pitchFamily="2" charset="-122"/>
                <a:cs typeface="+mn-cs"/>
              </a:rPr>
              <a:t>1</a:t>
            </a:r>
            <a:r>
              <a:rPr kumimoji="1" lang="zh-CN" altLang="en-US" sz="2800" b="1" kern="1200" cap="none" spc="0" normalizeH="0" baseline="0" noProof="0">
                <a:solidFill>
                  <a:srgbClr val="006600"/>
                </a:solidFill>
                <a:effectLst>
                  <a:outerShdw blurRad="38100" dist="38100" dir="2700000" algn="tl">
                    <a:srgbClr val="C0C0C0"/>
                  </a:outerShdw>
                </a:effectLst>
                <a:latin typeface="黑体" panose="02010609060101010101" pitchFamily="2" charset="-122"/>
                <a:ea typeface="黑体" panose="02010609060101010101" pitchFamily="2" charset="-122"/>
                <a:cs typeface="+mn-cs"/>
              </a:rPr>
              <a:t>单独作用</a:t>
            </a:r>
          </a:p>
        </p:txBody>
      </p:sp>
      <p:grpSp>
        <p:nvGrpSpPr>
          <p:cNvPr id="2" name="Group 6"/>
          <p:cNvGrpSpPr/>
          <p:nvPr/>
        </p:nvGrpSpPr>
        <p:grpSpPr>
          <a:xfrm>
            <a:off x="2967038" y="2464753"/>
            <a:ext cx="455612" cy="192087"/>
            <a:chOff x="1887" y="1230"/>
            <a:chExt cx="287" cy="121"/>
          </a:xfrm>
        </p:grpSpPr>
        <p:sp>
          <p:nvSpPr>
            <p:cNvPr id="40037" name="Line 7"/>
            <p:cNvSpPr/>
            <p:nvPr>
              <p:custDataLst>
                <p:tags r:id="rId88"/>
              </p:custDataLst>
            </p:nvPr>
          </p:nvSpPr>
          <p:spPr>
            <a:xfrm>
              <a:off x="1896" y="1230"/>
              <a:ext cx="269" cy="0"/>
            </a:xfrm>
            <a:prstGeom prst="line">
              <a:avLst/>
            </a:prstGeom>
            <a:ln w="38100" cap="flat" cmpd="sng">
              <a:solidFill>
                <a:srgbClr val="000099"/>
              </a:solidFill>
              <a:prstDash val="solid"/>
              <a:headEnd type="none" w="med" len="med"/>
              <a:tailEnd type="none" w="med" len="med"/>
            </a:ln>
          </p:spPr>
        </p:sp>
        <p:sp>
          <p:nvSpPr>
            <p:cNvPr id="40038" name="Line 8"/>
            <p:cNvSpPr/>
            <p:nvPr>
              <p:custDataLst>
                <p:tags r:id="rId89"/>
              </p:custDataLst>
            </p:nvPr>
          </p:nvSpPr>
          <p:spPr>
            <a:xfrm>
              <a:off x="1887" y="1351"/>
              <a:ext cx="287" cy="0"/>
            </a:xfrm>
            <a:prstGeom prst="line">
              <a:avLst/>
            </a:prstGeom>
            <a:ln w="38100" cap="flat" cmpd="sng">
              <a:solidFill>
                <a:srgbClr val="000099"/>
              </a:solidFill>
              <a:prstDash val="solid"/>
              <a:headEnd type="none" w="med" len="med"/>
              <a:tailEnd type="none" w="med" len="med"/>
            </a:ln>
          </p:spPr>
        </p:sp>
      </p:grpSp>
      <p:grpSp>
        <p:nvGrpSpPr>
          <p:cNvPr id="3" name="Group 9"/>
          <p:cNvGrpSpPr/>
          <p:nvPr/>
        </p:nvGrpSpPr>
        <p:grpSpPr>
          <a:xfrm>
            <a:off x="506413" y="1156653"/>
            <a:ext cx="2655887" cy="2847975"/>
            <a:chOff x="282" y="406"/>
            <a:chExt cx="1673" cy="1794"/>
          </a:xfrm>
        </p:grpSpPr>
        <p:sp>
          <p:nvSpPr>
            <p:cNvPr id="40003" name="Text Box 10"/>
            <p:cNvSpPr txBox="1"/>
            <p:nvPr>
              <p:custDataLst>
                <p:tags r:id="rId61"/>
              </p:custDataLst>
            </p:nvPr>
          </p:nvSpPr>
          <p:spPr>
            <a:xfrm>
              <a:off x="1613" y="940"/>
              <a:ext cx="275" cy="250"/>
            </a:xfrm>
            <a:prstGeom prst="rect">
              <a:avLst/>
            </a:prstGeom>
            <a:noFill/>
            <a:ln w="38100">
              <a:noFill/>
            </a:ln>
          </p:spPr>
          <p:txBody>
            <a:bodyPr wrap="none">
              <a:spAutoFit/>
            </a:bodyPr>
            <a:lstStyle/>
            <a:p>
              <a:r>
                <a:rPr lang="en-US" altLang="zh-CN" sz="2000" b="1" i="1" dirty="0">
                  <a:solidFill>
                    <a:srgbClr val="006600"/>
                  </a:solidFill>
                  <a:latin typeface="Times New Roman" panose="02020603050405020304" pitchFamily="18" charset="0"/>
                </a:rPr>
                <a:t>R</a:t>
              </a:r>
              <a:r>
                <a:rPr lang="en-US" altLang="zh-CN" sz="2000" b="1" baseline="-25000" dirty="0">
                  <a:solidFill>
                    <a:srgbClr val="006600"/>
                  </a:solidFill>
                  <a:latin typeface="Times New Roman" panose="02020603050405020304" pitchFamily="18" charset="0"/>
                </a:rPr>
                <a:t>2</a:t>
              </a:r>
              <a:endParaRPr lang="en-US" altLang="zh-CN" sz="2000" b="1" dirty="0">
                <a:solidFill>
                  <a:srgbClr val="006600"/>
                </a:solidFill>
                <a:latin typeface="Times New Roman" panose="02020603050405020304" pitchFamily="18" charset="0"/>
              </a:endParaRPr>
            </a:p>
          </p:txBody>
        </p:sp>
        <p:grpSp>
          <p:nvGrpSpPr>
            <p:cNvPr id="40004" name="Group 11"/>
            <p:cNvGrpSpPr/>
            <p:nvPr/>
          </p:nvGrpSpPr>
          <p:grpSpPr>
            <a:xfrm>
              <a:off x="858" y="426"/>
              <a:ext cx="304" cy="1774"/>
              <a:chOff x="858" y="426"/>
              <a:chExt cx="304" cy="1774"/>
            </a:xfrm>
          </p:grpSpPr>
          <p:sp>
            <p:nvSpPr>
              <p:cNvPr id="40035" name="Text Box 12"/>
              <p:cNvSpPr txBox="1"/>
              <p:nvPr>
                <p:custDataLst>
                  <p:tags r:id="rId86"/>
                </p:custDataLst>
              </p:nvPr>
            </p:nvSpPr>
            <p:spPr>
              <a:xfrm>
                <a:off x="858" y="1873"/>
                <a:ext cx="235" cy="327"/>
              </a:xfrm>
              <a:prstGeom prst="rect">
                <a:avLst/>
              </a:prstGeom>
              <a:noFill/>
              <a:ln w="38100">
                <a:noFill/>
              </a:ln>
            </p:spPr>
            <p:txBody>
              <a:bodyPr>
                <a:spAutoFit/>
              </a:bodyPr>
              <a:lstStyle/>
              <a:p>
                <a:r>
                  <a:rPr lang="en-US" altLang="zh-CN" sz="2800" b="1" i="1" dirty="0">
                    <a:solidFill>
                      <a:srgbClr val="009900"/>
                    </a:solidFill>
                    <a:latin typeface="Times New Roman" panose="02020603050405020304" pitchFamily="18" charset="0"/>
                  </a:rPr>
                  <a:t>B</a:t>
                </a:r>
                <a:endParaRPr lang="en-US" altLang="zh-CN" sz="2800" b="1" dirty="0">
                  <a:solidFill>
                    <a:srgbClr val="009900"/>
                  </a:solidFill>
                  <a:latin typeface="Times New Roman" panose="02020603050405020304" pitchFamily="18" charset="0"/>
                </a:endParaRPr>
              </a:p>
            </p:txBody>
          </p:sp>
          <p:sp>
            <p:nvSpPr>
              <p:cNvPr id="40036" name="Text Box 13"/>
              <p:cNvSpPr txBox="1"/>
              <p:nvPr>
                <p:custDataLst>
                  <p:tags r:id="rId87"/>
                </p:custDataLst>
              </p:nvPr>
            </p:nvSpPr>
            <p:spPr>
              <a:xfrm>
                <a:off x="897" y="426"/>
                <a:ext cx="265" cy="327"/>
              </a:xfrm>
              <a:prstGeom prst="rect">
                <a:avLst/>
              </a:prstGeom>
              <a:noFill/>
              <a:ln w="38100">
                <a:noFill/>
              </a:ln>
            </p:spPr>
            <p:txBody>
              <a:bodyPr wrap="none">
                <a:spAutoFit/>
              </a:bodyPr>
              <a:lstStyle/>
              <a:p>
                <a:r>
                  <a:rPr lang="en-US" altLang="zh-CN" sz="2800" b="1" i="1" dirty="0">
                    <a:solidFill>
                      <a:srgbClr val="009900"/>
                    </a:solidFill>
                    <a:latin typeface="Times New Roman" panose="02020603050405020304" pitchFamily="18" charset="0"/>
                  </a:rPr>
                  <a:t>A</a:t>
                </a:r>
                <a:endParaRPr lang="en-US" altLang="zh-CN" sz="2800" b="1" dirty="0">
                  <a:solidFill>
                    <a:srgbClr val="009900"/>
                  </a:solidFill>
                  <a:latin typeface="Times New Roman" panose="02020603050405020304" pitchFamily="18" charset="0"/>
                </a:endParaRPr>
              </a:p>
            </p:txBody>
          </p:sp>
        </p:grpSp>
        <p:grpSp>
          <p:nvGrpSpPr>
            <p:cNvPr id="40005" name="Group 14"/>
            <p:cNvGrpSpPr/>
            <p:nvPr/>
          </p:nvGrpSpPr>
          <p:grpSpPr>
            <a:xfrm>
              <a:off x="554" y="426"/>
              <a:ext cx="257" cy="269"/>
              <a:chOff x="379" y="380"/>
              <a:chExt cx="257" cy="269"/>
            </a:xfrm>
          </p:grpSpPr>
          <p:sp>
            <p:nvSpPr>
              <p:cNvPr id="40033" name="Text Box 15"/>
              <p:cNvSpPr txBox="1"/>
              <p:nvPr>
                <p:custDataLst>
                  <p:tags r:id="rId84"/>
                </p:custDataLst>
              </p:nvPr>
            </p:nvSpPr>
            <p:spPr>
              <a:xfrm>
                <a:off x="379" y="380"/>
                <a:ext cx="240" cy="250"/>
              </a:xfrm>
              <a:prstGeom prst="rect">
                <a:avLst/>
              </a:prstGeom>
              <a:noFill/>
              <a:ln w="38100">
                <a:noFill/>
              </a:ln>
            </p:spPr>
            <p:txBody>
              <a:bodyPr>
                <a:spAutoFit/>
              </a:bodyPr>
              <a:lstStyle/>
              <a:p>
                <a:r>
                  <a:rPr lang="en-US" altLang="zh-CN" sz="2000" b="1" i="1" dirty="0">
                    <a:solidFill>
                      <a:srgbClr val="CC0000"/>
                    </a:solidFill>
                    <a:latin typeface="Times New Roman" panose="02020603050405020304" pitchFamily="18" charset="0"/>
                  </a:rPr>
                  <a:t>I</a:t>
                </a:r>
                <a:r>
                  <a:rPr lang="en-US" altLang="zh-CN" sz="2000" b="1" baseline="-25000" dirty="0">
                    <a:solidFill>
                      <a:srgbClr val="CC0000"/>
                    </a:solidFill>
                    <a:latin typeface="Times New Roman" panose="02020603050405020304" pitchFamily="18" charset="0"/>
                  </a:rPr>
                  <a:t>1</a:t>
                </a:r>
                <a:endParaRPr lang="en-US" altLang="zh-CN" sz="2000" b="1" dirty="0">
                  <a:solidFill>
                    <a:srgbClr val="CC0000"/>
                  </a:solidFill>
                  <a:latin typeface="Times New Roman" panose="02020603050405020304" pitchFamily="18" charset="0"/>
                </a:endParaRPr>
              </a:p>
            </p:txBody>
          </p:sp>
          <p:sp>
            <p:nvSpPr>
              <p:cNvPr id="40034" name="Line 16"/>
              <p:cNvSpPr/>
              <p:nvPr>
                <p:custDataLst>
                  <p:tags r:id="rId85"/>
                </p:custDataLst>
              </p:nvPr>
            </p:nvSpPr>
            <p:spPr>
              <a:xfrm>
                <a:off x="427" y="649"/>
                <a:ext cx="209" cy="0"/>
              </a:xfrm>
              <a:prstGeom prst="line">
                <a:avLst/>
              </a:prstGeom>
              <a:ln w="38100" cap="flat" cmpd="sng">
                <a:solidFill>
                  <a:srgbClr val="FF3300"/>
                </a:solidFill>
                <a:prstDash val="solid"/>
                <a:headEnd type="none" w="med" len="med"/>
                <a:tailEnd type="triangle" w="med" len="med"/>
              </a:ln>
            </p:spPr>
          </p:sp>
        </p:grpSp>
        <p:grpSp>
          <p:nvGrpSpPr>
            <p:cNvPr id="40006" name="Group 17"/>
            <p:cNvGrpSpPr/>
            <p:nvPr/>
          </p:nvGrpSpPr>
          <p:grpSpPr>
            <a:xfrm>
              <a:off x="1172" y="406"/>
              <a:ext cx="364" cy="280"/>
              <a:chOff x="2223" y="2408"/>
              <a:chExt cx="364" cy="280"/>
            </a:xfrm>
          </p:grpSpPr>
          <p:sp>
            <p:nvSpPr>
              <p:cNvPr id="40031" name="Text Box 18"/>
              <p:cNvSpPr txBox="1"/>
              <p:nvPr>
                <p:custDataLst>
                  <p:tags r:id="rId82"/>
                </p:custDataLst>
              </p:nvPr>
            </p:nvSpPr>
            <p:spPr>
              <a:xfrm>
                <a:off x="2223" y="2408"/>
                <a:ext cx="364" cy="250"/>
              </a:xfrm>
              <a:prstGeom prst="rect">
                <a:avLst/>
              </a:prstGeom>
              <a:noFill/>
              <a:ln w="38100">
                <a:noFill/>
              </a:ln>
            </p:spPr>
            <p:txBody>
              <a:bodyPr>
                <a:spAutoFit/>
              </a:bodyPr>
              <a:lstStyle/>
              <a:p>
                <a:r>
                  <a:rPr lang="en-US" altLang="zh-CN" sz="2000" b="1" i="1" dirty="0">
                    <a:solidFill>
                      <a:srgbClr val="CC0000"/>
                    </a:solidFill>
                    <a:latin typeface="Times New Roman" panose="02020603050405020304" pitchFamily="18" charset="0"/>
                  </a:rPr>
                  <a:t>I</a:t>
                </a:r>
                <a:r>
                  <a:rPr lang="en-US" altLang="zh-CN" sz="2000" b="1" baseline="-25000" dirty="0">
                    <a:solidFill>
                      <a:srgbClr val="CC0000"/>
                    </a:solidFill>
                    <a:latin typeface="Times New Roman" panose="02020603050405020304" pitchFamily="18" charset="0"/>
                  </a:rPr>
                  <a:t>2</a:t>
                </a:r>
                <a:endParaRPr lang="en-US" altLang="zh-CN" sz="2000" b="1" dirty="0">
                  <a:solidFill>
                    <a:srgbClr val="CC0000"/>
                  </a:solidFill>
                  <a:latin typeface="Times New Roman" panose="02020603050405020304" pitchFamily="18" charset="0"/>
                </a:endParaRPr>
              </a:p>
            </p:txBody>
          </p:sp>
          <p:sp>
            <p:nvSpPr>
              <p:cNvPr id="40032" name="Line 19"/>
              <p:cNvSpPr/>
              <p:nvPr>
                <p:custDataLst>
                  <p:tags r:id="rId83"/>
                </p:custDataLst>
              </p:nvPr>
            </p:nvSpPr>
            <p:spPr>
              <a:xfrm>
                <a:off x="2245" y="2688"/>
                <a:ext cx="209" cy="0"/>
              </a:xfrm>
              <a:prstGeom prst="line">
                <a:avLst/>
              </a:prstGeom>
              <a:ln w="38100" cap="flat" cmpd="sng">
                <a:solidFill>
                  <a:srgbClr val="FF3300"/>
                </a:solidFill>
                <a:prstDash val="solid"/>
                <a:headEnd type="none" w="med" len="med"/>
                <a:tailEnd type="triangle" w="med" len="med"/>
              </a:ln>
            </p:spPr>
          </p:sp>
        </p:grpSp>
        <p:grpSp>
          <p:nvGrpSpPr>
            <p:cNvPr id="40007" name="Group 20"/>
            <p:cNvGrpSpPr/>
            <p:nvPr/>
          </p:nvGrpSpPr>
          <p:grpSpPr>
            <a:xfrm>
              <a:off x="1055" y="838"/>
              <a:ext cx="364" cy="250"/>
              <a:chOff x="1266" y="2502"/>
              <a:chExt cx="364" cy="250"/>
            </a:xfrm>
          </p:grpSpPr>
          <p:sp>
            <p:nvSpPr>
              <p:cNvPr id="40029" name="Line 21"/>
              <p:cNvSpPr/>
              <p:nvPr>
                <p:custDataLst>
                  <p:tags r:id="rId80"/>
                </p:custDataLst>
              </p:nvPr>
            </p:nvSpPr>
            <p:spPr>
              <a:xfrm>
                <a:off x="1292" y="2510"/>
                <a:ext cx="0" cy="202"/>
              </a:xfrm>
              <a:prstGeom prst="line">
                <a:avLst/>
              </a:prstGeom>
              <a:ln w="38100" cap="flat" cmpd="sng">
                <a:solidFill>
                  <a:srgbClr val="FF3300"/>
                </a:solidFill>
                <a:prstDash val="solid"/>
                <a:headEnd type="none" w="med" len="med"/>
                <a:tailEnd type="triangle" w="med" len="med"/>
              </a:ln>
            </p:spPr>
          </p:sp>
          <p:sp>
            <p:nvSpPr>
              <p:cNvPr id="40030" name="Text Box 22"/>
              <p:cNvSpPr txBox="1"/>
              <p:nvPr>
                <p:custDataLst>
                  <p:tags r:id="rId81"/>
                </p:custDataLst>
              </p:nvPr>
            </p:nvSpPr>
            <p:spPr>
              <a:xfrm>
                <a:off x="1266" y="2502"/>
                <a:ext cx="364" cy="250"/>
              </a:xfrm>
              <a:prstGeom prst="rect">
                <a:avLst/>
              </a:prstGeom>
              <a:noFill/>
              <a:ln w="38100">
                <a:noFill/>
              </a:ln>
            </p:spPr>
            <p:txBody>
              <a:bodyPr>
                <a:spAutoFit/>
              </a:bodyPr>
              <a:lstStyle/>
              <a:p>
                <a:r>
                  <a:rPr lang="en-US" altLang="zh-CN" sz="2000" b="1" i="1" dirty="0">
                    <a:solidFill>
                      <a:srgbClr val="CC0000"/>
                    </a:solidFill>
                    <a:latin typeface="Times New Roman" panose="02020603050405020304" pitchFamily="18" charset="0"/>
                  </a:rPr>
                  <a:t>I</a:t>
                </a:r>
                <a:r>
                  <a:rPr lang="en-US" altLang="zh-CN" sz="2000" b="1" baseline="-25000" dirty="0">
                    <a:solidFill>
                      <a:srgbClr val="CC0000"/>
                    </a:solidFill>
                    <a:latin typeface="Times New Roman" panose="02020603050405020304" pitchFamily="18" charset="0"/>
                  </a:rPr>
                  <a:t>3</a:t>
                </a:r>
                <a:endParaRPr lang="en-US" altLang="zh-CN" sz="2000" b="1" dirty="0">
                  <a:solidFill>
                    <a:srgbClr val="CC0000"/>
                  </a:solidFill>
                  <a:latin typeface="Times New Roman" panose="02020603050405020304" pitchFamily="18" charset="0"/>
                </a:endParaRPr>
              </a:p>
            </p:txBody>
          </p:sp>
        </p:grpSp>
        <p:sp>
          <p:nvSpPr>
            <p:cNvPr id="40008" name="Text Box 23"/>
            <p:cNvSpPr txBox="1"/>
            <p:nvPr>
              <p:custDataLst>
                <p:tags r:id="rId62"/>
              </p:custDataLst>
            </p:nvPr>
          </p:nvSpPr>
          <p:spPr>
            <a:xfrm>
              <a:off x="1047" y="1156"/>
              <a:ext cx="275" cy="250"/>
            </a:xfrm>
            <a:prstGeom prst="rect">
              <a:avLst/>
            </a:prstGeom>
            <a:noFill/>
            <a:ln w="38100">
              <a:noFill/>
            </a:ln>
          </p:spPr>
          <p:txBody>
            <a:bodyPr wrap="none">
              <a:spAutoFit/>
            </a:bodyPr>
            <a:lstStyle/>
            <a:p>
              <a:r>
                <a:rPr lang="en-US" altLang="zh-CN" sz="2000" b="1" i="1" dirty="0">
                  <a:solidFill>
                    <a:srgbClr val="006600"/>
                  </a:solidFill>
                  <a:latin typeface="Times New Roman" panose="02020603050405020304" pitchFamily="18" charset="0"/>
                </a:rPr>
                <a:t>R</a:t>
              </a:r>
              <a:r>
                <a:rPr lang="en-US" altLang="zh-CN" sz="2000" b="1" baseline="-25000" dirty="0">
                  <a:solidFill>
                    <a:srgbClr val="006600"/>
                  </a:solidFill>
                  <a:latin typeface="Times New Roman" panose="02020603050405020304" pitchFamily="18" charset="0"/>
                </a:rPr>
                <a:t>3</a:t>
              </a:r>
              <a:endParaRPr lang="en-US" altLang="zh-CN" sz="2000" b="1" dirty="0">
                <a:solidFill>
                  <a:srgbClr val="006600"/>
                </a:solidFill>
                <a:latin typeface="Times New Roman" panose="02020603050405020304" pitchFamily="18" charset="0"/>
              </a:endParaRPr>
            </a:p>
          </p:txBody>
        </p:sp>
        <p:grpSp>
          <p:nvGrpSpPr>
            <p:cNvPr id="40009" name="Group 24"/>
            <p:cNvGrpSpPr/>
            <p:nvPr/>
          </p:nvGrpSpPr>
          <p:grpSpPr>
            <a:xfrm>
              <a:off x="1586" y="1213"/>
              <a:ext cx="369" cy="543"/>
              <a:chOff x="1622" y="1972"/>
              <a:chExt cx="369" cy="543"/>
            </a:xfrm>
          </p:grpSpPr>
          <p:sp>
            <p:nvSpPr>
              <p:cNvPr id="40026" name="Text Box 25"/>
              <p:cNvSpPr txBox="1"/>
              <p:nvPr>
                <p:custDataLst>
                  <p:tags r:id="rId77"/>
                </p:custDataLst>
              </p:nvPr>
            </p:nvSpPr>
            <p:spPr>
              <a:xfrm>
                <a:off x="1707" y="2167"/>
                <a:ext cx="284" cy="250"/>
              </a:xfrm>
              <a:prstGeom prst="rect">
                <a:avLst/>
              </a:prstGeom>
              <a:noFill/>
              <a:ln w="38100">
                <a:noFill/>
              </a:ln>
            </p:spPr>
            <p:txBody>
              <a:bodyPr wrap="none">
                <a:spAutoFit/>
              </a:bodyPr>
              <a:lstStyle/>
              <a:p>
                <a:r>
                  <a:rPr lang="en-US" altLang="zh-CN" sz="2000" b="1" i="1" dirty="0">
                    <a:solidFill>
                      <a:srgbClr val="006600"/>
                    </a:solidFill>
                    <a:latin typeface="Times New Roman" panose="02020603050405020304" pitchFamily="18" charset="0"/>
                  </a:rPr>
                  <a:t>U</a:t>
                </a:r>
                <a:r>
                  <a:rPr lang="en-US" altLang="zh-CN" sz="2000" b="1" baseline="-25000" dirty="0">
                    <a:solidFill>
                      <a:srgbClr val="006600"/>
                    </a:solidFill>
                    <a:latin typeface="Times New Roman" panose="02020603050405020304" pitchFamily="18" charset="0"/>
                  </a:rPr>
                  <a:t>2</a:t>
                </a:r>
                <a:endParaRPr lang="en-US" altLang="zh-CN" sz="2000" b="1" dirty="0">
                  <a:solidFill>
                    <a:srgbClr val="006600"/>
                  </a:solidFill>
                  <a:latin typeface="Times New Roman" panose="02020603050405020304" pitchFamily="18" charset="0"/>
                </a:endParaRPr>
              </a:p>
            </p:txBody>
          </p:sp>
          <p:sp>
            <p:nvSpPr>
              <p:cNvPr id="40027" name="Text Box 26"/>
              <p:cNvSpPr txBox="1"/>
              <p:nvPr>
                <p:custDataLst>
                  <p:tags r:id="rId78"/>
                </p:custDataLst>
              </p:nvPr>
            </p:nvSpPr>
            <p:spPr>
              <a:xfrm>
                <a:off x="1622" y="1972"/>
                <a:ext cx="225" cy="288"/>
              </a:xfrm>
              <a:prstGeom prst="rect">
                <a:avLst/>
              </a:prstGeom>
              <a:noFill/>
              <a:ln w="38100">
                <a:noFill/>
              </a:ln>
            </p:spPr>
            <p:txBody>
              <a:bodyPr wrap="none">
                <a:spAutoFit/>
              </a:bodyPr>
              <a:lstStyle/>
              <a:p>
                <a:r>
                  <a:rPr lang="en-US" altLang="zh-CN" b="1" dirty="0">
                    <a:solidFill>
                      <a:srgbClr val="A50021"/>
                    </a:solidFill>
                    <a:latin typeface="Times New Roman" panose="02020603050405020304" pitchFamily="18" charset="0"/>
                  </a:rPr>
                  <a:t>+</a:t>
                </a:r>
              </a:p>
            </p:txBody>
          </p:sp>
          <p:sp>
            <p:nvSpPr>
              <p:cNvPr id="40028" name="Text Box 27"/>
              <p:cNvSpPr txBox="1"/>
              <p:nvPr>
                <p:custDataLst>
                  <p:tags r:id="rId79"/>
                </p:custDataLst>
              </p:nvPr>
            </p:nvSpPr>
            <p:spPr>
              <a:xfrm>
                <a:off x="1625" y="2227"/>
                <a:ext cx="212" cy="288"/>
              </a:xfrm>
              <a:prstGeom prst="rect">
                <a:avLst/>
              </a:prstGeom>
              <a:noFill/>
              <a:ln w="38100">
                <a:noFill/>
              </a:ln>
            </p:spPr>
            <p:txBody>
              <a:bodyPr wrap="none">
                <a:spAutoFit/>
              </a:bodyPr>
              <a:lstStyle/>
              <a:p>
                <a:r>
                  <a:rPr lang="en-US" altLang="zh-CN" b="1" dirty="0">
                    <a:solidFill>
                      <a:srgbClr val="A50021"/>
                    </a:solidFill>
                    <a:latin typeface="Times New Roman" panose="02020603050405020304" pitchFamily="18" charset="0"/>
                  </a:rPr>
                  <a:t>_</a:t>
                </a:r>
              </a:p>
            </p:txBody>
          </p:sp>
        </p:grpSp>
        <p:grpSp>
          <p:nvGrpSpPr>
            <p:cNvPr id="40010" name="Group 28"/>
            <p:cNvGrpSpPr/>
            <p:nvPr/>
          </p:nvGrpSpPr>
          <p:grpSpPr>
            <a:xfrm>
              <a:off x="282" y="748"/>
              <a:ext cx="1421" cy="1113"/>
              <a:chOff x="282" y="748"/>
              <a:chExt cx="1421" cy="1113"/>
            </a:xfrm>
          </p:grpSpPr>
          <p:sp>
            <p:nvSpPr>
              <p:cNvPr id="40016" name="Line 29"/>
              <p:cNvSpPr/>
              <p:nvPr>
                <p:custDataLst>
                  <p:tags r:id="rId67"/>
                </p:custDataLst>
              </p:nvPr>
            </p:nvSpPr>
            <p:spPr>
              <a:xfrm>
                <a:off x="989" y="748"/>
                <a:ext cx="0" cy="1113"/>
              </a:xfrm>
              <a:prstGeom prst="line">
                <a:avLst/>
              </a:prstGeom>
              <a:ln w="38100" cap="flat" cmpd="sng">
                <a:solidFill>
                  <a:srgbClr val="000099"/>
                </a:solidFill>
                <a:prstDash val="solid"/>
                <a:headEnd type="oval" w="med" len="med"/>
                <a:tailEnd type="oval" w="med" len="med"/>
              </a:ln>
            </p:spPr>
          </p:sp>
          <p:sp>
            <p:nvSpPr>
              <p:cNvPr id="40017" name="Rectangle 30"/>
              <p:cNvSpPr/>
              <p:nvPr>
                <p:custDataLst>
                  <p:tags r:id="rId68"/>
                </p:custDataLst>
              </p:nvPr>
            </p:nvSpPr>
            <p:spPr>
              <a:xfrm>
                <a:off x="928" y="1153"/>
                <a:ext cx="130" cy="253"/>
              </a:xfrm>
              <a:prstGeom prst="rect">
                <a:avLst/>
              </a:prstGeom>
              <a:solidFill>
                <a:schemeClr val="bg1"/>
              </a:solidFill>
              <a:ln w="38100" cap="flat" cmpd="sng">
                <a:solidFill>
                  <a:srgbClr val="000099"/>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0018" name="Line 31"/>
              <p:cNvSpPr/>
              <p:nvPr>
                <p:custDataLst>
                  <p:tags r:id="rId69"/>
                </p:custDataLst>
              </p:nvPr>
            </p:nvSpPr>
            <p:spPr>
              <a:xfrm>
                <a:off x="416" y="1861"/>
                <a:ext cx="1148" cy="0"/>
              </a:xfrm>
              <a:prstGeom prst="line">
                <a:avLst/>
              </a:prstGeom>
              <a:ln w="38100" cap="flat" cmpd="sng">
                <a:solidFill>
                  <a:srgbClr val="000099"/>
                </a:solidFill>
                <a:prstDash val="solid"/>
                <a:headEnd type="none" w="med" len="med"/>
                <a:tailEnd type="none" w="med" len="med"/>
              </a:ln>
            </p:spPr>
          </p:sp>
          <p:sp>
            <p:nvSpPr>
              <p:cNvPr id="40019" name="Line 32"/>
              <p:cNvSpPr/>
              <p:nvPr>
                <p:custDataLst>
                  <p:tags r:id="rId70"/>
                </p:custDataLst>
              </p:nvPr>
            </p:nvSpPr>
            <p:spPr>
              <a:xfrm>
                <a:off x="416" y="748"/>
                <a:ext cx="1148" cy="0"/>
              </a:xfrm>
              <a:prstGeom prst="line">
                <a:avLst/>
              </a:prstGeom>
              <a:ln w="38100" cap="flat" cmpd="sng">
                <a:solidFill>
                  <a:srgbClr val="000099"/>
                </a:solidFill>
                <a:prstDash val="solid"/>
                <a:headEnd type="none" w="med" len="med"/>
                <a:tailEnd type="none" w="med" len="med"/>
              </a:ln>
            </p:spPr>
          </p:sp>
          <p:sp>
            <p:nvSpPr>
              <p:cNvPr id="40020" name="Line 33"/>
              <p:cNvSpPr/>
              <p:nvPr>
                <p:custDataLst>
                  <p:tags r:id="rId71"/>
                </p:custDataLst>
              </p:nvPr>
            </p:nvSpPr>
            <p:spPr>
              <a:xfrm>
                <a:off x="416" y="748"/>
                <a:ext cx="0" cy="1113"/>
              </a:xfrm>
              <a:prstGeom prst="line">
                <a:avLst/>
              </a:prstGeom>
              <a:ln w="38100" cap="flat" cmpd="sng">
                <a:solidFill>
                  <a:srgbClr val="000099"/>
                </a:solidFill>
                <a:prstDash val="solid"/>
                <a:headEnd type="none" w="med" len="med"/>
                <a:tailEnd type="none" w="med" len="med"/>
              </a:ln>
            </p:spPr>
          </p:sp>
          <p:sp>
            <p:nvSpPr>
              <p:cNvPr id="40021" name="Oval 34"/>
              <p:cNvSpPr/>
              <p:nvPr>
                <p:custDataLst>
                  <p:tags r:id="rId72"/>
                </p:custDataLst>
              </p:nvPr>
            </p:nvSpPr>
            <p:spPr>
              <a:xfrm>
                <a:off x="1431" y="1386"/>
                <a:ext cx="272" cy="293"/>
              </a:xfrm>
              <a:prstGeom prst="ellipse">
                <a:avLst/>
              </a:prstGeom>
              <a:solidFill>
                <a:schemeClr val="bg1"/>
              </a:solidFill>
              <a:ln w="38100" cap="flat" cmpd="sng">
                <a:solidFill>
                  <a:srgbClr val="000099"/>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0022" name="Line 35"/>
              <p:cNvSpPr/>
              <p:nvPr>
                <p:custDataLst>
                  <p:tags r:id="rId73"/>
                </p:custDataLst>
              </p:nvPr>
            </p:nvSpPr>
            <p:spPr>
              <a:xfrm>
                <a:off x="1564" y="748"/>
                <a:ext cx="0" cy="1113"/>
              </a:xfrm>
              <a:prstGeom prst="line">
                <a:avLst/>
              </a:prstGeom>
              <a:ln w="38100" cap="flat" cmpd="sng">
                <a:solidFill>
                  <a:srgbClr val="000099"/>
                </a:solidFill>
                <a:prstDash val="solid"/>
                <a:headEnd type="none" w="med" len="med"/>
                <a:tailEnd type="none" w="med" len="med"/>
              </a:ln>
            </p:spPr>
          </p:sp>
          <p:sp>
            <p:nvSpPr>
              <p:cNvPr id="40023" name="Rectangle 36"/>
              <p:cNvSpPr/>
              <p:nvPr>
                <p:custDataLst>
                  <p:tags r:id="rId74"/>
                </p:custDataLst>
              </p:nvPr>
            </p:nvSpPr>
            <p:spPr>
              <a:xfrm>
                <a:off x="1502" y="935"/>
                <a:ext cx="122" cy="235"/>
              </a:xfrm>
              <a:prstGeom prst="rect">
                <a:avLst/>
              </a:prstGeom>
              <a:solidFill>
                <a:schemeClr val="bg1"/>
              </a:solidFill>
              <a:ln w="38100" cap="flat" cmpd="sng">
                <a:solidFill>
                  <a:srgbClr val="000099"/>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0024" name="Oval 37"/>
              <p:cNvSpPr/>
              <p:nvPr>
                <p:custDataLst>
                  <p:tags r:id="rId75"/>
                </p:custDataLst>
              </p:nvPr>
            </p:nvSpPr>
            <p:spPr>
              <a:xfrm>
                <a:off x="282" y="1352"/>
                <a:ext cx="272" cy="293"/>
              </a:xfrm>
              <a:prstGeom prst="ellipse">
                <a:avLst/>
              </a:prstGeom>
              <a:noFill/>
              <a:ln w="38100" cap="flat" cmpd="sng">
                <a:solidFill>
                  <a:srgbClr val="000099"/>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0025" name="Rectangle 38"/>
              <p:cNvSpPr/>
              <p:nvPr>
                <p:custDataLst>
                  <p:tags r:id="rId76"/>
                </p:custDataLst>
              </p:nvPr>
            </p:nvSpPr>
            <p:spPr>
              <a:xfrm>
                <a:off x="353" y="901"/>
                <a:ext cx="122" cy="235"/>
              </a:xfrm>
              <a:prstGeom prst="rect">
                <a:avLst/>
              </a:prstGeom>
              <a:solidFill>
                <a:schemeClr val="bg1"/>
              </a:solidFill>
              <a:ln w="38100" cap="flat" cmpd="sng">
                <a:solidFill>
                  <a:srgbClr val="000099"/>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sp>
          <p:nvSpPr>
            <p:cNvPr id="40011" name="Text Box 39"/>
            <p:cNvSpPr txBox="1"/>
            <p:nvPr>
              <p:custDataLst>
                <p:tags r:id="rId63"/>
              </p:custDataLst>
            </p:nvPr>
          </p:nvSpPr>
          <p:spPr>
            <a:xfrm>
              <a:off x="455" y="906"/>
              <a:ext cx="275" cy="250"/>
            </a:xfrm>
            <a:prstGeom prst="rect">
              <a:avLst/>
            </a:prstGeom>
            <a:noFill/>
            <a:ln w="38100">
              <a:noFill/>
            </a:ln>
          </p:spPr>
          <p:txBody>
            <a:bodyPr wrap="none">
              <a:spAutoFit/>
            </a:bodyPr>
            <a:lstStyle/>
            <a:p>
              <a:r>
                <a:rPr lang="en-US" altLang="zh-CN" sz="2000" b="1" i="1" dirty="0">
                  <a:solidFill>
                    <a:srgbClr val="006600"/>
                  </a:solidFill>
                  <a:latin typeface="Times New Roman" panose="02020603050405020304" pitchFamily="18" charset="0"/>
                </a:rPr>
                <a:t>R</a:t>
              </a:r>
              <a:r>
                <a:rPr lang="en-US" altLang="zh-CN" sz="2000" b="1" baseline="-25000" dirty="0">
                  <a:solidFill>
                    <a:srgbClr val="006600"/>
                  </a:solidFill>
                  <a:latin typeface="Times New Roman" panose="02020603050405020304" pitchFamily="18" charset="0"/>
                </a:rPr>
                <a:t>1</a:t>
              </a:r>
              <a:endParaRPr lang="en-US" altLang="zh-CN" sz="2000" b="1" dirty="0">
                <a:solidFill>
                  <a:srgbClr val="006600"/>
                </a:solidFill>
                <a:latin typeface="Times New Roman" panose="02020603050405020304" pitchFamily="18" charset="0"/>
              </a:endParaRPr>
            </a:p>
          </p:txBody>
        </p:sp>
        <p:grpSp>
          <p:nvGrpSpPr>
            <p:cNvPr id="40012" name="Group 40"/>
            <p:cNvGrpSpPr/>
            <p:nvPr/>
          </p:nvGrpSpPr>
          <p:grpSpPr>
            <a:xfrm>
              <a:off x="428" y="1179"/>
              <a:ext cx="369" cy="543"/>
              <a:chOff x="1622" y="1972"/>
              <a:chExt cx="369" cy="543"/>
            </a:xfrm>
          </p:grpSpPr>
          <p:sp>
            <p:nvSpPr>
              <p:cNvPr id="40013" name="Text Box 41"/>
              <p:cNvSpPr txBox="1"/>
              <p:nvPr>
                <p:custDataLst>
                  <p:tags r:id="rId64"/>
                </p:custDataLst>
              </p:nvPr>
            </p:nvSpPr>
            <p:spPr>
              <a:xfrm>
                <a:off x="1707" y="2167"/>
                <a:ext cx="284" cy="250"/>
              </a:xfrm>
              <a:prstGeom prst="rect">
                <a:avLst/>
              </a:prstGeom>
              <a:noFill/>
              <a:ln w="38100">
                <a:noFill/>
              </a:ln>
            </p:spPr>
            <p:txBody>
              <a:bodyPr wrap="none">
                <a:spAutoFit/>
              </a:bodyPr>
              <a:lstStyle/>
              <a:p>
                <a:r>
                  <a:rPr lang="en-US" altLang="zh-CN" sz="2000" b="1" i="1" dirty="0">
                    <a:solidFill>
                      <a:srgbClr val="006600"/>
                    </a:solidFill>
                    <a:latin typeface="Times New Roman" panose="02020603050405020304" pitchFamily="18" charset="0"/>
                  </a:rPr>
                  <a:t>U</a:t>
                </a:r>
                <a:r>
                  <a:rPr lang="en-US" altLang="zh-CN" sz="2000" b="1" baseline="-25000" dirty="0">
                    <a:solidFill>
                      <a:srgbClr val="006600"/>
                    </a:solidFill>
                    <a:latin typeface="Times New Roman" panose="02020603050405020304" pitchFamily="18" charset="0"/>
                  </a:rPr>
                  <a:t>1</a:t>
                </a:r>
                <a:endParaRPr lang="en-US" altLang="zh-CN" sz="2000" b="1" dirty="0">
                  <a:solidFill>
                    <a:srgbClr val="006600"/>
                  </a:solidFill>
                  <a:latin typeface="Times New Roman" panose="02020603050405020304" pitchFamily="18" charset="0"/>
                </a:endParaRPr>
              </a:p>
            </p:txBody>
          </p:sp>
          <p:sp>
            <p:nvSpPr>
              <p:cNvPr id="40014" name="Text Box 42"/>
              <p:cNvSpPr txBox="1"/>
              <p:nvPr>
                <p:custDataLst>
                  <p:tags r:id="rId65"/>
                </p:custDataLst>
              </p:nvPr>
            </p:nvSpPr>
            <p:spPr>
              <a:xfrm>
                <a:off x="1622" y="1972"/>
                <a:ext cx="225" cy="288"/>
              </a:xfrm>
              <a:prstGeom prst="rect">
                <a:avLst/>
              </a:prstGeom>
              <a:noFill/>
              <a:ln w="38100">
                <a:noFill/>
              </a:ln>
            </p:spPr>
            <p:txBody>
              <a:bodyPr wrap="none">
                <a:spAutoFit/>
              </a:bodyPr>
              <a:lstStyle/>
              <a:p>
                <a:r>
                  <a:rPr lang="en-US" altLang="zh-CN" b="1" dirty="0">
                    <a:solidFill>
                      <a:srgbClr val="A50021"/>
                    </a:solidFill>
                    <a:latin typeface="Times New Roman" panose="02020603050405020304" pitchFamily="18" charset="0"/>
                  </a:rPr>
                  <a:t>+</a:t>
                </a:r>
              </a:p>
            </p:txBody>
          </p:sp>
          <p:sp>
            <p:nvSpPr>
              <p:cNvPr id="40015" name="Text Box 43"/>
              <p:cNvSpPr txBox="1"/>
              <p:nvPr>
                <p:custDataLst>
                  <p:tags r:id="rId66"/>
                </p:custDataLst>
              </p:nvPr>
            </p:nvSpPr>
            <p:spPr>
              <a:xfrm>
                <a:off x="1625" y="2227"/>
                <a:ext cx="212" cy="288"/>
              </a:xfrm>
              <a:prstGeom prst="rect">
                <a:avLst/>
              </a:prstGeom>
              <a:noFill/>
              <a:ln w="38100">
                <a:noFill/>
              </a:ln>
            </p:spPr>
            <p:txBody>
              <a:bodyPr wrap="none">
                <a:spAutoFit/>
              </a:bodyPr>
              <a:lstStyle/>
              <a:p>
                <a:r>
                  <a:rPr lang="en-US" altLang="zh-CN" b="1" dirty="0">
                    <a:solidFill>
                      <a:srgbClr val="A50021"/>
                    </a:solidFill>
                    <a:latin typeface="Times New Roman" panose="02020603050405020304" pitchFamily="18" charset="0"/>
                  </a:rPr>
                  <a:t>_</a:t>
                </a:r>
              </a:p>
            </p:txBody>
          </p:sp>
        </p:grpSp>
      </p:grpSp>
      <p:grpSp>
        <p:nvGrpSpPr>
          <p:cNvPr id="11" name="Group 44"/>
          <p:cNvGrpSpPr/>
          <p:nvPr/>
        </p:nvGrpSpPr>
        <p:grpSpPr>
          <a:xfrm>
            <a:off x="3414713" y="1102678"/>
            <a:ext cx="2551112" cy="2876550"/>
            <a:chOff x="2114" y="372"/>
            <a:chExt cx="1607" cy="1812"/>
          </a:xfrm>
        </p:grpSpPr>
        <p:sp>
          <p:nvSpPr>
            <p:cNvPr id="39977" name="Line 45"/>
            <p:cNvSpPr/>
            <p:nvPr>
              <p:custDataLst>
                <p:tags r:id="rId37"/>
              </p:custDataLst>
            </p:nvPr>
          </p:nvSpPr>
          <p:spPr>
            <a:xfrm>
              <a:off x="2821" y="742"/>
              <a:ext cx="0" cy="1113"/>
            </a:xfrm>
            <a:prstGeom prst="line">
              <a:avLst/>
            </a:prstGeom>
            <a:ln w="38100" cap="flat" cmpd="sng">
              <a:solidFill>
                <a:srgbClr val="000099"/>
              </a:solidFill>
              <a:prstDash val="solid"/>
              <a:headEnd type="oval" w="med" len="med"/>
              <a:tailEnd type="oval" w="med" len="med"/>
            </a:ln>
          </p:spPr>
        </p:sp>
        <p:sp>
          <p:nvSpPr>
            <p:cNvPr id="39978" name="Rectangle 46"/>
            <p:cNvSpPr/>
            <p:nvPr>
              <p:custDataLst>
                <p:tags r:id="rId38"/>
              </p:custDataLst>
            </p:nvPr>
          </p:nvSpPr>
          <p:spPr>
            <a:xfrm>
              <a:off x="2760" y="1147"/>
              <a:ext cx="130" cy="253"/>
            </a:xfrm>
            <a:prstGeom prst="rect">
              <a:avLst/>
            </a:prstGeom>
            <a:solidFill>
              <a:schemeClr val="bg1"/>
            </a:solidFill>
            <a:ln w="38100" cap="flat" cmpd="sng">
              <a:solidFill>
                <a:srgbClr val="000099"/>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9979" name="Line 47"/>
            <p:cNvSpPr/>
            <p:nvPr>
              <p:custDataLst>
                <p:tags r:id="rId39"/>
              </p:custDataLst>
            </p:nvPr>
          </p:nvSpPr>
          <p:spPr>
            <a:xfrm>
              <a:off x="2248" y="1855"/>
              <a:ext cx="1148" cy="0"/>
            </a:xfrm>
            <a:prstGeom prst="line">
              <a:avLst/>
            </a:prstGeom>
            <a:ln w="38100" cap="flat" cmpd="sng">
              <a:solidFill>
                <a:srgbClr val="000099"/>
              </a:solidFill>
              <a:prstDash val="solid"/>
              <a:headEnd type="none" w="med" len="med"/>
              <a:tailEnd type="none" w="med" len="med"/>
            </a:ln>
          </p:spPr>
        </p:sp>
        <p:sp>
          <p:nvSpPr>
            <p:cNvPr id="39980" name="Line 48"/>
            <p:cNvSpPr/>
            <p:nvPr>
              <p:custDataLst>
                <p:tags r:id="rId40"/>
              </p:custDataLst>
            </p:nvPr>
          </p:nvSpPr>
          <p:spPr>
            <a:xfrm>
              <a:off x="2248" y="742"/>
              <a:ext cx="1148" cy="0"/>
            </a:xfrm>
            <a:prstGeom prst="line">
              <a:avLst/>
            </a:prstGeom>
            <a:ln w="38100" cap="flat" cmpd="sng">
              <a:solidFill>
                <a:srgbClr val="000099"/>
              </a:solidFill>
              <a:prstDash val="solid"/>
              <a:headEnd type="none" w="med" len="med"/>
              <a:tailEnd type="none" w="med" len="med"/>
            </a:ln>
          </p:spPr>
        </p:sp>
        <p:sp>
          <p:nvSpPr>
            <p:cNvPr id="39981" name="Line 49"/>
            <p:cNvSpPr/>
            <p:nvPr>
              <p:custDataLst>
                <p:tags r:id="rId41"/>
              </p:custDataLst>
            </p:nvPr>
          </p:nvSpPr>
          <p:spPr>
            <a:xfrm>
              <a:off x="2248" y="742"/>
              <a:ext cx="0" cy="1113"/>
            </a:xfrm>
            <a:prstGeom prst="line">
              <a:avLst/>
            </a:prstGeom>
            <a:ln w="38100" cap="flat" cmpd="sng">
              <a:solidFill>
                <a:srgbClr val="000099"/>
              </a:solidFill>
              <a:prstDash val="solid"/>
              <a:headEnd type="none" w="med" len="med"/>
              <a:tailEnd type="none" w="med" len="med"/>
            </a:ln>
          </p:spPr>
        </p:sp>
        <p:sp>
          <p:nvSpPr>
            <p:cNvPr id="39982" name="Line 50"/>
            <p:cNvSpPr/>
            <p:nvPr>
              <p:custDataLst>
                <p:tags r:id="rId42"/>
              </p:custDataLst>
            </p:nvPr>
          </p:nvSpPr>
          <p:spPr>
            <a:xfrm>
              <a:off x="3396" y="742"/>
              <a:ext cx="0" cy="1113"/>
            </a:xfrm>
            <a:prstGeom prst="line">
              <a:avLst/>
            </a:prstGeom>
            <a:ln w="38100" cap="flat" cmpd="sng">
              <a:solidFill>
                <a:srgbClr val="000099"/>
              </a:solidFill>
              <a:prstDash val="solid"/>
              <a:headEnd type="none" w="med" len="med"/>
              <a:tailEnd type="none" w="med" len="med"/>
            </a:ln>
          </p:spPr>
        </p:sp>
        <p:sp>
          <p:nvSpPr>
            <p:cNvPr id="39983" name="Rectangle 51"/>
            <p:cNvSpPr/>
            <p:nvPr>
              <p:custDataLst>
                <p:tags r:id="rId43"/>
              </p:custDataLst>
            </p:nvPr>
          </p:nvSpPr>
          <p:spPr>
            <a:xfrm>
              <a:off x="3334" y="929"/>
              <a:ext cx="122" cy="235"/>
            </a:xfrm>
            <a:prstGeom prst="rect">
              <a:avLst/>
            </a:prstGeom>
            <a:solidFill>
              <a:schemeClr val="bg1"/>
            </a:solidFill>
            <a:ln w="38100" cap="flat" cmpd="sng">
              <a:solidFill>
                <a:srgbClr val="000099"/>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9984" name="Oval 52"/>
            <p:cNvSpPr/>
            <p:nvPr>
              <p:custDataLst>
                <p:tags r:id="rId44"/>
              </p:custDataLst>
            </p:nvPr>
          </p:nvSpPr>
          <p:spPr>
            <a:xfrm>
              <a:off x="2114" y="1346"/>
              <a:ext cx="272" cy="293"/>
            </a:xfrm>
            <a:prstGeom prst="ellipse">
              <a:avLst/>
            </a:prstGeom>
            <a:noFill/>
            <a:ln w="38100" cap="flat" cmpd="sng">
              <a:solidFill>
                <a:srgbClr val="000099"/>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9985" name="Rectangle 53"/>
            <p:cNvSpPr/>
            <p:nvPr>
              <p:custDataLst>
                <p:tags r:id="rId45"/>
              </p:custDataLst>
            </p:nvPr>
          </p:nvSpPr>
          <p:spPr>
            <a:xfrm>
              <a:off x="2185" y="895"/>
              <a:ext cx="122" cy="235"/>
            </a:xfrm>
            <a:prstGeom prst="rect">
              <a:avLst/>
            </a:prstGeom>
            <a:solidFill>
              <a:schemeClr val="bg1"/>
            </a:solidFill>
            <a:ln w="38100" cap="flat" cmpd="sng">
              <a:solidFill>
                <a:srgbClr val="000099"/>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9986" name="Text Box 54"/>
            <p:cNvSpPr txBox="1"/>
            <p:nvPr>
              <p:custDataLst>
                <p:tags r:id="rId46"/>
              </p:custDataLst>
            </p:nvPr>
          </p:nvSpPr>
          <p:spPr>
            <a:xfrm>
              <a:off x="3446" y="906"/>
              <a:ext cx="275" cy="250"/>
            </a:xfrm>
            <a:prstGeom prst="rect">
              <a:avLst/>
            </a:prstGeom>
            <a:noFill/>
            <a:ln w="38100">
              <a:noFill/>
            </a:ln>
          </p:spPr>
          <p:txBody>
            <a:bodyPr wrap="none">
              <a:spAutoFit/>
            </a:bodyPr>
            <a:lstStyle/>
            <a:p>
              <a:r>
                <a:rPr lang="en-US" altLang="zh-CN" sz="2000" b="1" i="1" dirty="0">
                  <a:solidFill>
                    <a:srgbClr val="006600"/>
                  </a:solidFill>
                  <a:latin typeface="Times New Roman" panose="02020603050405020304" pitchFamily="18" charset="0"/>
                </a:rPr>
                <a:t>R</a:t>
              </a:r>
              <a:r>
                <a:rPr lang="en-US" altLang="zh-CN" sz="2000" b="1" baseline="-25000" dirty="0">
                  <a:solidFill>
                    <a:srgbClr val="006600"/>
                  </a:solidFill>
                  <a:latin typeface="Times New Roman" panose="02020603050405020304" pitchFamily="18" charset="0"/>
                </a:rPr>
                <a:t>2</a:t>
              </a:r>
              <a:endParaRPr lang="en-US" altLang="zh-CN" sz="2000" b="1" dirty="0">
                <a:solidFill>
                  <a:srgbClr val="006600"/>
                </a:solidFill>
                <a:latin typeface="Times New Roman" panose="02020603050405020304" pitchFamily="18" charset="0"/>
              </a:endParaRPr>
            </a:p>
          </p:txBody>
        </p:sp>
        <p:sp>
          <p:nvSpPr>
            <p:cNvPr id="39987" name="Text Box 55"/>
            <p:cNvSpPr txBox="1"/>
            <p:nvPr>
              <p:custDataLst>
                <p:tags r:id="rId47"/>
              </p:custDataLst>
            </p:nvPr>
          </p:nvSpPr>
          <p:spPr>
            <a:xfrm>
              <a:off x="2387" y="392"/>
              <a:ext cx="440" cy="250"/>
            </a:xfrm>
            <a:prstGeom prst="rect">
              <a:avLst/>
            </a:prstGeom>
            <a:noFill/>
            <a:ln w="38100">
              <a:noFill/>
            </a:ln>
          </p:spPr>
          <p:txBody>
            <a:bodyPr>
              <a:spAutoFit/>
            </a:bodyPr>
            <a:lstStyle/>
            <a:p>
              <a:r>
                <a:rPr lang="en-US" altLang="zh-CN" sz="2000" b="1" i="1" dirty="0">
                  <a:solidFill>
                    <a:srgbClr val="CC0000"/>
                  </a:solidFill>
                  <a:latin typeface="Times New Roman" panose="02020603050405020304" pitchFamily="18" charset="0"/>
                </a:rPr>
                <a:t>I</a:t>
              </a:r>
              <a:r>
                <a:rPr lang="en-US" altLang="zh-CN" sz="2000" b="1" baseline="-25000" dirty="0">
                  <a:solidFill>
                    <a:srgbClr val="CC0000"/>
                  </a:solidFill>
                  <a:latin typeface="Times New Roman" panose="02020603050405020304" pitchFamily="18" charset="0"/>
                </a:rPr>
                <a:t>1</a:t>
              </a:r>
              <a:r>
                <a:rPr lang="en-US" altLang="zh-CN" sz="2000" b="1" dirty="0">
                  <a:solidFill>
                    <a:srgbClr val="CC0000"/>
                  </a:solidFill>
                  <a:latin typeface="Times New Roman" panose="02020603050405020304" pitchFamily="18" charset="0"/>
                  <a:cs typeface="Times New Roman" panose="02020603050405020304" pitchFamily="18" charset="0"/>
                </a:rPr>
                <a:t>′</a:t>
              </a:r>
              <a:endParaRPr lang="en-US" altLang="zh-CN" sz="2000" b="1" dirty="0">
                <a:solidFill>
                  <a:srgbClr val="CC0000"/>
                </a:solidFill>
                <a:latin typeface="Times New Roman" panose="02020603050405020304" pitchFamily="18" charset="0"/>
                <a:ea typeface="Times New Roman" panose="02020603050405020304" pitchFamily="18" charset="0"/>
              </a:endParaRPr>
            </a:p>
          </p:txBody>
        </p:sp>
        <p:sp>
          <p:nvSpPr>
            <p:cNvPr id="39988" name="Line 56"/>
            <p:cNvSpPr/>
            <p:nvPr>
              <p:custDataLst>
                <p:tags r:id="rId48"/>
              </p:custDataLst>
            </p:nvPr>
          </p:nvSpPr>
          <p:spPr>
            <a:xfrm>
              <a:off x="2435" y="661"/>
              <a:ext cx="209" cy="0"/>
            </a:xfrm>
            <a:prstGeom prst="line">
              <a:avLst/>
            </a:prstGeom>
            <a:ln w="38100" cap="flat" cmpd="sng">
              <a:solidFill>
                <a:srgbClr val="FF3300"/>
              </a:solidFill>
              <a:prstDash val="solid"/>
              <a:headEnd type="none" w="med" len="med"/>
              <a:tailEnd type="triangle" w="med" len="med"/>
            </a:ln>
          </p:spPr>
        </p:sp>
        <p:sp>
          <p:nvSpPr>
            <p:cNvPr id="39989" name="Text Box 57"/>
            <p:cNvSpPr txBox="1"/>
            <p:nvPr>
              <p:custDataLst>
                <p:tags r:id="rId49"/>
              </p:custDataLst>
            </p:nvPr>
          </p:nvSpPr>
          <p:spPr>
            <a:xfrm>
              <a:off x="3005" y="372"/>
              <a:ext cx="474" cy="250"/>
            </a:xfrm>
            <a:prstGeom prst="rect">
              <a:avLst/>
            </a:prstGeom>
            <a:noFill/>
            <a:ln w="38100">
              <a:noFill/>
            </a:ln>
          </p:spPr>
          <p:txBody>
            <a:bodyPr>
              <a:spAutoFit/>
            </a:bodyPr>
            <a:lstStyle/>
            <a:p>
              <a:r>
                <a:rPr lang="en-US" altLang="zh-CN" sz="2000" b="1" i="1" dirty="0">
                  <a:solidFill>
                    <a:srgbClr val="CC0000"/>
                  </a:solidFill>
                  <a:latin typeface="Times New Roman" panose="02020603050405020304" pitchFamily="18" charset="0"/>
                </a:rPr>
                <a:t>I</a:t>
              </a:r>
              <a:r>
                <a:rPr lang="en-US" altLang="zh-CN" sz="2000" b="1" baseline="-25000" dirty="0">
                  <a:solidFill>
                    <a:srgbClr val="CC0000"/>
                  </a:solidFill>
                  <a:latin typeface="Times New Roman" panose="02020603050405020304" pitchFamily="18" charset="0"/>
                </a:rPr>
                <a:t>2</a:t>
              </a:r>
              <a:r>
                <a:rPr lang="en-US" altLang="zh-CN" sz="2000" b="1" dirty="0">
                  <a:solidFill>
                    <a:srgbClr val="CC0000"/>
                  </a:solidFill>
                  <a:latin typeface="Times New Roman" panose="02020603050405020304" pitchFamily="18" charset="0"/>
                  <a:cs typeface="Times New Roman" panose="02020603050405020304" pitchFamily="18" charset="0"/>
                </a:rPr>
                <a:t>′</a:t>
              </a:r>
              <a:endParaRPr lang="en-US" altLang="zh-CN" sz="2000" b="1" dirty="0">
                <a:solidFill>
                  <a:srgbClr val="CC0000"/>
                </a:solidFill>
                <a:latin typeface="Times New Roman" panose="02020603050405020304" pitchFamily="18" charset="0"/>
                <a:ea typeface="Times New Roman" panose="02020603050405020304" pitchFamily="18" charset="0"/>
              </a:endParaRPr>
            </a:p>
          </p:txBody>
        </p:sp>
        <p:sp>
          <p:nvSpPr>
            <p:cNvPr id="39990" name="Line 58"/>
            <p:cNvSpPr/>
            <p:nvPr>
              <p:custDataLst>
                <p:tags r:id="rId50"/>
              </p:custDataLst>
            </p:nvPr>
          </p:nvSpPr>
          <p:spPr>
            <a:xfrm>
              <a:off x="3027" y="652"/>
              <a:ext cx="209" cy="0"/>
            </a:xfrm>
            <a:prstGeom prst="line">
              <a:avLst/>
            </a:prstGeom>
            <a:ln w="38100" cap="flat" cmpd="sng">
              <a:solidFill>
                <a:srgbClr val="FF3300"/>
              </a:solidFill>
              <a:prstDash val="solid"/>
              <a:headEnd type="none" w="med" len="med"/>
              <a:tailEnd type="triangle" w="med" len="med"/>
            </a:ln>
          </p:spPr>
        </p:sp>
        <p:sp>
          <p:nvSpPr>
            <p:cNvPr id="39991" name="Line 59"/>
            <p:cNvSpPr/>
            <p:nvPr>
              <p:custDataLst>
                <p:tags r:id="rId51"/>
              </p:custDataLst>
            </p:nvPr>
          </p:nvSpPr>
          <p:spPr>
            <a:xfrm>
              <a:off x="2914" y="812"/>
              <a:ext cx="0" cy="202"/>
            </a:xfrm>
            <a:prstGeom prst="line">
              <a:avLst/>
            </a:prstGeom>
            <a:ln w="38100" cap="flat" cmpd="sng">
              <a:solidFill>
                <a:srgbClr val="FF3300"/>
              </a:solidFill>
              <a:prstDash val="solid"/>
              <a:headEnd type="none" w="med" len="med"/>
              <a:tailEnd type="triangle" w="med" len="med"/>
            </a:ln>
          </p:spPr>
        </p:sp>
        <p:sp>
          <p:nvSpPr>
            <p:cNvPr id="39992" name="Text Box 60"/>
            <p:cNvSpPr txBox="1"/>
            <p:nvPr>
              <p:custDataLst>
                <p:tags r:id="rId52"/>
              </p:custDataLst>
            </p:nvPr>
          </p:nvSpPr>
          <p:spPr>
            <a:xfrm>
              <a:off x="2915" y="785"/>
              <a:ext cx="428" cy="250"/>
            </a:xfrm>
            <a:prstGeom prst="rect">
              <a:avLst/>
            </a:prstGeom>
            <a:noFill/>
            <a:ln w="38100">
              <a:noFill/>
            </a:ln>
          </p:spPr>
          <p:txBody>
            <a:bodyPr>
              <a:spAutoFit/>
            </a:bodyPr>
            <a:lstStyle/>
            <a:p>
              <a:r>
                <a:rPr lang="en-US" altLang="zh-CN" sz="2000" b="1" i="1" dirty="0">
                  <a:solidFill>
                    <a:srgbClr val="CC0000"/>
                  </a:solidFill>
                  <a:latin typeface="Times New Roman" panose="02020603050405020304" pitchFamily="18" charset="0"/>
                </a:rPr>
                <a:t>I</a:t>
              </a:r>
              <a:r>
                <a:rPr lang="en-US" altLang="zh-CN" sz="2000" b="1" baseline="-25000" dirty="0">
                  <a:solidFill>
                    <a:srgbClr val="CC0000"/>
                  </a:solidFill>
                  <a:latin typeface="Times New Roman" panose="02020603050405020304" pitchFamily="18" charset="0"/>
                </a:rPr>
                <a:t>3</a:t>
              </a:r>
              <a:r>
                <a:rPr lang="en-US" altLang="zh-CN" sz="2000" b="1" dirty="0">
                  <a:solidFill>
                    <a:srgbClr val="CC0000"/>
                  </a:solidFill>
                  <a:latin typeface="Times New Roman" panose="02020603050405020304" pitchFamily="18" charset="0"/>
                  <a:cs typeface="Times New Roman" panose="02020603050405020304" pitchFamily="18" charset="0"/>
                </a:rPr>
                <a:t>′</a:t>
              </a:r>
              <a:endParaRPr lang="en-US" altLang="zh-CN" sz="2000" b="1" dirty="0">
                <a:solidFill>
                  <a:srgbClr val="CC0000"/>
                </a:solidFill>
                <a:latin typeface="Times New Roman" panose="02020603050405020304" pitchFamily="18" charset="0"/>
                <a:ea typeface="Times New Roman" panose="02020603050405020304" pitchFamily="18" charset="0"/>
              </a:endParaRPr>
            </a:p>
          </p:txBody>
        </p:sp>
        <p:sp>
          <p:nvSpPr>
            <p:cNvPr id="39993" name="Text Box 61"/>
            <p:cNvSpPr txBox="1"/>
            <p:nvPr>
              <p:custDataLst>
                <p:tags r:id="rId53"/>
              </p:custDataLst>
            </p:nvPr>
          </p:nvSpPr>
          <p:spPr>
            <a:xfrm>
              <a:off x="2880" y="1122"/>
              <a:ext cx="275" cy="250"/>
            </a:xfrm>
            <a:prstGeom prst="rect">
              <a:avLst/>
            </a:prstGeom>
            <a:noFill/>
            <a:ln w="38100">
              <a:noFill/>
            </a:ln>
          </p:spPr>
          <p:txBody>
            <a:bodyPr wrap="none">
              <a:spAutoFit/>
            </a:bodyPr>
            <a:lstStyle/>
            <a:p>
              <a:r>
                <a:rPr lang="en-US" altLang="zh-CN" sz="2000" b="1" i="1" dirty="0">
                  <a:solidFill>
                    <a:srgbClr val="006600"/>
                  </a:solidFill>
                  <a:latin typeface="Times New Roman" panose="02020603050405020304" pitchFamily="18" charset="0"/>
                </a:rPr>
                <a:t>R</a:t>
              </a:r>
              <a:r>
                <a:rPr lang="en-US" altLang="zh-CN" sz="2000" b="1" baseline="-25000" dirty="0">
                  <a:solidFill>
                    <a:srgbClr val="006600"/>
                  </a:solidFill>
                  <a:latin typeface="Times New Roman" panose="02020603050405020304" pitchFamily="18" charset="0"/>
                </a:rPr>
                <a:t>3</a:t>
              </a:r>
              <a:endParaRPr lang="en-US" altLang="zh-CN" sz="2000" b="1" dirty="0">
                <a:solidFill>
                  <a:srgbClr val="006600"/>
                </a:solidFill>
                <a:latin typeface="Times New Roman" panose="02020603050405020304" pitchFamily="18" charset="0"/>
              </a:endParaRPr>
            </a:p>
          </p:txBody>
        </p:sp>
        <p:sp>
          <p:nvSpPr>
            <p:cNvPr id="39994" name="Text Box 62"/>
            <p:cNvSpPr txBox="1"/>
            <p:nvPr>
              <p:custDataLst>
                <p:tags r:id="rId54"/>
              </p:custDataLst>
            </p:nvPr>
          </p:nvSpPr>
          <p:spPr>
            <a:xfrm>
              <a:off x="2288" y="872"/>
              <a:ext cx="275" cy="250"/>
            </a:xfrm>
            <a:prstGeom prst="rect">
              <a:avLst/>
            </a:prstGeom>
            <a:noFill/>
            <a:ln w="38100">
              <a:noFill/>
            </a:ln>
          </p:spPr>
          <p:txBody>
            <a:bodyPr wrap="none">
              <a:spAutoFit/>
            </a:bodyPr>
            <a:lstStyle/>
            <a:p>
              <a:r>
                <a:rPr lang="en-US" altLang="zh-CN" sz="2000" b="1" i="1" dirty="0">
                  <a:solidFill>
                    <a:srgbClr val="006600"/>
                  </a:solidFill>
                  <a:latin typeface="Times New Roman" panose="02020603050405020304" pitchFamily="18" charset="0"/>
                </a:rPr>
                <a:t>R</a:t>
              </a:r>
              <a:r>
                <a:rPr lang="en-US" altLang="zh-CN" sz="2000" b="1" baseline="-25000" dirty="0">
                  <a:solidFill>
                    <a:srgbClr val="006600"/>
                  </a:solidFill>
                  <a:latin typeface="Times New Roman" panose="02020603050405020304" pitchFamily="18" charset="0"/>
                </a:rPr>
                <a:t>1</a:t>
              </a:r>
              <a:endParaRPr lang="en-US" altLang="zh-CN" sz="2000" b="1" dirty="0">
                <a:solidFill>
                  <a:srgbClr val="006600"/>
                </a:solidFill>
                <a:latin typeface="Times New Roman" panose="02020603050405020304" pitchFamily="18" charset="0"/>
              </a:endParaRPr>
            </a:p>
          </p:txBody>
        </p:sp>
        <p:grpSp>
          <p:nvGrpSpPr>
            <p:cNvPr id="39995" name="Group 63"/>
            <p:cNvGrpSpPr/>
            <p:nvPr/>
          </p:nvGrpSpPr>
          <p:grpSpPr>
            <a:xfrm>
              <a:off x="2261" y="1145"/>
              <a:ext cx="369" cy="543"/>
              <a:chOff x="1622" y="1972"/>
              <a:chExt cx="369" cy="543"/>
            </a:xfrm>
          </p:grpSpPr>
          <p:sp>
            <p:nvSpPr>
              <p:cNvPr id="40000" name="Text Box 64"/>
              <p:cNvSpPr txBox="1"/>
              <p:nvPr>
                <p:custDataLst>
                  <p:tags r:id="rId58"/>
                </p:custDataLst>
              </p:nvPr>
            </p:nvSpPr>
            <p:spPr>
              <a:xfrm>
                <a:off x="1707" y="2167"/>
                <a:ext cx="284" cy="250"/>
              </a:xfrm>
              <a:prstGeom prst="rect">
                <a:avLst/>
              </a:prstGeom>
              <a:noFill/>
              <a:ln w="38100">
                <a:noFill/>
              </a:ln>
            </p:spPr>
            <p:txBody>
              <a:bodyPr wrap="none">
                <a:spAutoFit/>
              </a:bodyPr>
              <a:lstStyle/>
              <a:p>
                <a:r>
                  <a:rPr lang="en-US" altLang="zh-CN" sz="2000" b="1" i="1" dirty="0">
                    <a:solidFill>
                      <a:srgbClr val="006600"/>
                    </a:solidFill>
                    <a:latin typeface="Times New Roman" panose="02020603050405020304" pitchFamily="18" charset="0"/>
                  </a:rPr>
                  <a:t>U</a:t>
                </a:r>
                <a:r>
                  <a:rPr lang="en-US" altLang="zh-CN" sz="2000" b="1" baseline="-25000" dirty="0">
                    <a:solidFill>
                      <a:srgbClr val="006600"/>
                    </a:solidFill>
                    <a:latin typeface="Times New Roman" panose="02020603050405020304" pitchFamily="18" charset="0"/>
                  </a:rPr>
                  <a:t>1</a:t>
                </a:r>
                <a:endParaRPr lang="en-US" altLang="zh-CN" sz="2000" b="1" dirty="0">
                  <a:solidFill>
                    <a:srgbClr val="006600"/>
                  </a:solidFill>
                  <a:latin typeface="Times New Roman" panose="02020603050405020304" pitchFamily="18" charset="0"/>
                </a:endParaRPr>
              </a:p>
            </p:txBody>
          </p:sp>
          <p:sp>
            <p:nvSpPr>
              <p:cNvPr id="40001" name="Text Box 65"/>
              <p:cNvSpPr txBox="1"/>
              <p:nvPr>
                <p:custDataLst>
                  <p:tags r:id="rId59"/>
                </p:custDataLst>
              </p:nvPr>
            </p:nvSpPr>
            <p:spPr>
              <a:xfrm>
                <a:off x="1622" y="1972"/>
                <a:ext cx="225" cy="288"/>
              </a:xfrm>
              <a:prstGeom prst="rect">
                <a:avLst/>
              </a:prstGeom>
              <a:noFill/>
              <a:ln w="38100">
                <a:noFill/>
              </a:ln>
            </p:spPr>
            <p:txBody>
              <a:bodyPr wrap="none">
                <a:spAutoFit/>
              </a:bodyPr>
              <a:lstStyle/>
              <a:p>
                <a:r>
                  <a:rPr lang="en-US" altLang="zh-CN" b="1" dirty="0">
                    <a:solidFill>
                      <a:srgbClr val="A50021"/>
                    </a:solidFill>
                    <a:latin typeface="Times New Roman" panose="02020603050405020304" pitchFamily="18" charset="0"/>
                  </a:rPr>
                  <a:t>+</a:t>
                </a:r>
              </a:p>
            </p:txBody>
          </p:sp>
          <p:sp>
            <p:nvSpPr>
              <p:cNvPr id="40002" name="Text Box 66"/>
              <p:cNvSpPr txBox="1"/>
              <p:nvPr>
                <p:custDataLst>
                  <p:tags r:id="rId60"/>
                </p:custDataLst>
              </p:nvPr>
            </p:nvSpPr>
            <p:spPr>
              <a:xfrm>
                <a:off x="1625" y="2227"/>
                <a:ext cx="212" cy="288"/>
              </a:xfrm>
              <a:prstGeom prst="rect">
                <a:avLst/>
              </a:prstGeom>
              <a:noFill/>
              <a:ln w="38100">
                <a:noFill/>
              </a:ln>
            </p:spPr>
            <p:txBody>
              <a:bodyPr wrap="none">
                <a:spAutoFit/>
              </a:bodyPr>
              <a:lstStyle/>
              <a:p>
                <a:r>
                  <a:rPr lang="en-US" altLang="zh-CN" b="1" dirty="0">
                    <a:solidFill>
                      <a:srgbClr val="A50021"/>
                    </a:solidFill>
                    <a:latin typeface="Times New Roman" panose="02020603050405020304" pitchFamily="18" charset="0"/>
                  </a:rPr>
                  <a:t>_</a:t>
                </a:r>
              </a:p>
            </p:txBody>
          </p:sp>
        </p:grpSp>
        <p:sp>
          <p:nvSpPr>
            <p:cNvPr id="39996" name="Line 67"/>
            <p:cNvSpPr/>
            <p:nvPr>
              <p:custDataLst>
                <p:tags r:id="rId55"/>
              </p:custDataLst>
            </p:nvPr>
          </p:nvSpPr>
          <p:spPr>
            <a:xfrm>
              <a:off x="3392" y="1399"/>
              <a:ext cx="0" cy="329"/>
            </a:xfrm>
            <a:prstGeom prst="line">
              <a:avLst/>
            </a:prstGeom>
            <a:ln w="57150" cap="flat" cmpd="sng">
              <a:solidFill>
                <a:srgbClr val="FF3300"/>
              </a:solidFill>
              <a:prstDash val="solid"/>
              <a:headEnd type="none" w="med" len="med"/>
              <a:tailEnd type="none" w="med" len="med"/>
            </a:ln>
          </p:spPr>
        </p:sp>
        <p:grpSp>
          <p:nvGrpSpPr>
            <p:cNvPr id="39997" name="Group 68"/>
            <p:cNvGrpSpPr/>
            <p:nvPr/>
          </p:nvGrpSpPr>
          <p:grpSpPr>
            <a:xfrm>
              <a:off x="2672" y="410"/>
              <a:ext cx="304" cy="1774"/>
              <a:chOff x="858" y="426"/>
              <a:chExt cx="304" cy="1774"/>
            </a:xfrm>
          </p:grpSpPr>
          <p:sp>
            <p:nvSpPr>
              <p:cNvPr id="39998" name="Text Box 69"/>
              <p:cNvSpPr txBox="1"/>
              <p:nvPr>
                <p:custDataLst>
                  <p:tags r:id="rId56"/>
                </p:custDataLst>
              </p:nvPr>
            </p:nvSpPr>
            <p:spPr>
              <a:xfrm>
                <a:off x="858" y="1873"/>
                <a:ext cx="235" cy="327"/>
              </a:xfrm>
              <a:prstGeom prst="rect">
                <a:avLst/>
              </a:prstGeom>
              <a:noFill/>
              <a:ln w="38100">
                <a:noFill/>
              </a:ln>
            </p:spPr>
            <p:txBody>
              <a:bodyPr>
                <a:spAutoFit/>
              </a:bodyPr>
              <a:lstStyle/>
              <a:p>
                <a:r>
                  <a:rPr lang="en-US" altLang="zh-CN" sz="2800" b="1" i="1" dirty="0">
                    <a:solidFill>
                      <a:srgbClr val="009900"/>
                    </a:solidFill>
                    <a:latin typeface="Times New Roman" panose="02020603050405020304" pitchFamily="18" charset="0"/>
                  </a:rPr>
                  <a:t>B</a:t>
                </a:r>
                <a:endParaRPr lang="en-US" altLang="zh-CN" sz="2800" b="1" dirty="0">
                  <a:solidFill>
                    <a:srgbClr val="009900"/>
                  </a:solidFill>
                  <a:latin typeface="Times New Roman" panose="02020603050405020304" pitchFamily="18" charset="0"/>
                </a:endParaRPr>
              </a:p>
            </p:txBody>
          </p:sp>
          <p:sp>
            <p:nvSpPr>
              <p:cNvPr id="39999" name="Text Box 70"/>
              <p:cNvSpPr txBox="1"/>
              <p:nvPr>
                <p:custDataLst>
                  <p:tags r:id="rId57"/>
                </p:custDataLst>
              </p:nvPr>
            </p:nvSpPr>
            <p:spPr>
              <a:xfrm>
                <a:off x="897" y="426"/>
                <a:ext cx="265" cy="327"/>
              </a:xfrm>
              <a:prstGeom prst="rect">
                <a:avLst/>
              </a:prstGeom>
              <a:noFill/>
              <a:ln w="38100">
                <a:noFill/>
              </a:ln>
            </p:spPr>
            <p:txBody>
              <a:bodyPr wrap="none">
                <a:spAutoFit/>
              </a:bodyPr>
              <a:lstStyle/>
              <a:p>
                <a:r>
                  <a:rPr lang="en-US" altLang="zh-CN" sz="2800" b="1" i="1" dirty="0">
                    <a:solidFill>
                      <a:srgbClr val="009900"/>
                    </a:solidFill>
                    <a:latin typeface="Times New Roman" panose="02020603050405020304" pitchFamily="18" charset="0"/>
                  </a:rPr>
                  <a:t>A</a:t>
                </a:r>
                <a:endParaRPr lang="en-US" altLang="zh-CN" sz="2800" b="1" dirty="0">
                  <a:solidFill>
                    <a:srgbClr val="009900"/>
                  </a:solidFill>
                  <a:latin typeface="Times New Roman" panose="02020603050405020304" pitchFamily="18" charset="0"/>
                </a:endParaRPr>
              </a:p>
            </p:txBody>
          </p:sp>
        </p:grpSp>
      </p:grpSp>
      <p:grpSp>
        <p:nvGrpSpPr>
          <p:cNvPr id="14" name="Group 71"/>
          <p:cNvGrpSpPr/>
          <p:nvPr/>
        </p:nvGrpSpPr>
        <p:grpSpPr>
          <a:xfrm>
            <a:off x="6118225" y="1093153"/>
            <a:ext cx="2519363" cy="2876550"/>
            <a:chOff x="3817" y="366"/>
            <a:chExt cx="1587" cy="1812"/>
          </a:xfrm>
        </p:grpSpPr>
        <p:sp>
          <p:nvSpPr>
            <p:cNvPr id="39951" name="Line 72"/>
            <p:cNvSpPr/>
            <p:nvPr>
              <p:custDataLst>
                <p:tags r:id="rId13"/>
              </p:custDataLst>
            </p:nvPr>
          </p:nvSpPr>
          <p:spPr>
            <a:xfrm>
              <a:off x="4453" y="736"/>
              <a:ext cx="0" cy="1113"/>
            </a:xfrm>
            <a:prstGeom prst="line">
              <a:avLst/>
            </a:prstGeom>
            <a:ln w="38100" cap="flat" cmpd="sng">
              <a:solidFill>
                <a:srgbClr val="000099"/>
              </a:solidFill>
              <a:prstDash val="solid"/>
              <a:headEnd type="oval" w="med" len="med"/>
              <a:tailEnd type="oval" w="med" len="med"/>
            </a:ln>
          </p:spPr>
        </p:sp>
        <p:sp>
          <p:nvSpPr>
            <p:cNvPr id="39952" name="Rectangle 73"/>
            <p:cNvSpPr/>
            <p:nvPr>
              <p:custDataLst>
                <p:tags r:id="rId14"/>
              </p:custDataLst>
            </p:nvPr>
          </p:nvSpPr>
          <p:spPr>
            <a:xfrm>
              <a:off x="4392" y="1141"/>
              <a:ext cx="130" cy="253"/>
            </a:xfrm>
            <a:prstGeom prst="rect">
              <a:avLst/>
            </a:prstGeom>
            <a:solidFill>
              <a:schemeClr val="bg1"/>
            </a:solidFill>
            <a:ln w="38100" cap="flat" cmpd="sng">
              <a:solidFill>
                <a:srgbClr val="000099"/>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9953" name="Line 74"/>
            <p:cNvSpPr/>
            <p:nvPr>
              <p:custDataLst>
                <p:tags r:id="rId15"/>
              </p:custDataLst>
            </p:nvPr>
          </p:nvSpPr>
          <p:spPr>
            <a:xfrm>
              <a:off x="3880" y="1849"/>
              <a:ext cx="1148" cy="0"/>
            </a:xfrm>
            <a:prstGeom prst="line">
              <a:avLst/>
            </a:prstGeom>
            <a:ln w="38100" cap="flat" cmpd="sng">
              <a:solidFill>
                <a:srgbClr val="000099"/>
              </a:solidFill>
              <a:prstDash val="solid"/>
              <a:headEnd type="none" w="med" len="med"/>
              <a:tailEnd type="none" w="med" len="med"/>
            </a:ln>
          </p:spPr>
        </p:sp>
        <p:sp>
          <p:nvSpPr>
            <p:cNvPr id="39954" name="Line 75"/>
            <p:cNvSpPr/>
            <p:nvPr>
              <p:custDataLst>
                <p:tags r:id="rId16"/>
              </p:custDataLst>
            </p:nvPr>
          </p:nvSpPr>
          <p:spPr>
            <a:xfrm>
              <a:off x="3880" y="736"/>
              <a:ext cx="1148" cy="0"/>
            </a:xfrm>
            <a:prstGeom prst="line">
              <a:avLst/>
            </a:prstGeom>
            <a:ln w="38100" cap="flat" cmpd="sng">
              <a:solidFill>
                <a:srgbClr val="000099"/>
              </a:solidFill>
              <a:prstDash val="solid"/>
              <a:headEnd type="none" w="med" len="med"/>
              <a:tailEnd type="none" w="med" len="med"/>
            </a:ln>
          </p:spPr>
        </p:sp>
        <p:sp>
          <p:nvSpPr>
            <p:cNvPr id="39955" name="Line 76"/>
            <p:cNvSpPr/>
            <p:nvPr>
              <p:custDataLst>
                <p:tags r:id="rId17"/>
              </p:custDataLst>
            </p:nvPr>
          </p:nvSpPr>
          <p:spPr>
            <a:xfrm>
              <a:off x="3880" y="736"/>
              <a:ext cx="0" cy="1113"/>
            </a:xfrm>
            <a:prstGeom prst="line">
              <a:avLst/>
            </a:prstGeom>
            <a:ln w="38100" cap="flat" cmpd="sng">
              <a:solidFill>
                <a:srgbClr val="000099"/>
              </a:solidFill>
              <a:prstDash val="solid"/>
              <a:headEnd type="none" w="med" len="med"/>
              <a:tailEnd type="none" w="med" len="med"/>
            </a:ln>
          </p:spPr>
        </p:sp>
        <p:sp>
          <p:nvSpPr>
            <p:cNvPr id="39956" name="Line 77"/>
            <p:cNvSpPr/>
            <p:nvPr>
              <p:custDataLst>
                <p:tags r:id="rId18"/>
              </p:custDataLst>
            </p:nvPr>
          </p:nvSpPr>
          <p:spPr>
            <a:xfrm>
              <a:off x="5028" y="736"/>
              <a:ext cx="0" cy="1113"/>
            </a:xfrm>
            <a:prstGeom prst="line">
              <a:avLst/>
            </a:prstGeom>
            <a:ln w="38100" cap="flat" cmpd="sng">
              <a:solidFill>
                <a:srgbClr val="000099"/>
              </a:solidFill>
              <a:prstDash val="solid"/>
              <a:headEnd type="none" w="med" len="med"/>
              <a:tailEnd type="none" w="med" len="med"/>
            </a:ln>
          </p:spPr>
        </p:sp>
        <p:sp>
          <p:nvSpPr>
            <p:cNvPr id="39957" name="Rectangle 78"/>
            <p:cNvSpPr/>
            <p:nvPr>
              <p:custDataLst>
                <p:tags r:id="rId19"/>
              </p:custDataLst>
            </p:nvPr>
          </p:nvSpPr>
          <p:spPr>
            <a:xfrm>
              <a:off x="4966" y="923"/>
              <a:ext cx="122" cy="235"/>
            </a:xfrm>
            <a:prstGeom prst="rect">
              <a:avLst/>
            </a:prstGeom>
            <a:solidFill>
              <a:schemeClr val="bg1"/>
            </a:solidFill>
            <a:ln w="38100" cap="flat" cmpd="sng">
              <a:solidFill>
                <a:srgbClr val="000099"/>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9958" name="Oval 79"/>
            <p:cNvSpPr/>
            <p:nvPr>
              <p:custDataLst>
                <p:tags r:id="rId20"/>
              </p:custDataLst>
            </p:nvPr>
          </p:nvSpPr>
          <p:spPr>
            <a:xfrm>
              <a:off x="4888" y="1358"/>
              <a:ext cx="272" cy="293"/>
            </a:xfrm>
            <a:prstGeom prst="ellipse">
              <a:avLst/>
            </a:prstGeom>
            <a:noFill/>
            <a:ln w="38100" cap="flat" cmpd="sng">
              <a:solidFill>
                <a:srgbClr val="000099"/>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9959" name="Rectangle 80"/>
            <p:cNvSpPr/>
            <p:nvPr>
              <p:custDataLst>
                <p:tags r:id="rId21"/>
              </p:custDataLst>
            </p:nvPr>
          </p:nvSpPr>
          <p:spPr>
            <a:xfrm>
              <a:off x="3817" y="889"/>
              <a:ext cx="122" cy="235"/>
            </a:xfrm>
            <a:prstGeom prst="rect">
              <a:avLst/>
            </a:prstGeom>
            <a:solidFill>
              <a:schemeClr val="bg1"/>
            </a:solidFill>
            <a:ln w="38100" cap="flat" cmpd="sng">
              <a:solidFill>
                <a:srgbClr val="000099"/>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9960" name="Text Box 81"/>
            <p:cNvSpPr txBox="1"/>
            <p:nvPr>
              <p:custDataLst>
                <p:tags r:id="rId22"/>
              </p:custDataLst>
            </p:nvPr>
          </p:nvSpPr>
          <p:spPr>
            <a:xfrm>
              <a:off x="5078" y="900"/>
              <a:ext cx="275" cy="250"/>
            </a:xfrm>
            <a:prstGeom prst="rect">
              <a:avLst/>
            </a:prstGeom>
            <a:noFill/>
            <a:ln w="38100">
              <a:noFill/>
            </a:ln>
          </p:spPr>
          <p:txBody>
            <a:bodyPr wrap="none">
              <a:spAutoFit/>
            </a:bodyPr>
            <a:lstStyle/>
            <a:p>
              <a:r>
                <a:rPr lang="en-US" altLang="zh-CN" sz="2000" b="1" i="1" dirty="0">
                  <a:solidFill>
                    <a:srgbClr val="006600"/>
                  </a:solidFill>
                  <a:latin typeface="Times New Roman" panose="02020603050405020304" pitchFamily="18" charset="0"/>
                </a:rPr>
                <a:t>R</a:t>
              </a:r>
              <a:r>
                <a:rPr lang="en-US" altLang="zh-CN" sz="2000" b="1" baseline="-25000" dirty="0">
                  <a:solidFill>
                    <a:srgbClr val="006600"/>
                  </a:solidFill>
                  <a:latin typeface="Times New Roman" panose="02020603050405020304" pitchFamily="18" charset="0"/>
                </a:rPr>
                <a:t>2</a:t>
              </a:r>
              <a:endParaRPr lang="en-US" altLang="zh-CN" sz="2000" b="1" dirty="0">
                <a:solidFill>
                  <a:srgbClr val="006600"/>
                </a:solidFill>
                <a:latin typeface="Times New Roman" panose="02020603050405020304" pitchFamily="18" charset="0"/>
              </a:endParaRPr>
            </a:p>
          </p:txBody>
        </p:sp>
        <p:sp>
          <p:nvSpPr>
            <p:cNvPr id="39961" name="Text Box 82"/>
            <p:cNvSpPr txBox="1"/>
            <p:nvPr>
              <p:custDataLst>
                <p:tags r:id="rId23"/>
              </p:custDataLst>
            </p:nvPr>
          </p:nvSpPr>
          <p:spPr>
            <a:xfrm>
              <a:off x="4019" y="386"/>
              <a:ext cx="440" cy="250"/>
            </a:xfrm>
            <a:prstGeom prst="rect">
              <a:avLst/>
            </a:prstGeom>
            <a:noFill/>
            <a:ln w="38100">
              <a:noFill/>
            </a:ln>
          </p:spPr>
          <p:txBody>
            <a:bodyPr>
              <a:spAutoFit/>
            </a:bodyPr>
            <a:lstStyle/>
            <a:p>
              <a:r>
                <a:rPr lang="en-US" altLang="zh-CN" sz="2000" b="1" i="1" dirty="0">
                  <a:solidFill>
                    <a:srgbClr val="CC0000"/>
                  </a:solidFill>
                  <a:latin typeface="Times New Roman" panose="02020603050405020304" pitchFamily="18" charset="0"/>
                </a:rPr>
                <a:t>I</a:t>
              </a:r>
              <a:r>
                <a:rPr lang="en-US" altLang="zh-CN" sz="2000" b="1" baseline="-25000" dirty="0">
                  <a:solidFill>
                    <a:srgbClr val="CC0000"/>
                  </a:solidFill>
                  <a:latin typeface="Times New Roman" panose="02020603050405020304" pitchFamily="18" charset="0"/>
                </a:rPr>
                <a:t>1</a:t>
              </a:r>
              <a:r>
                <a:rPr lang="en-US" altLang="zh-CN" sz="2000" b="1" dirty="0">
                  <a:solidFill>
                    <a:srgbClr val="CC0000"/>
                  </a:solidFill>
                  <a:latin typeface="Times New Roman" panose="02020603050405020304" pitchFamily="18" charset="0"/>
                  <a:cs typeface="Times New Roman" panose="02020603050405020304" pitchFamily="18" charset="0"/>
                </a:rPr>
                <a:t>″</a:t>
              </a:r>
              <a:endParaRPr lang="en-US" altLang="zh-CN" sz="2000" b="1" dirty="0">
                <a:solidFill>
                  <a:srgbClr val="CC0000"/>
                </a:solidFill>
                <a:latin typeface="Times New Roman" panose="02020603050405020304" pitchFamily="18" charset="0"/>
                <a:ea typeface="Times New Roman" panose="02020603050405020304" pitchFamily="18" charset="0"/>
              </a:endParaRPr>
            </a:p>
          </p:txBody>
        </p:sp>
        <p:sp>
          <p:nvSpPr>
            <p:cNvPr id="39962" name="Line 83"/>
            <p:cNvSpPr/>
            <p:nvPr>
              <p:custDataLst>
                <p:tags r:id="rId24"/>
              </p:custDataLst>
            </p:nvPr>
          </p:nvSpPr>
          <p:spPr>
            <a:xfrm>
              <a:off x="4067" y="655"/>
              <a:ext cx="209" cy="0"/>
            </a:xfrm>
            <a:prstGeom prst="line">
              <a:avLst/>
            </a:prstGeom>
            <a:ln w="38100" cap="flat" cmpd="sng">
              <a:solidFill>
                <a:srgbClr val="FF3300"/>
              </a:solidFill>
              <a:prstDash val="solid"/>
              <a:headEnd type="none" w="med" len="med"/>
              <a:tailEnd type="triangle" w="med" len="med"/>
            </a:ln>
          </p:spPr>
        </p:sp>
        <p:sp>
          <p:nvSpPr>
            <p:cNvPr id="39963" name="Text Box 84"/>
            <p:cNvSpPr txBox="1"/>
            <p:nvPr>
              <p:custDataLst>
                <p:tags r:id="rId25"/>
              </p:custDataLst>
            </p:nvPr>
          </p:nvSpPr>
          <p:spPr>
            <a:xfrm>
              <a:off x="4637" y="366"/>
              <a:ext cx="474" cy="250"/>
            </a:xfrm>
            <a:prstGeom prst="rect">
              <a:avLst/>
            </a:prstGeom>
            <a:noFill/>
            <a:ln w="38100">
              <a:noFill/>
            </a:ln>
          </p:spPr>
          <p:txBody>
            <a:bodyPr>
              <a:spAutoFit/>
            </a:bodyPr>
            <a:lstStyle/>
            <a:p>
              <a:r>
                <a:rPr lang="en-US" altLang="zh-CN" sz="2000" b="1" i="1" dirty="0">
                  <a:solidFill>
                    <a:srgbClr val="CC0000"/>
                  </a:solidFill>
                  <a:latin typeface="Times New Roman" panose="02020603050405020304" pitchFamily="18" charset="0"/>
                </a:rPr>
                <a:t>I</a:t>
              </a:r>
              <a:r>
                <a:rPr lang="en-US" altLang="zh-CN" sz="2000" b="1" baseline="-25000" dirty="0">
                  <a:solidFill>
                    <a:srgbClr val="CC0000"/>
                  </a:solidFill>
                  <a:latin typeface="Times New Roman" panose="02020603050405020304" pitchFamily="18" charset="0"/>
                </a:rPr>
                <a:t>2</a:t>
              </a:r>
              <a:r>
                <a:rPr lang="en-US" altLang="zh-CN" sz="2000" b="1" dirty="0">
                  <a:solidFill>
                    <a:srgbClr val="CC0000"/>
                  </a:solidFill>
                  <a:latin typeface="Times New Roman" panose="02020603050405020304" pitchFamily="18" charset="0"/>
                  <a:cs typeface="Times New Roman" panose="02020603050405020304" pitchFamily="18" charset="0"/>
                </a:rPr>
                <a:t>″</a:t>
              </a:r>
              <a:endParaRPr lang="en-US" altLang="zh-CN" sz="2000" b="1" dirty="0">
                <a:solidFill>
                  <a:srgbClr val="CC0000"/>
                </a:solidFill>
                <a:latin typeface="Times New Roman" panose="02020603050405020304" pitchFamily="18" charset="0"/>
                <a:ea typeface="Times New Roman" panose="02020603050405020304" pitchFamily="18" charset="0"/>
              </a:endParaRPr>
            </a:p>
          </p:txBody>
        </p:sp>
        <p:sp>
          <p:nvSpPr>
            <p:cNvPr id="39964" name="Line 85"/>
            <p:cNvSpPr/>
            <p:nvPr>
              <p:custDataLst>
                <p:tags r:id="rId26"/>
              </p:custDataLst>
            </p:nvPr>
          </p:nvSpPr>
          <p:spPr>
            <a:xfrm>
              <a:off x="4659" y="646"/>
              <a:ext cx="209" cy="0"/>
            </a:xfrm>
            <a:prstGeom prst="line">
              <a:avLst/>
            </a:prstGeom>
            <a:ln w="38100" cap="flat" cmpd="sng">
              <a:solidFill>
                <a:srgbClr val="FF3300"/>
              </a:solidFill>
              <a:prstDash val="solid"/>
              <a:headEnd type="none" w="med" len="med"/>
              <a:tailEnd type="triangle" w="med" len="med"/>
            </a:ln>
          </p:spPr>
        </p:sp>
        <p:sp>
          <p:nvSpPr>
            <p:cNvPr id="39965" name="Line 86"/>
            <p:cNvSpPr/>
            <p:nvPr>
              <p:custDataLst>
                <p:tags r:id="rId27"/>
              </p:custDataLst>
            </p:nvPr>
          </p:nvSpPr>
          <p:spPr>
            <a:xfrm>
              <a:off x="4546" y="806"/>
              <a:ext cx="0" cy="202"/>
            </a:xfrm>
            <a:prstGeom prst="line">
              <a:avLst/>
            </a:prstGeom>
            <a:ln w="38100" cap="flat" cmpd="sng">
              <a:solidFill>
                <a:srgbClr val="FF3300"/>
              </a:solidFill>
              <a:prstDash val="solid"/>
              <a:headEnd type="none" w="med" len="med"/>
              <a:tailEnd type="triangle" w="med" len="med"/>
            </a:ln>
          </p:spPr>
        </p:sp>
        <p:sp>
          <p:nvSpPr>
            <p:cNvPr id="39966" name="Text Box 87"/>
            <p:cNvSpPr txBox="1"/>
            <p:nvPr>
              <p:custDataLst>
                <p:tags r:id="rId28"/>
              </p:custDataLst>
            </p:nvPr>
          </p:nvSpPr>
          <p:spPr>
            <a:xfrm>
              <a:off x="4547" y="779"/>
              <a:ext cx="428" cy="250"/>
            </a:xfrm>
            <a:prstGeom prst="rect">
              <a:avLst/>
            </a:prstGeom>
            <a:noFill/>
            <a:ln w="38100">
              <a:noFill/>
            </a:ln>
          </p:spPr>
          <p:txBody>
            <a:bodyPr>
              <a:spAutoFit/>
            </a:bodyPr>
            <a:lstStyle/>
            <a:p>
              <a:r>
                <a:rPr lang="en-US" altLang="zh-CN" sz="2000" b="1" i="1" dirty="0">
                  <a:solidFill>
                    <a:srgbClr val="CC0000"/>
                  </a:solidFill>
                  <a:latin typeface="Times New Roman" panose="02020603050405020304" pitchFamily="18" charset="0"/>
                </a:rPr>
                <a:t>I</a:t>
              </a:r>
              <a:r>
                <a:rPr lang="en-US" altLang="zh-CN" sz="2000" b="1" baseline="-25000" dirty="0">
                  <a:solidFill>
                    <a:srgbClr val="CC0000"/>
                  </a:solidFill>
                  <a:latin typeface="Times New Roman" panose="02020603050405020304" pitchFamily="18" charset="0"/>
                </a:rPr>
                <a:t>3</a:t>
              </a:r>
              <a:r>
                <a:rPr lang="en-US" altLang="zh-CN" sz="2000" b="1" dirty="0">
                  <a:solidFill>
                    <a:srgbClr val="CC0000"/>
                  </a:solidFill>
                  <a:latin typeface="Times New Roman" panose="02020603050405020304" pitchFamily="18" charset="0"/>
                  <a:cs typeface="Times New Roman" panose="02020603050405020304" pitchFamily="18" charset="0"/>
                </a:rPr>
                <a:t>″</a:t>
              </a:r>
              <a:endParaRPr lang="en-US" altLang="zh-CN" sz="2000" b="1" dirty="0">
                <a:solidFill>
                  <a:srgbClr val="CC0000"/>
                </a:solidFill>
                <a:latin typeface="Times New Roman" panose="02020603050405020304" pitchFamily="18" charset="0"/>
                <a:ea typeface="Times New Roman" panose="02020603050405020304" pitchFamily="18" charset="0"/>
              </a:endParaRPr>
            </a:p>
          </p:txBody>
        </p:sp>
        <p:sp>
          <p:nvSpPr>
            <p:cNvPr id="39967" name="Text Box 88"/>
            <p:cNvSpPr txBox="1"/>
            <p:nvPr>
              <p:custDataLst>
                <p:tags r:id="rId29"/>
              </p:custDataLst>
            </p:nvPr>
          </p:nvSpPr>
          <p:spPr>
            <a:xfrm>
              <a:off x="4512" y="1116"/>
              <a:ext cx="275" cy="250"/>
            </a:xfrm>
            <a:prstGeom prst="rect">
              <a:avLst/>
            </a:prstGeom>
            <a:noFill/>
            <a:ln w="38100">
              <a:noFill/>
            </a:ln>
          </p:spPr>
          <p:txBody>
            <a:bodyPr wrap="none">
              <a:spAutoFit/>
            </a:bodyPr>
            <a:lstStyle/>
            <a:p>
              <a:r>
                <a:rPr lang="en-US" altLang="zh-CN" sz="2000" b="1" i="1" dirty="0">
                  <a:solidFill>
                    <a:srgbClr val="006600"/>
                  </a:solidFill>
                  <a:latin typeface="Times New Roman" panose="02020603050405020304" pitchFamily="18" charset="0"/>
                </a:rPr>
                <a:t>R</a:t>
              </a:r>
              <a:r>
                <a:rPr lang="en-US" altLang="zh-CN" sz="2000" b="1" baseline="-25000" dirty="0">
                  <a:solidFill>
                    <a:srgbClr val="006600"/>
                  </a:solidFill>
                  <a:latin typeface="Times New Roman" panose="02020603050405020304" pitchFamily="18" charset="0"/>
                </a:rPr>
                <a:t>3</a:t>
              </a:r>
              <a:endParaRPr lang="en-US" altLang="zh-CN" sz="2000" b="1" dirty="0">
                <a:solidFill>
                  <a:srgbClr val="006600"/>
                </a:solidFill>
                <a:latin typeface="Times New Roman" panose="02020603050405020304" pitchFamily="18" charset="0"/>
              </a:endParaRPr>
            </a:p>
          </p:txBody>
        </p:sp>
        <p:sp>
          <p:nvSpPr>
            <p:cNvPr id="39968" name="Text Box 89"/>
            <p:cNvSpPr txBox="1"/>
            <p:nvPr>
              <p:custDataLst>
                <p:tags r:id="rId30"/>
              </p:custDataLst>
            </p:nvPr>
          </p:nvSpPr>
          <p:spPr>
            <a:xfrm>
              <a:off x="3920" y="866"/>
              <a:ext cx="275" cy="250"/>
            </a:xfrm>
            <a:prstGeom prst="rect">
              <a:avLst/>
            </a:prstGeom>
            <a:noFill/>
            <a:ln w="38100">
              <a:noFill/>
            </a:ln>
          </p:spPr>
          <p:txBody>
            <a:bodyPr wrap="none">
              <a:spAutoFit/>
            </a:bodyPr>
            <a:lstStyle/>
            <a:p>
              <a:r>
                <a:rPr lang="en-US" altLang="zh-CN" sz="2000" b="1" i="1" dirty="0">
                  <a:solidFill>
                    <a:srgbClr val="006600"/>
                  </a:solidFill>
                  <a:latin typeface="Times New Roman" panose="02020603050405020304" pitchFamily="18" charset="0"/>
                </a:rPr>
                <a:t>R</a:t>
              </a:r>
              <a:r>
                <a:rPr lang="en-US" altLang="zh-CN" sz="2000" b="1" baseline="-25000" dirty="0">
                  <a:solidFill>
                    <a:srgbClr val="006600"/>
                  </a:solidFill>
                  <a:latin typeface="Times New Roman" panose="02020603050405020304" pitchFamily="18" charset="0"/>
                </a:rPr>
                <a:t>1</a:t>
              </a:r>
              <a:endParaRPr lang="en-US" altLang="zh-CN" sz="2000" b="1" dirty="0">
                <a:solidFill>
                  <a:srgbClr val="006600"/>
                </a:solidFill>
                <a:latin typeface="Times New Roman" panose="02020603050405020304" pitchFamily="18" charset="0"/>
              </a:endParaRPr>
            </a:p>
          </p:txBody>
        </p:sp>
        <p:grpSp>
          <p:nvGrpSpPr>
            <p:cNvPr id="39969" name="Group 90"/>
            <p:cNvGrpSpPr/>
            <p:nvPr/>
          </p:nvGrpSpPr>
          <p:grpSpPr>
            <a:xfrm>
              <a:off x="5035" y="1157"/>
              <a:ext cx="369" cy="543"/>
              <a:chOff x="1622" y="1972"/>
              <a:chExt cx="369" cy="543"/>
            </a:xfrm>
          </p:grpSpPr>
          <p:sp>
            <p:nvSpPr>
              <p:cNvPr id="39974" name="Text Box 91"/>
              <p:cNvSpPr txBox="1"/>
              <p:nvPr>
                <p:custDataLst>
                  <p:tags r:id="rId34"/>
                </p:custDataLst>
              </p:nvPr>
            </p:nvSpPr>
            <p:spPr>
              <a:xfrm>
                <a:off x="1707" y="2167"/>
                <a:ext cx="284" cy="250"/>
              </a:xfrm>
              <a:prstGeom prst="rect">
                <a:avLst/>
              </a:prstGeom>
              <a:noFill/>
              <a:ln w="38100">
                <a:noFill/>
              </a:ln>
            </p:spPr>
            <p:txBody>
              <a:bodyPr wrap="none">
                <a:spAutoFit/>
              </a:bodyPr>
              <a:lstStyle/>
              <a:p>
                <a:r>
                  <a:rPr lang="en-US" altLang="zh-CN" sz="2000" b="1" i="1" dirty="0">
                    <a:solidFill>
                      <a:srgbClr val="006600"/>
                    </a:solidFill>
                    <a:latin typeface="Times New Roman" panose="02020603050405020304" pitchFamily="18" charset="0"/>
                  </a:rPr>
                  <a:t>U</a:t>
                </a:r>
                <a:r>
                  <a:rPr lang="en-US" altLang="zh-CN" sz="2000" b="1" baseline="-25000" dirty="0">
                    <a:solidFill>
                      <a:srgbClr val="006600"/>
                    </a:solidFill>
                    <a:latin typeface="Times New Roman" panose="02020603050405020304" pitchFamily="18" charset="0"/>
                  </a:rPr>
                  <a:t>2</a:t>
                </a:r>
                <a:endParaRPr lang="en-US" altLang="zh-CN" sz="2000" b="1" dirty="0">
                  <a:solidFill>
                    <a:srgbClr val="006600"/>
                  </a:solidFill>
                  <a:latin typeface="Times New Roman" panose="02020603050405020304" pitchFamily="18" charset="0"/>
                </a:endParaRPr>
              </a:p>
            </p:txBody>
          </p:sp>
          <p:sp>
            <p:nvSpPr>
              <p:cNvPr id="39975" name="Text Box 92"/>
              <p:cNvSpPr txBox="1"/>
              <p:nvPr>
                <p:custDataLst>
                  <p:tags r:id="rId35"/>
                </p:custDataLst>
              </p:nvPr>
            </p:nvSpPr>
            <p:spPr>
              <a:xfrm>
                <a:off x="1622" y="1972"/>
                <a:ext cx="225" cy="288"/>
              </a:xfrm>
              <a:prstGeom prst="rect">
                <a:avLst/>
              </a:prstGeom>
              <a:noFill/>
              <a:ln w="38100">
                <a:noFill/>
              </a:ln>
            </p:spPr>
            <p:txBody>
              <a:bodyPr wrap="none">
                <a:spAutoFit/>
              </a:bodyPr>
              <a:lstStyle/>
              <a:p>
                <a:r>
                  <a:rPr lang="en-US" altLang="zh-CN" b="1" dirty="0">
                    <a:solidFill>
                      <a:srgbClr val="A50021"/>
                    </a:solidFill>
                    <a:latin typeface="Times New Roman" panose="02020603050405020304" pitchFamily="18" charset="0"/>
                  </a:rPr>
                  <a:t>+</a:t>
                </a:r>
              </a:p>
            </p:txBody>
          </p:sp>
          <p:sp>
            <p:nvSpPr>
              <p:cNvPr id="39976" name="Text Box 93"/>
              <p:cNvSpPr txBox="1"/>
              <p:nvPr>
                <p:custDataLst>
                  <p:tags r:id="rId36"/>
                </p:custDataLst>
              </p:nvPr>
            </p:nvSpPr>
            <p:spPr>
              <a:xfrm>
                <a:off x="1625" y="2227"/>
                <a:ext cx="212" cy="288"/>
              </a:xfrm>
              <a:prstGeom prst="rect">
                <a:avLst/>
              </a:prstGeom>
              <a:noFill/>
              <a:ln w="38100">
                <a:noFill/>
              </a:ln>
            </p:spPr>
            <p:txBody>
              <a:bodyPr wrap="none">
                <a:spAutoFit/>
              </a:bodyPr>
              <a:lstStyle/>
              <a:p>
                <a:r>
                  <a:rPr lang="en-US" altLang="zh-CN" b="1" dirty="0">
                    <a:solidFill>
                      <a:srgbClr val="A50021"/>
                    </a:solidFill>
                    <a:latin typeface="Times New Roman" panose="02020603050405020304" pitchFamily="18" charset="0"/>
                  </a:rPr>
                  <a:t>_</a:t>
                </a:r>
              </a:p>
            </p:txBody>
          </p:sp>
        </p:grpSp>
        <p:sp>
          <p:nvSpPr>
            <p:cNvPr id="39970" name="Line 94"/>
            <p:cNvSpPr/>
            <p:nvPr>
              <p:custDataLst>
                <p:tags r:id="rId31"/>
              </p:custDataLst>
            </p:nvPr>
          </p:nvSpPr>
          <p:spPr>
            <a:xfrm>
              <a:off x="3881" y="1383"/>
              <a:ext cx="0" cy="329"/>
            </a:xfrm>
            <a:prstGeom prst="line">
              <a:avLst/>
            </a:prstGeom>
            <a:ln w="57150" cap="flat" cmpd="sng">
              <a:solidFill>
                <a:srgbClr val="FF3300"/>
              </a:solidFill>
              <a:prstDash val="solid"/>
              <a:headEnd type="none" w="med" len="med"/>
              <a:tailEnd type="none" w="med" len="med"/>
            </a:ln>
          </p:spPr>
        </p:sp>
        <p:grpSp>
          <p:nvGrpSpPr>
            <p:cNvPr id="39971" name="Group 95"/>
            <p:cNvGrpSpPr/>
            <p:nvPr/>
          </p:nvGrpSpPr>
          <p:grpSpPr>
            <a:xfrm>
              <a:off x="4304" y="404"/>
              <a:ext cx="304" cy="1774"/>
              <a:chOff x="858" y="426"/>
              <a:chExt cx="304" cy="1774"/>
            </a:xfrm>
          </p:grpSpPr>
          <p:sp>
            <p:nvSpPr>
              <p:cNvPr id="39972" name="Text Box 96"/>
              <p:cNvSpPr txBox="1"/>
              <p:nvPr>
                <p:custDataLst>
                  <p:tags r:id="rId32"/>
                </p:custDataLst>
              </p:nvPr>
            </p:nvSpPr>
            <p:spPr>
              <a:xfrm>
                <a:off x="858" y="1873"/>
                <a:ext cx="235" cy="327"/>
              </a:xfrm>
              <a:prstGeom prst="rect">
                <a:avLst/>
              </a:prstGeom>
              <a:noFill/>
              <a:ln w="38100">
                <a:noFill/>
              </a:ln>
            </p:spPr>
            <p:txBody>
              <a:bodyPr>
                <a:spAutoFit/>
              </a:bodyPr>
              <a:lstStyle/>
              <a:p>
                <a:r>
                  <a:rPr lang="en-US" altLang="zh-CN" sz="2800" b="1" i="1" dirty="0">
                    <a:solidFill>
                      <a:srgbClr val="009900"/>
                    </a:solidFill>
                    <a:latin typeface="Times New Roman" panose="02020603050405020304" pitchFamily="18" charset="0"/>
                  </a:rPr>
                  <a:t>B</a:t>
                </a:r>
                <a:endParaRPr lang="en-US" altLang="zh-CN" sz="2800" b="1" dirty="0">
                  <a:solidFill>
                    <a:srgbClr val="009900"/>
                  </a:solidFill>
                  <a:latin typeface="Times New Roman" panose="02020603050405020304" pitchFamily="18" charset="0"/>
                </a:endParaRPr>
              </a:p>
            </p:txBody>
          </p:sp>
          <p:sp>
            <p:nvSpPr>
              <p:cNvPr id="39973" name="Text Box 97"/>
              <p:cNvSpPr txBox="1"/>
              <p:nvPr>
                <p:custDataLst>
                  <p:tags r:id="rId33"/>
                </p:custDataLst>
              </p:nvPr>
            </p:nvSpPr>
            <p:spPr>
              <a:xfrm>
                <a:off x="897" y="426"/>
                <a:ext cx="265" cy="327"/>
              </a:xfrm>
              <a:prstGeom prst="rect">
                <a:avLst/>
              </a:prstGeom>
              <a:noFill/>
              <a:ln w="38100">
                <a:noFill/>
              </a:ln>
            </p:spPr>
            <p:txBody>
              <a:bodyPr wrap="none">
                <a:spAutoFit/>
              </a:bodyPr>
              <a:lstStyle/>
              <a:p>
                <a:r>
                  <a:rPr lang="en-US" altLang="zh-CN" sz="2800" b="1" i="1" dirty="0">
                    <a:solidFill>
                      <a:srgbClr val="009900"/>
                    </a:solidFill>
                    <a:latin typeface="Times New Roman" panose="02020603050405020304" pitchFamily="18" charset="0"/>
                  </a:rPr>
                  <a:t>A</a:t>
                </a:r>
                <a:endParaRPr lang="en-US" altLang="zh-CN" sz="2800" b="1" dirty="0">
                  <a:solidFill>
                    <a:srgbClr val="009900"/>
                  </a:solidFill>
                  <a:latin typeface="Times New Roman" panose="02020603050405020304" pitchFamily="18" charset="0"/>
                </a:endParaRPr>
              </a:p>
            </p:txBody>
          </p:sp>
        </p:grpSp>
      </p:grpSp>
      <p:sp>
        <p:nvSpPr>
          <p:cNvPr id="101474" name="Text Box 98"/>
          <p:cNvSpPr txBox="1">
            <a:spLocks noChangeArrowheads="1"/>
          </p:cNvSpPr>
          <p:nvPr>
            <p:custDataLst>
              <p:tags r:id="rId8"/>
            </p:custDataLst>
          </p:nvPr>
        </p:nvSpPr>
        <p:spPr bwMode="auto">
          <a:xfrm>
            <a:off x="6161088" y="3987165"/>
            <a:ext cx="1998663" cy="519113"/>
          </a:xfrm>
          <a:prstGeom prst="rect">
            <a:avLst/>
          </a:prstGeom>
          <a:noFill/>
          <a:ln w="38100">
            <a:noFill/>
            <a:miter lim="800000"/>
          </a:ln>
          <a:effectLst/>
        </p:spPr>
        <p:txBody>
          <a:bodyPr wrap="none">
            <a:spAutoFit/>
          </a:bodyPr>
          <a:lstStyle/>
          <a:p>
            <a:pPr marR="0" defTabSz="914400" eaLnBrk="0" hangingPunct="0">
              <a:buClrTx/>
              <a:buSzTx/>
              <a:buFontTx/>
              <a:buNone/>
              <a:defRPr/>
            </a:pPr>
            <a:r>
              <a:rPr kumimoji="1" lang="en-US" altLang="zh-CN" sz="2800" b="1" i="1" kern="1200" cap="none" spc="0" normalizeH="0" baseline="0" noProof="0">
                <a:solidFill>
                  <a:srgbClr val="006600"/>
                </a:solidFill>
                <a:effectLst>
                  <a:outerShdw blurRad="38100" dist="38100" dir="2700000" algn="tl">
                    <a:srgbClr val="C0C0C0"/>
                  </a:outerShdw>
                </a:effectLst>
                <a:latin typeface="Times New Roman" panose="02020603050405020304" pitchFamily="18" charset="0"/>
                <a:ea typeface="黑体" panose="02010609060101010101" pitchFamily="2" charset="-122"/>
                <a:cs typeface="+mn-cs"/>
              </a:rPr>
              <a:t>U</a:t>
            </a:r>
            <a:r>
              <a:rPr kumimoji="1" lang="en-US" altLang="zh-CN" sz="2000" b="1" kern="1200" cap="none" spc="0" normalizeH="0" baseline="0" noProof="0">
                <a:solidFill>
                  <a:srgbClr val="006600"/>
                </a:solidFill>
                <a:effectLst>
                  <a:outerShdw blurRad="38100" dist="38100" dir="2700000" algn="tl">
                    <a:srgbClr val="C0C0C0"/>
                  </a:outerShdw>
                </a:effectLst>
                <a:latin typeface="黑体" panose="02010609060101010101" pitchFamily="2" charset="-122"/>
                <a:ea typeface="黑体" panose="02010609060101010101" pitchFamily="2" charset="-122"/>
                <a:cs typeface="+mn-cs"/>
              </a:rPr>
              <a:t>2</a:t>
            </a:r>
            <a:r>
              <a:rPr kumimoji="1" lang="zh-CN" altLang="en-US" sz="2800" b="1" kern="1200" cap="none" spc="0" normalizeH="0" baseline="0" noProof="0">
                <a:solidFill>
                  <a:srgbClr val="006600"/>
                </a:solidFill>
                <a:effectLst>
                  <a:outerShdw blurRad="38100" dist="38100" dir="2700000" algn="tl">
                    <a:srgbClr val="C0C0C0"/>
                  </a:outerShdw>
                </a:effectLst>
                <a:latin typeface="黑体" panose="02010609060101010101" pitchFamily="2" charset="-122"/>
                <a:ea typeface="黑体" panose="02010609060101010101" pitchFamily="2" charset="-122"/>
                <a:cs typeface="+mn-cs"/>
              </a:rPr>
              <a:t>单独作用</a:t>
            </a:r>
          </a:p>
        </p:txBody>
      </p:sp>
      <p:sp>
        <p:nvSpPr>
          <p:cNvPr id="101475" name="Text Box 99"/>
          <p:cNvSpPr txBox="1"/>
          <p:nvPr>
            <p:custDataLst>
              <p:tags r:id="rId9"/>
            </p:custDataLst>
          </p:nvPr>
        </p:nvSpPr>
        <p:spPr>
          <a:xfrm>
            <a:off x="611188" y="5358765"/>
            <a:ext cx="7921625" cy="854075"/>
          </a:xfrm>
          <a:prstGeom prst="rect">
            <a:avLst/>
          </a:prstGeom>
          <a:noFill/>
          <a:ln w="38100">
            <a:noFill/>
          </a:ln>
        </p:spPr>
        <p:txBody>
          <a:bodyPr lIns="0" tIns="0" rIns="0" bIns="0">
            <a:spAutoFit/>
          </a:bodyPr>
          <a:lstStyle/>
          <a:p>
            <a:r>
              <a:rPr lang="zh-CN" altLang="en-US" sz="2800" b="1" dirty="0">
                <a:latin typeface="Times New Roman" panose="02020603050405020304" pitchFamily="18" charset="0"/>
              </a:rPr>
              <a:t>        当电压源不作用时应视其短路，而电流源不作用时则应视其开路。</a:t>
            </a:r>
          </a:p>
        </p:txBody>
      </p:sp>
      <p:sp>
        <p:nvSpPr>
          <p:cNvPr id="101476" name="AutoShape 100"/>
          <p:cNvSpPr/>
          <p:nvPr>
            <p:custDataLst>
              <p:tags r:id="rId10"/>
            </p:custDataLst>
          </p:nvPr>
        </p:nvSpPr>
        <p:spPr>
          <a:xfrm>
            <a:off x="471488" y="6366828"/>
            <a:ext cx="644525" cy="603250"/>
          </a:xfrm>
          <a:prstGeom prst="smileyFace">
            <a:avLst>
              <a:gd name="adj" fmla="val 4653"/>
            </a:avLst>
          </a:prstGeom>
          <a:gradFill rotWithShape="0">
            <a:gsLst>
              <a:gs pos="0">
                <a:schemeClr val="accent1"/>
              </a:gs>
              <a:gs pos="100000">
                <a:schemeClr val="bg1"/>
              </a:gs>
            </a:gsLst>
            <a:lin ang="5400000" scaled="1"/>
            <a:tileRect/>
          </a:gradFill>
          <a:ln w="9525" cap="flat" cmpd="sng">
            <a:solidFill>
              <a:schemeClr val="tx1"/>
            </a:solidFill>
            <a:prstDash val="solid"/>
            <a:headEnd type="none" w="med" len="med"/>
            <a:tailEnd type="none" w="med" len="med"/>
          </a:ln>
        </p:spPr>
        <p:txBody>
          <a:bodyPr wrap="none" lIns="0" tIns="0" rIns="0" bIns="0" anchor="ctr" anchorCtr="0"/>
          <a:lstStyle/>
          <a:p>
            <a:endParaRPr lang="zh-CN" altLang="en-US" dirty="0">
              <a:latin typeface="Times New Roman" panose="02020603050405020304" pitchFamily="18" charset="0"/>
            </a:endParaRPr>
          </a:p>
        </p:txBody>
      </p:sp>
      <p:sp>
        <p:nvSpPr>
          <p:cNvPr id="101477" name="Rectangle 101"/>
          <p:cNvSpPr>
            <a:spLocks noChangeArrowheads="1"/>
          </p:cNvSpPr>
          <p:nvPr>
            <p:custDataLst>
              <p:tags r:id="rId11"/>
            </p:custDataLst>
          </p:nvPr>
        </p:nvSpPr>
        <p:spPr bwMode="auto">
          <a:xfrm>
            <a:off x="1427163" y="6428740"/>
            <a:ext cx="6961188" cy="427038"/>
          </a:xfrm>
          <a:prstGeom prst="rect">
            <a:avLst/>
          </a:prstGeom>
          <a:noFill/>
          <a:ln w="9525">
            <a:noFill/>
            <a:miter lim="800000"/>
          </a:ln>
          <a:effec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计算功率时</a:t>
            </a:r>
            <a:r>
              <a:rPr kumimoji="1" lang="zh-CN" altLang="en-US" sz="2800"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不能</a:t>
            </a:r>
            <a:r>
              <a:rPr kumimoji="1" lang="zh-CN" altLang="en-US" sz="2800" b="1" i="0" u="none" strike="noStrike" kern="1200" cap="none" spc="0" normalizeH="0" baseline="0" noProof="0">
                <a:ln>
                  <a:noFill/>
                </a:ln>
                <a:solidFill>
                  <a:srgbClr val="FF0066"/>
                </a:solidFill>
                <a:effectLst/>
                <a:uLnTx/>
                <a:uFillTx/>
                <a:latin typeface="Times New Roman" panose="02020603050405020304" pitchFamily="18" charset="0"/>
                <a:ea typeface="宋体" panose="02010600030101010101" pitchFamily="2" charset="-122"/>
                <a:cs typeface="+mn-cs"/>
              </a:rPr>
              <a:t>应用</a:t>
            </a:r>
            <a:r>
              <a:rPr kumimoji="1" lang="zh-CN" altLang="en-US" sz="28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叠加的方法。</a:t>
            </a:r>
          </a:p>
        </p:txBody>
      </p:sp>
      <p:graphicFrame>
        <p:nvGraphicFramePr>
          <p:cNvPr id="101478" name="Object 102"/>
          <p:cNvGraphicFramePr/>
          <p:nvPr>
            <p:custDataLst>
              <p:tags r:id="rId12"/>
            </p:custDataLst>
          </p:nvPr>
        </p:nvGraphicFramePr>
        <p:xfrm>
          <a:off x="6830537" y="6438265"/>
          <a:ext cx="1561465" cy="438150"/>
        </p:xfrm>
        <a:graphic>
          <a:graphicData uri="http://schemas.openxmlformats.org/presentationml/2006/ole">
            <mc:AlternateContent xmlns:mc="http://schemas.openxmlformats.org/markup-compatibility/2006">
              <mc:Choice xmlns:v="urn:schemas-microsoft-com:vml" Requires="v">
                <p:oleObj spid="_x0000_s43028" r:id="rId95" imgW="723900" imgH="203200" progId="Equation.3">
                  <p:embed/>
                </p:oleObj>
              </mc:Choice>
              <mc:Fallback>
                <p:oleObj r:id="rId95" imgW="723900" imgH="203200" progId="Equation.3">
                  <p:embed/>
                  <p:pic>
                    <p:nvPicPr>
                      <p:cNvPr id="0" name="图片 3236"/>
                      <p:cNvPicPr/>
                      <p:nvPr/>
                    </p:nvPicPr>
                    <p:blipFill>
                      <a:blip r:embed="rId96">
                        <a:clrChange>
                          <a:clrFrom>
                            <a:srgbClr val="000000"/>
                          </a:clrFrom>
                          <a:clrTo>
                            <a:srgbClr val="FF0066"/>
                          </a:clrTo>
                        </a:clrChange>
                      </a:blip>
                      <a:stretch>
                        <a:fillRect/>
                      </a:stretch>
                    </p:blipFill>
                    <p:spPr>
                      <a:xfrm>
                        <a:off x="6830537" y="6438265"/>
                        <a:ext cx="1561465" cy="43815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01380"/>
                                        </p:tgtEl>
                                        <p:attrNameLst>
                                          <p:attrName>style.visibility</p:attrName>
                                        </p:attrNameLst>
                                      </p:cBhvr>
                                      <p:to>
                                        <p:strVal val="visible"/>
                                      </p:to>
                                    </p:set>
                                    <p:anim calcmode="lin" valueType="num">
                                      <p:cBhvr>
                                        <p:cTn id="7" dur="1000" fill="hold"/>
                                        <p:tgtEl>
                                          <p:spTgt spid="101380"/>
                                        </p:tgtEl>
                                        <p:attrNameLst>
                                          <p:attrName>ppt_x</p:attrName>
                                        </p:attrNameLst>
                                      </p:cBhvr>
                                      <p:tavLst>
                                        <p:tav tm="0">
                                          <p:val>
                                            <p:strVal val="#ppt_x-.2"/>
                                          </p:val>
                                        </p:tav>
                                        <p:tav tm="100000">
                                          <p:val>
                                            <p:strVal val="#ppt_x"/>
                                          </p:val>
                                        </p:tav>
                                      </p:tavLst>
                                    </p:anim>
                                    <p:anim calcmode="lin" valueType="num">
                                      <p:cBhvr>
                                        <p:cTn id="8" dur="1000" fill="hold"/>
                                        <p:tgtEl>
                                          <p:spTgt spid="101380"/>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1380"/>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strVal val="#ppt_w*0.70"/>
                                          </p:val>
                                        </p:tav>
                                        <p:tav tm="100000">
                                          <p:val>
                                            <p:strVal val="#ppt_w"/>
                                          </p:val>
                                        </p:tav>
                                      </p:tavLst>
                                    </p:anim>
                                    <p:anim calcmode="lin" valueType="num">
                                      <p:cBhvr>
                                        <p:cTn id="15" dur="1000" fill="hold"/>
                                        <p:tgtEl>
                                          <p:spTgt spid="3"/>
                                        </p:tgtEl>
                                        <p:attrNameLst>
                                          <p:attrName>ppt_h</p:attrName>
                                        </p:attrNameLst>
                                      </p:cBhvr>
                                      <p:tavLst>
                                        <p:tav tm="0">
                                          <p:val>
                                            <p:strVal val="#ppt_h"/>
                                          </p:val>
                                        </p:tav>
                                        <p:tav tm="100000">
                                          <p:val>
                                            <p:strVal val="#ppt_h"/>
                                          </p:val>
                                        </p:tav>
                                      </p:tavLst>
                                    </p:anim>
                                    <p:animEffect transition="in" filter="fade">
                                      <p:cBhvr>
                                        <p:cTn id="16" dur="10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101381"/>
                                        </p:tgtEl>
                                        <p:attrNameLst>
                                          <p:attrName>style.visibility</p:attrName>
                                        </p:attrNameLst>
                                      </p:cBhvr>
                                      <p:to>
                                        <p:strVal val="visible"/>
                                      </p:to>
                                    </p:set>
                                    <p:anim calcmode="lin" valueType="num">
                                      <p:cBhvr>
                                        <p:cTn id="21" dur="1000" fill="hold"/>
                                        <p:tgtEl>
                                          <p:spTgt spid="101381"/>
                                        </p:tgtEl>
                                        <p:attrNameLst>
                                          <p:attrName>ppt_x</p:attrName>
                                        </p:attrNameLst>
                                      </p:cBhvr>
                                      <p:tavLst>
                                        <p:tav tm="0">
                                          <p:val>
                                            <p:strVal val="#ppt_x-.2"/>
                                          </p:val>
                                        </p:tav>
                                        <p:tav tm="100000">
                                          <p:val>
                                            <p:strVal val="#ppt_x"/>
                                          </p:val>
                                        </p:tav>
                                      </p:tavLst>
                                    </p:anim>
                                    <p:anim calcmode="lin" valueType="num">
                                      <p:cBhvr>
                                        <p:cTn id="22" dur="1000" fill="hold"/>
                                        <p:tgtEl>
                                          <p:spTgt spid="101381"/>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01381"/>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1000" fill="hold"/>
                                        <p:tgtEl>
                                          <p:spTgt spid="11"/>
                                        </p:tgtEl>
                                        <p:attrNameLst>
                                          <p:attrName>ppt_w</p:attrName>
                                        </p:attrNameLst>
                                      </p:cBhvr>
                                      <p:tavLst>
                                        <p:tav tm="0">
                                          <p:val>
                                            <p:strVal val="#ppt_w*0.70"/>
                                          </p:val>
                                        </p:tav>
                                        <p:tav tm="100000">
                                          <p:val>
                                            <p:strVal val="#ppt_w"/>
                                          </p:val>
                                        </p:tav>
                                      </p:tavLst>
                                    </p:anim>
                                    <p:anim calcmode="lin" valueType="num">
                                      <p:cBhvr>
                                        <p:cTn id="29" dur="1000" fill="hold"/>
                                        <p:tgtEl>
                                          <p:spTgt spid="11"/>
                                        </p:tgtEl>
                                        <p:attrNameLst>
                                          <p:attrName>ppt_h</p:attrName>
                                        </p:attrNameLst>
                                      </p:cBhvr>
                                      <p:tavLst>
                                        <p:tav tm="0">
                                          <p:val>
                                            <p:strVal val="#ppt_h"/>
                                          </p:val>
                                        </p:tav>
                                        <p:tav tm="100000">
                                          <p:val>
                                            <p:strVal val="#ppt_h"/>
                                          </p:val>
                                        </p:tav>
                                      </p:tavLst>
                                    </p:anim>
                                    <p:animEffect transition="in" filter="fade">
                                      <p:cBhvr>
                                        <p:cTn id="30" dur="10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101474"/>
                                        </p:tgtEl>
                                        <p:attrNameLst>
                                          <p:attrName>style.visibility</p:attrName>
                                        </p:attrNameLst>
                                      </p:cBhvr>
                                      <p:to>
                                        <p:strVal val="visible"/>
                                      </p:to>
                                    </p:set>
                                    <p:anim calcmode="lin" valueType="num">
                                      <p:cBhvr>
                                        <p:cTn id="35" dur="1000" fill="hold"/>
                                        <p:tgtEl>
                                          <p:spTgt spid="101474"/>
                                        </p:tgtEl>
                                        <p:attrNameLst>
                                          <p:attrName>ppt_x</p:attrName>
                                        </p:attrNameLst>
                                      </p:cBhvr>
                                      <p:tavLst>
                                        <p:tav tm="0">
                                          <p:val>
                                            <p:strVal val="#ppt_x-.2"/>
                                          </p:val>
                                        </p:tav>
                                        <p:tav tm="100000">
                                          <p:val>
                                            <p:strVal val="#ppt_x"/>
                                          </p:val>
                                        </p:tav>
                                      </p:tavLst>
                                    </p:anim>
                                    <p:anim calcmode="lin" valueType="num">
                                      <p:cBhvr>
                                        <p:cTn id="36" dur="1000" fill="hold"/>
                                        <p:tgtEl>
                                          <p:spTgt spid="10147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01474"/>
                                        </p:tgtEl>
                                      </p:cBhvr>
                                    </p:animEffect>
                                  </p:childTnLst>
                                </p:cTn>
                              </p:par>
                            </p:childTnLst>
                          </p:cTn>
                        </p:par>
                      </p:childTnLst>
                    </p:cTn>
                  </p:par>
                  <p:par>
                    <p:cTn id="38" fill="hold">
                      <p:stCondLst>
                        <p:cond delay="indefinite"/>
                      </p:stCondLst>
                      <p:childTnLst>
                        <p:par>
                          <p:cTn id="39" fill="hold">
                            <p:stCondLst>
                              <p:cond delay="0"/>
                            </p:stCondLst>
                            <p:childTnLst>
                              <p:par>
                                <p:cTn id="40" presetID="55" presetClass="entr" presetSubtype="0" fill="hold" nodeType="click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1000" fill="hold"/>
                                        <p:tgtEl>
                                          <p:spTgt spid="14"/>
                                        </p:tgtEl>
                                        <p:attrNameLst>
                                          <p:attrName>ppt_w</p:attrName>
                                        </p:attrNameLst>
                                      </p:cBhvr>
                                      <p:tavLst>
                                        <p:tav tm="0">
                                          <p:val>
                                            <p:strVal val="#ppt_w*0.70"/>
                                          </p:val>
                                        </p:tav>
                                        <p:tav tm="100000">
                                          <p:val>
                                            <p:strVal val="#ppt_w"/>
                                          </p:val>
                                        </p:tav>
                                      </p:tavLst>
                                    </p:anim>
                                    <p:anim calcmode="lin" valueType="num">
                                      <p:cBhvr>
                                        <p:cTn id="43" dur="1000" fill="hold"/>
                                        <p:tgtEl>
                                          <p:spTgt spid="14"/>
                                        </p:tgtEl>
                                        <p:attrNameLst>
                                          <p:attrName>ppt_h</p:attrName>
                                        </p:attrNameLst>
                                      </p:cBhvr>
                                      <p:tavLst>
                                        <p:tav tm="0">
                                          <p:val>
                                            <p:strVal val="#ppt_h"/>
                                          </p:val>
                                        </p:tav>
                                        <p:tav tm="100000">
                                          <p:val>
                                            <p:strVal val="#ppt_h"/>
                                          </p:val>
                                        </p:tav>
                                      </p:tavLst>
                                    </p:anim>
                                    <p:animEffect transition="in" filter="fade">
                                      <p:cBhvr>
                                        <p:cTn id="44" dur="10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26" presetClass="emph" presetSubtype="0" fill="hold" nodeType="clickEffect">
                                  <p:stCondLst>
                                    <p:cond delay="0"/>
                                  </p:stCondLst>
                                  <p:childTnLst>
                                    <p:animEffect transition="out" filter="fade">
                                      <p:cBhvr>
                                        <p:cTn id="48" dur="500" tmFilter="0, 0; .2, .5; .8, .5; 1, 0"/>
                                        <p:tgtEl>
                                          <p:spTgt spid="3"/>
                                        </p:tgtEl>
                                      </p:cBhvr>
                                    </p:animEffect>
                                    <p:animScale>
                                      <p:cBhvr>
                                        <p:cTn id="49" dur="250" autoRev="1" fill="hold"/>
                                        <p:tgtEl>
                                          <p:spTgt spid="3"/>
                                        </p:tgtEl>
                                      </p:cBhvr>
                                      <p:by x="105000" y="105000"/>
                                    </p:animScale>
                                  </p:childTnLst>
                                </p:cTn>
                              </p:par>
                            </p:childTnLst>
                          </p:cTn>
                        </p:par>
                      </p:childTnLst>
                    </p:cTn>
                  </p:par>
                  <p:par>
                    <p:cTn id="50" fill="hold">
                      <p:stCondLst>
                        <p:cond delay="indefinite"/>
                      </p:stCondLst>
                      <p:childTnLst>
                        <p:par>
                          <p:cTn id="51" fill="hold">
                            <p:stCondLst>
                              <p:cond delay="0"/>
                            </p:stCondLst>
                            <p:childTnLst>
                              <p:par>
                                <p:cTn id="52" presetID="31" presetClass="entr" presetSubtype="0" fill="hold" nodeType="clickEffect">
                                  <p:stCondLst>
                                    <p:cond delay="0"/>
                                  </p:stCondLst>
                                  <p:iterate type="lt">
                                    <p:tmPct val="5000"/>
                                  </p:iterate>
                                  <p:childTnLst>
                                    <p:set>
                                      <p:cBhvr>
                                        <p:cTn id="53" dur="1" fill="hold">
                                          <p:stCondLst>
                                            <p:cond delay="0"/>
                                          </p:stCondLst>
                                        </p:cTn>
                                        <p:tgtEl>
                                          <p:spTgt spid="2"/>
                                        </p:tgtEl>
                                        <p:attrNameLst>
                                          <p:attrName>style.visibility</p:attrName>
                                        </p:attrNameLst>
                                      </p:cBhvr>
                                      <p:to>
                                        <p:strVal val="visible"/>
                                      </p:to>
                                    </p:set>
                                    <p:anim calcmode="lin" valueType="num">
                                      <p:cBhvr>
                                        <p:cTn id="54" dur="1000" fill="hold"/>
                                        <p:tgtEl>
                                          <p:spTgt spid="2"/>
                                        </p:tgtEl>
                                        <p:attrNameLst>
                                          <p:attrName>ppt_w</p:attrName>
                                        </p:attrNameLst>
                                      </p:cBhvr>
                                      <p:tavLst>
                                        <p:tav tm="0">
                                          <p:val>
                                            <p:fltVal val="0"/>
                                          </p:val>
                                        </p:tav>
                                        <p:tav tm="100000">
                                          <p:val>
                                            <p:strVal val="#ppt_w"/>
                                          </p:val>
                                        </p:tav>
                                      </p:tavLst>
                                    </p:anim>
                                    <p:anim calcmode="lin" valueType="num">
                                      <p:cBhvr>
                                        <p:cTn id="55" dur="1000" fill="hold"/>
                                        <p:tgtEl>
                                          <p:spTgt spid="2"/>
                                        </p:tgtEl>
                                        <p:attrNameLst>
                                          <p:attrName>ppt_h</p:attrName>
                                        </p:attrNameLst>
                                      </p:cBhvr>
                                      <p:tavLst>
                                        <p:tav tm="0">
                                          <p:val>
                                            <p:fltVal val="0"/>
                                          </p:val>
                                        </p:tav>
                                        <p:tav tm="100000">
                                          <p:val>
                                            <p:strVal val="#ppt_h"/>
                                          </p:val>
                                        </p:tav>
                                      </p:tavLst>
                                    </p:anim>
                                    <p:anim calcmode="lin" valueType="num">
                                      <p:cBhvr>
                                        <p:cTn id="56" dur="1000" fill="hold"/>
                                        <p:tgtEl>
                                          <p:spTgt spid="2"/>
                                        </p:tgtEl>
                                        <p:attrNameLst>
                                          <p:attrName>style.rotation</p:attrName>
                                        </p:attrNameLst>
                                      </p:cBhvr>
                                      <p:tavLst>
                                        <p:tav tm="0">
                                          <p:val>
                                            <p:fltVal val="90"/>
                                          </p:val>
                                        </p:tav>
                                        <p:tav tm="100000">
                                          <p:val>
                                            <p:fltVal val="0"/>
                                          </p:val>
                                        </p:tav>
                                      </p:tavLst>
                                    </p:anim>
                                    <p:animEffect transition="in" filter="fade">
                                      <p:cBhvr>
                                        <p:cTn id="57" dur="1000"/>
                                        <p:tgtEl>
                                          <p:spTgt spid="2"/>
                                        </p:tgtEl>
                                      </p:cBhvr>
                                    </p:animEffect>
                                  </p:childTnLst>
                                </p:cTn>
                              </p:par>
                            </p:childTnLst>
                          </p:cTn>
                        </p:par>
                      </p:childTnLst>
                    </p:cTn>
                  </p:par>
                  <p:par>
                    <p:cTn id="58" fill="hold">
                      <p:stCondLst>
                        <p:cond delay="indefinite"/>
                      </p:stCondLst>
                      <p:childTnLst>
                        <p:par>
                          <p:cTn id="59" fill="hold">
                            <p:stCondLst>
                              <p:cond delay="0"/>
                            </p:stCondLst>
                            <p:childTnLst>
                              <p:par>
                                <p:cTn id="60" presetID="26" presetClass="emph" presetSubtype="0" fill="hold" nodeType="clickEffect">
                                  <p:stCondLst>
                                    <p:cond delay="0"/>
                                  </p:stCondLst>
                                  <p:childTnLst>
                                    <p:animEffect transition="out" filter="fade">
                                      <p:cBhvr>
                                        <p:cTn id="61" dur="500" tmFilter="0, 0; .2, .5; .8, .5; 1, 0"/>
                                        <p:tgtEl>
                                          <p:spTgt spid="11"/>
                                        </p:tgtEl>
                                      </p:cBhvr>
                                    </p:animEffect>
                                    <p:animScale>
                                      <p:cBhvr>
                                        <p:cTn id="62" dur="250" autoRev="1" fill="hold"/>
                                        <p:tgtEl>
                                          <p:spTgt spid="11"/>
                                        </p:tgtEl>
                                      </p:cBhvr>
                                      <p:by x="105000" y="105000"/>
                                    </p:animScale>
                                  </p:childTnLst>
                                </p:cTn>
                              </p:par>
                            </p:childTnLst>
                          </p:cTn>
                        </p:par>
                      </p:childTnLst>
                    </p:cTn>
                  </p:par>
                  <p:par>
                    <p:cTn id="63" fill="hold">
                      <p:stCondLst>
                        <p:cond delay="indefinite"/>
                      </p:stCondLst>
                      <p:childTnLst>
                        <p:par>
                          <p:cTn id="64" fill="hold">
                            <p:stCondLst>
                              <p:cond delay="0"/>
                            </p:stCondLst>
                            <p:childTnLst>
                              <p:par>
                                <p:cTn id="65" presetID="31" presetClass="entr" presetSubtype="0" fill="hold" grpId="0" nodeType="clickEffect">
                                  <p:stCondLst>
                                    <p:cond delay="0"/>
                                  </p:stCondLst>
                                  <p:iterate type="lt">
                                    <p:tmPct val="5000"/>
                                  </p:iterate>
                                  <p:childTnLst>
                                    <p:set>
                                      <p:cBhvr>
                                        <p:cTn id="66" dur="1" fill="hold">
                                          <p:stCondLst>
                                            <p:cond delay="0"/>
                                          </p:stCondLst>
                                        </p:cTn>
                                        <p:tgtEl>
                                          <p:spTgt spid="101379"/>
                                        </p:tgtEl>
                                        <p:attrNameLst>
                                          <p:attrName>style.visibility</p:attrName>
                                        </p:attrNameLst>
                                      </p:cBhvr>
                                      <p:to>
                                        <p:strVal val="visible"/>
                                      </p:to>
                                    </p:set>
                                    <p:anim calcmode="lin" valueType="num">
                                      <p:cBhvr>
                                        <p:cTn id="67" dur="1000" fill="hold"/>
                                        <p:tgtEl>
                                          <p:spTgt spid="101379"/>
                                        </p:tgtEl>
                                        <p:attrNameLst>
                                          <p:attrName>ppt_w</p:attrName>
                                        </p:attrNameLst>
                                      </p:cBhvr>
                                      <p:tavLst>
                                        <p:tav tm="0">
                                          <p:val>
                                            <p:fltVal val="0"/>
                                          </p:val>
                                        </p:tav>
                                        <p:tav tm="100000">
                                          <p:val>
                                            <p:strVal val="#ppt_w"/>
                                          </p:val>
                                        </p:tav>
                                      </p:tavLst>
                                    </p:anim>
                                    <p:anim calcmode="lin" valueType="num">
                                      <p:cBhvr>
                                        <p:cTn id="68" dur="1000" fill="hold"/>
                                        <p:tgtEl>
                                          <p:spTgt spid="101379"/>
                                        </p:tgtEl>
                                        <p:attrNameLst>
                                          <p:attrName>ppt_h</p:attrName>
                                        </p:attrNameLst>
                                      </p:cBhvr>
                                      <p:tavLst>
                                        <p:tav tm="0">
                                          <p:val>
                                            <p:fltVal val="0"/>
                                          </p:val>
                                        </p:tav>
                                        <p:tav tm="100000">
                                          <p:val>
                                            <p:strVal val="#ppt_h"/>
                                          </p:val>
                                        </p:tav>
                                      </p:tavLst>
                                    </p:anim>
                                    <p:anim calcmode="lin" valueType="num">
                                      <p:cBhvr>
                                        <p:cTn id="69" dur="1000" fill="hold"/>
                                        <p:tgtEl>
                                          <p:spTgt spid="101379"/>
                                        </p:tgtEl>
                                        <p:attrNameLst>
                                          <p:attrName>style.rotation</p:attrName>
                                        </p:attrNameLst>
                                      </p:cBhvr>
                                      <p:tavLst>
                                        <p:tav tm="0">
                                          <p:val>
                                            <p:fltVal val="90"/>
                                          </p:val>
                                        </p:tav>
                                        <p:tav tm="100000">
                                          <p:val>
                                            <p:fltVal val="0"/>
                                          </p:val>
                                        </p:tav>
                                      </p:tavLst>
                                    </p:anim>
                                    <p:animEffect transition="in" filter="fade">
                                      <p:cBhvr>
                                        <p:cTn id="70" dur="1000"/>
                                        <p:tgtEl>
                                          <p:spTgt spid="101379"/>
                                        </p:tgtEl>
                                      </p:cBhvr>
                                    </p:animEffect>
                                  </p:childTnLst>
                                </p:cTn>
                              </p:par>
                            </p:childTnLst>
                          </p:cTn>
                        </p:par>
                      </p:childTnLst>
                    </p:cTn>
                  </p:par>
                  <p:par>
                    <p:cTn id="71" fill="hold">
                      <p:stCondLst>
                        <p:cond delay="indefinite"/>
                      </p:stCondLst>
                      <p:childTnLst>
                        <p:par>
                          <p:cTn id="72" fill="hold">
                            <p:stCondLst>
                              <p:cond delay="0"/>
                            </p:stCondLst>
                            <p:childTnLst>
                              <p:par>
                                <p:cTn id="73" presetID="26" presetClass="emph" presetSubtype="0" fill="hold" nodeType="clickEffect">
                                  <p:stCondLst>
                                    <p:cond delay="0"/>
                                  </p:stCondLst>
                                  <p:childTnLst>
                                    <p:animEffect transition="out" filter="fade">
                                      <p:cBhvr>
                                        <p:cTn id="74" dur="500" tmFilter="0, 0; .2, .5; .8, .5; 1, 0"/>
                                        <p:tgtEl>
                                          <p:spTgt spid="14"/>
                                        </p:tgtEl>
                                      </p:cBhvr>
                                    </p:animEffect>
                                    <p:animScale>
                                      <p:cBhvr>
                                        <p:cTn id="75" dur="250" autoRev="1" fill="hold"/>
                                        <p:tgtEl>
                                          <p:spTgt spid="14"/>
                                        </p:tgtEl>
                                      </p:cBhvr>
                                      <p:by x="105000" y="105000"/>
                                    </p:animScale>
                                  </p:childTnLst>
                                </p:cTn>
                              </p:par>
                            </p:childTnLst>
                          </p:cTn>
                        </p:par>
                      </p:childTnLst>
                    </p:cTn>
                  </p:par>
                  <p:par>
                    <p:cTn id="76" fill="hold">
                      <p:stCondLst>
                        <p:cond delay="indefinite"/>
                      </p:stCondLst>
                      <p:childTnLst>
                        <p:par>
                          <p:cTn id="77" fill="hold">
                            <p:stCondLst>
                              <p:cond delay="0"/>
                            </p:stCondLst>
                            <p:childTnLst>
                              <p:par>
                                <p:cTn id="78" presetID="29" presetClass="entr" presetSubtype="0" fill="hold" nodeType="clickEffect">
                                  <p:stCondLst>
                                    <p:cond delay="0"/>
                                  </p:stCondLst>
                                  <p:childTnLst>
                                    <p:set>
                                      <p:cBhvr>
                                        <p:cTn id="79" dur="1" fill="hold">
                                          <p:stCondLst>
                                            <p:cond delay="0"/>
                                          </p:stCondLst>
                                        </p:cTn>
                                        <p:tgtEl>
                                          <p:spTgt spid="101378"/>
                                        </p:tgtEl>
                                        <p:attrNameLst>
                                          <p:attrName>style.visibility</p:attrName>
                                        </p:attrNameLst>
                                      </p:cBhvr>
                                      <p:to>
                                        <p:strVal val="visible"/>
                                      </p:to>
                                    </p:set>
                                    <p:anim calcmode="lin" valueType="num">
                                      <p:cBhvr>
                                        <p:cTn id="80" dur="1000" fill="hold"/>
                                        <p:tgtEl>
                                          <p:spTgt spid="101378"/>
                                        </p:tgtEl>
                                        <p:attrNameLst>
                                          <p:attrName>ppt_x</p:attrName>
                                        </p:attrNameLst>
                                      </p:cBhvr>
                                      <p:tavLst>
                                        <p:tav tm="0">
                                          <p:val>
                                            <p:strVal val="#ppt_x-.2"/>
                                          </p:val>
                                        </p:tav>
                                        <p:tav tm="100000">
                                          <p:val>
                                            <p:strVal val="#ppt_x"/>
                                          </p:val>
                                        </p:tav>
                                      </p:tavLst>
                                    </p:anim>
                                    <p:anim calcmode="lin" valueType="num">
                                      <p:cBhvr>
                                        <p:cTn id="81" dur="1000" fill="hold"/>
                                        <p:tgtEl>
                                          <p:spTgt spid="101378"/>
                                        </p:tgtEl>
                                        <p:attrNameLst>
                                          <p:attrName>ppt_y</p:attrName>
                                        </p:attrNameLst>
                                      </p:cBhvr>
                                      <p:tavLst>
                                        <p:tav tm="0">
                                          <p:val>
                                            <p:strVal val="#ppt_y"/>
                                          </p:val>
                                        </p:tav>
                                        <p:tav tm="100000">
                                          <p:val>
                                            <p:strVal val="#ppt_y"/>
                                          </p:val>
                                        </p:tav>
                                      </p:tavLst>
                                    </p:anim>
                                    <p:animEffect transition="in" filter="wipe(right)" prLst="gradientSize: 0.1">
                                      <p:cBhvr>
                                        <p:cTn id="82" dur="1000"/>
                                        <p:tgtEl>
                                          <p:spTgt spid="101378"/>
                                        </p:tgtEl>
                                      </p:cBhvr>
                                    </p:animEffect>
                                  </p:childTnLst>
                                </p:cTn>
                              </p:par>
                            </p:childTnLst>
                          </p:cTn>
                        </p:par>
                      </p:childTnLst>
                    </p:cTn>
                  </p:par>
                  <p:par>
                    <p:cTn id="83" fill="hold">
                      <p:stCondLst>
                        <p:cond delay="indefinite"/>
                      </p:stCondLst>
                      <p:childTnLst>
                        <p:par>
                          <p:cTn id="84" fill="hold">
                            <p:stCondLst>
                              <p:cond delay="0"/>
                            </p:stCondLst>
                            <p:childTnLst>
                              <p:par>
                                <p:cTn id="85" presetID="23" presetClass="entr" presetSubtype="272" fill="hold" grpId="0" nodeType="clickEffect">
                                  <p:stCondLst>
                                    <p:cond delay="0"/>
                                  </p:stCondLst>
                                  <p:iterate type="lt">
                                    <p:tmPct val="100000"/>
                                  </p:iterate>
                                  <p:childTnLst>
                                    <p:set>
                                      <p:cBhvr>
                                        <p:cTn id="86" dur="1" fill="hold">
                                          <p:stCondLst>
                                            <p:cond delay="0"/>
                                          </p:stCondLst>
                                        </p:cTn>
                                        <p:tgtEl>
                                          <p:spTgt spid="101475"/>
                                        </p:tgtEl>
                                        <p:attrNameLst>
                                          <p:attrName>style.visibility</p:attrName>
                                        </p:attrNameLst>
                                      </p:cBhvr>
                                      <p:to>
                                        <p:strVal val="visible"/>
                                      </p:to>
                                    </p:set>
                                    <p:anim calcmode="lin" valueType="num">
                                      <p:cBhvr>
                                        <p:cTn id="87" dur="75" fill="hold"/>
                                        <p:tgtEl>
                                          <p:spTgt spid="101475"/>
                                        </p:tgtEl>
                                        <p:attrNameLst>
                                          <p:attrName>ppt_w</p:attrName>
                                        </p:attrNameLst>
                                      </p:cBhvr>
                                      <p:tavLst>
                                        <p:tav tm="0">
                                          <p:val>
                                            <p:strVal val="2/3*#ppt_w"/>
                                          </p:val>
                                        </p:tav>
                                        <p:tav tm="100000">
                                          <p:val>
                                            <p:strVal val="#ppt_w"/>
                                          </p:val>
                                        </p:tav>
                                      </p:tavLst>
                                    </p:anim>
                                    <p:anim calcmode="lin" valueType="num">
                                      <p:cBhvr>
                                        <p:cTn id="88" dur="75" fill="hold"/>
                                        <p:tgtEl>
                                          <p:spTgt spid="101475"/>
                                        </p:tgtEl>
                                        <p:attrNameLst>
                                          <p:attrName>ppt_h</p:attrName>
                                        </p:attrNameLst>
                                      </p:cBhvr>
                                      <p:tavLst>
                                        <p:tav tm="0">
                                          <p:val>
                                            <p:strVal val="2/3*#ppt_h"/>
                                          </p:val>
                                        </p:tav>
                                        <p:tav tm="100000">
                                          <p:val>
                                            <p:strVal val="#ppt_h"/>
                                          </p:val>
                                        </p:tav>
                                      </p:tavLst>
                                    </p:anim>
                                  </p:childTnLst>
                                </p:cTn>
                              </p:par>
                            </p:childTnLst>
                          </p:cTn>
                        </p:par>
                      </p:childTnLst>
                    </p:cTn>
                  </p:par>
                  <p:par>
                    <p:cTn id="89" fill="hold">
                      <p:stCondLst>
                        <p:cond delay="indefinite"/>
                      </p:stCondLst>
                      <p:childTnLst>
                        <p:par>
                          <p:cTn id="90" fill="hold">
                            <p:stCondLst>
                              <p:cond delay="0"/>
                            </p:stCondLst>
                            <p:childTnLst>
                              <p:par>
                                <p:cTn id="91" presetID="19" presetClass="entr" presetSubtype="10" fill="hold" grpId="0" nodeType="clickEffect">
                                  <p:stCondLst>
                                    <p:cond delay="0"/>
                                  </p:stCondLst>
                                  <p:childTnLst>
                                    <p:set>
                                      <p:cBhvr>
                                        <p:cTn id="92" dur="1" fill="hold">
                                          <p:stCondLst>
                                            <p:cond delay="0"/>
                                          </p:stCondLst>
                                        </p:cTn>
                                        <p:tgtEl>
                                          <p:spTgt spid="101476"/>
                                        </p:tgtEl>
                                        <p:attrNameLst>
                                          <p:attrName>style.visibility</p:attrName>
                                        </p:attrNameLst>
                                      </p:cBhvr>
                                      <p:to>
                                        <p:strVal val="visible"/>
                                      </p:to>
                                    </p:set>
                                    <p:anim calcmode="lin" valueType="num">
                                      <p:cBhvr>
                                        <p:cTn id="93" dur="5000" fill="hold"/>
                                        <p:tgtEl>
                                          <p:spTgt spid="101476"/>
                                        </p:tgtEl>
                                        <p:attrNameLst>
                                          <p:attrName>ppt_w</p:attrName>
                                        </p:attrNameLst>
                                      </p:cBhvr>
                                      <p:tavLst>
                                        <p:tav tm="0" fmla="#ppt_w*sin(2.5*pi*$)">
                                          <p:val>
                                            <p:fltVal val="0"/>
                                          </p:val>
                                        </p:tav>
                                        <p:tav tm="100000">
                                          <p:val>
                                            <p:fltVal val="1"/>
                                          </p:val>
                                        </p:tav>
                                      </p:tavLst>
                                    </p:anim>
                                    <p:anim calcmode="lin" valueType="num">
                                      <p:cBhvr>
                                        <p:cTn id="94" dur="5000" fill="hold"/>
                                        <p:tgtEl>
                                          <p:spTgt spid="101476"/>
                                        </p:tgtEl>
                                        <p:attrNameLst>
                                          <p:attrName>ppt_h</p:attrName>
                                        </p:attrNameLst>
                                      </p:cBhvr>
                                      <p:tavLst>
                                        <p:tav tm="0">
                                          <p:val>
                                            <p:strVal val="#ppt_h"/>
                                          </p:val>
                                        </p:tav>
                                        <p:tav tm="100000">
                                          <p:val>
                                            <p:strVal val="#ppt_h"/>
                                          </p:val>
                                        </p:tav>
                                      </p:tavLst>
                                    </p:anim>
                                  </p:childTnLst>
                                </p:cTn>
                              </p:par>
                            </p:childTnLst>
                          </p:cTn>
                        </p:par>
                      </p:childTnLst>
                    </p:cTn>
                  </p:par>
                  <p:par>
                    <p:cTn id="95" fill="hold">
                      <p:stCondLst>
                        <p:cond delay="indefinite"/>
                      </p:stCondLst>
                      <p:childTnLst>
                        <p:par>
                          <p:cTn id="96" fill="hold">
                            <p:stCondLst>
                              <p:cond delay="0"/>
                            </p:stCondLst>
                            <p:childTnLst>
                              <p:par>
                                <p:cTn id="97" presetID="4" presetClass="entr" presetSubtype="32" fill="hold" grpId="0" nodeType="clickEffect">
                                  <p:stCondLst>
                                    <p:cond delay="0"/>
                                  </p:stCondLst>
                                  <p:childTnLst>
                                    <p:set>
                                      <p:cBhvr>
                                        <p:cTn id="98" dur="1" fill="hold">
                                          <p:stCondLst>
                                            <p:cond delay="0"/>
                                          </p:stCondLst>
                                        </p:cTn>
                                        <p:tgtEl>
                                          <p:spTgt spid="101477">
                                            <p:txEl>
                                              <p:pRg st="0" end="0"/>
                                            </p:txEl>
                                          </p:spTgt>
                                        </p:tgtEl>
                                        <p:attrNameLst>
                                          <p:attrName>style.visibility</p:attrName>
                                        </p:attrNameLst>
                                      </p:cBhvr>
                                      <p:to>
                                        <p:strVal val="visible"/>
                                      </p:to>
                                    </p:set>
                                    <p:animEffect transition="in" filter="box(out)">
                                      <p:cBhvr>
                                        <p:cTn id="99" dur="500"/>
                                        <p:tgtEl>
                                          <p:spTgt spid="101477">
                                            <p:txEl>
                                              <p:pRg st="0" end="0"/>
                                            </p:txEl>
                                          </p:spTgt>
                                        </p:tgtEl>
                                      </p:cBhvr>
                                    </p:animEffect>
                                  </p:childTnLst>
                                  <p:subTnLst>
                                    <p:audio>
                                      <p:cMediaNode>
                                        <p:cTn display="0" masterRel="sameClick">
                                          <p:stCondLst>
                                            <p:cond evt="begin" delay="0">
                                              <p:tn val="97"/>
                                            </p:cond>
                                          </p:stCondLst>
                                          <p:endCondLst>
                                            <p:cond evt="onStopAudio" delay="0">
                                              <p:tgtEl>
                                                <p:sldTgt/>
                                              </p:tgtEl>
                                            </p:cond>
                                          </p:endCondLst>
                                        </p:cTn>
                                        <p:tgtEl>
                                          <p:sndTgt r:embed="rId91" name="camera.wav"/>
                                        </p:tgtEl>
                                      </p:cMediaNode>
                                    </p:audio>
                                  </p:sub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nodeType="clickEffect">
                                  <p:stCondLst>
                                    <p:cond delay="0"/>
                                  </p:stCondLst>
                                  <p:childTnLst>
                                    <p:set>
                                      <p:cBhvr>
                                        <p:cTn id="103" dur="1" fill="hold">
                                          <p:stCondLst>
                                            <p:cond delay="0"/>
                                          </p:stCondLst>
                                        </p:cTn>
                                        <p:tgtEl>
                                          <p:spTgt spid="101478"/>
                                        </p:tgtEl>
                                        <p:attrNameLst>
                                          <p:attrName>style.visibility</p:attrName>
                                        </p:attrNameLst>
                                      </p:cBhvr>
                                      <p:to>
                                        <p:strVal val="visible"/>
                                      </p:to>
                                    </p:set>
                                    <p:animEffect transition="in" filter="wipe(left)">
                                      <p:cBhvr>
                                        <p:cTn id="104" dur="500"/>
                                        <p:tgtEl>
                                          <p:spTgt spid="1014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9" grpId="0"/>
      <p:bldP spid="101380" grpId="0" bldLvl="0" animBg="1"/>
      <p:bldP spid="101381" grpId="0" bldLvl="0" animBg="1"/>
      <p:bldP spid="101474" grpId="0" bldLvl="0" animBg="1"/>
      <p:bldP spid="101475" grpId="0"/>
      <p:bldP spid="101476" grpId="0" bldLvl="0" animBg="1"/>
      <p:bldP spid="101477" grpId="0"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ext Box 2"/>
          <p:cNvSpPr txBox="1"/>
          <p:nvPr/>
        </p:nvSpPr>
        <p:spPr>
          <a:xfrm>
            <a:off x="175260" y="642620"/>
            <a:ext cx="6092190" cy="521970"/>
          </a:xfrm>
          <a:prstGeom prst="rect">
            <a:avLst/>
          </a:prstGeom>
          <a:noFill/>
          <a:ln w="9525">
            <a:noFill/>
          </a:ln>
        </p:spPr>
        <p:txBody>
          <a:bodyPr wrap="square">
            <a:spAutoFit/>
          </a:bodyPr>
          <a:lstStyle/>
          <a:p>
            <a:pPr eaLnBrk="0" hangingPunct="0">
              <a:spcBef>
                <a:spcPct val="50000"/>
              </a:spcBef>
            </a:pPr>
            <a:r>
              <a:rPr lang="zh-CN" altLang="en-US" b="1" dirty="0">
                <a:solidFill>
                  <a:schemeClr val="bg1"/>
                </a:solidFill>
                <a:latin typeface="黑体" panose="02010609060101010101" pitchFamily="2" charset="-122"/>
                <a:ea typeface="黑体" panose="02010609060101010101" pitchFamily="2" charset="-122"/>
              </a:rPr>
              <a:t>用叠加原理求下图所示电路中的</a:t>
            </a:r>
            <a:r>
              <a:rPr lang="en-US" altLang="zh-CN" b="1" i="1" dirty="0">
                <a:solidFill>
                  <a:schemeClr val="bg1"/>
                </a:solidFill>
                <a:latin typeface="Times New Roman" panose="02020603050405020304" pitchFamily="18" charset="0"/>
                <a:ea typeface="黑体" panose="02010609060101010101" pitchFamily="2" charset="-122"/>
              </a:rPr>
              <a:t>I</a:t>
            </a:r>
            <a:r>
              <a:rPr lang="en-US" altLang="zh-CN" b="1" baseline="-25000" dirty="0">
                <a:solidFill>
                  <a:schemeClr val="bg1"/>
                </a:solidFill>
                <a:latin typeface="黑体" panose="02010609060101010101" pitchFamily="2" charset="-122"/>
                <a:ea typeface="黑体" panose="02010609060101010101" pitchFamily="2" charset="-122"/>
              </a:rPr>
              <a:t>2</a:t>
            </a:r>
            <a:r>
              <a:rPr lang="zh-CN" altLang="en-US" b="1" dirty="0">
                <a:solidFill>
                  <a:schemeClr val="bg1"/>
                </a:solidFill>
                <a:latin typeface="黑体" panose="02010609060101010101" pitchFamily="2" charset="-122"/>
                <a:ea typeface="黑体" panose="02010609060101010101" pitchFamily="2" charset="-122"/>
              </a:rPr>
              <a:t>。</a:t>
            </a:r>
          </a:p>
        </p:txBody>
      </p:sp>
      <p:sp>
        <p:nvSpPr>
          <p:cNvPr id="102403" name="Text Box 3"/>
          <p:cNvSpPr txBox="1">
            <a:spLocks noChangeArrowheads="1"/>
          </p:cNvSpPr>
          <p:nvPr/>
        </p:nvSpPr>
        <p:spPr bwMode="auto">
          <a:xfrm>
            <a:off x="971550" y="5976938"/>
            <a:ext cx="7300913" cy="476250"/>
          </a:xfrm>
          <a:prstGeom prst="rect">
            <a:avLst/>
          </a:prstGeom>
          <a:noFill/>
          <a:ln w="9525">
            <a:noFill/>
            <a:miter lim="800000"/>
          </a:ln>
          <a:effectLst/>
        </p:spPr>
        <p:txBody>
          <a:bodyPr>
            <a:spAutoFit/>
          </a:bodyPr>
          <a:lstStyle/>
          <a:p>
            <a:pPr marR="0" algn="ctr" defTabSz="914400" eaLnBrk="0" hangingPunct="0">
              <a:lnSpc>
                <a:spcPct val="90000"/>
              </a:lnSpc>
              <a:spcBef>
                <a:spcPct val="50000"/>
              </a:spcBef>
              <a:buClrTx/>
              <a:buSzTx/>
              <a:buFontTx/>
              <a:buNone/>
              <a:defRPr/>
            </a:pPr>
            <a:r>
              <a:rPr kumimoji="1" lang="zh-CN" altLang="zh-CN" sz="2800" b="1" kern="1200" cap="none" spc="0" normalizeH="0" baseline="0" noProof="0">
                <a:solidFill>
                  <a:srgbClr val="CC6600"/>
                </a:solidFill>
                <a:effectLst>
                  <a:outerShdw blurRad="38100" dist="38100" dir="2700000" algn="tl">
                    <a:srgbClr val="C0C0C0"/>
                  </a:outerShdw>
                </a:effectLst>
                <a:latin typeface="黑体" panose="02010609060101010101" pitchFamily="2" charset="-122"/>
                <a:ea typeface="黑体" panose="02010609060101010101" pitchFamily="2" charset="-122"/>
                <a:cs typeface="+mn-cs"/>
              </a:rPr>
              <a:t>根据叠加原理</a:t>
            </a:r>
            <a:r>
              <a:rPr kumimoji="1" lang="en-US" altLang="zh-CN" sz="2800" b="1" kern="1200" cap="none" spc="0" normalizeH="0" baseline="0" noProof="0">
                <a:solidFill>
                  <a:srgbClr val="CC6600"/>
                </a:solidFill>
                <a:effectLst>
                  <a:outerShdw blurRad="38100" dist="38100" dir="2700000" algn="tl">
                    <a:srgbClr val="C0C0C0"/>
                  </a:outerShdw>
                </a:effectLst>
                <a:latin typeface="黑体" panose="02010609060101010101" pitchFamily="2" charset="-122"/>
                <a:ea typeface="黑体" panose="02010609060101010101" pitchFamily="2" charset="-122"/>
                <a:cs typeface="+mn-cs"/>
              </a:rPr>
              <a:t>:  </a:t>
            </a:r>
            <a:r>
              <a:rPr kumimoji="1" lang="en-US" altLang="zh-CN" sz="2800" b="1" i="1" kern="1200" cap="none" spc="0" normalizeH="0" baseline="0" noProof="0">
                <a:solidFill>
                  <a:srgbClr val="CC6600"/>
                </a:solidFill>
                <a:effectLst>
                  <a:outerShdw blurRad="38100" dist="38100" dir="2700000" algn="tl">
                    <a:srgbClr val="C0C0C0"/>
                  </a:outerShdw>
                </a:effectLst>
                <a:latin typeface="Times New Roman" panose="02020603050405020304" pitchFamily="18" charset="0"/>
                <a:ea typeface="黑体" panose="02010609060101010101" pitchFamily="2" charset="-122"/>
                <a:cs typeface="+mn-cs"/>
              </a:rPr>
              <a:t>I</a:t>
            </a:r>
            <a:r>
              <a:rPr kumimoji="1" lang="en-US" altLang="zh-CN" sz="2800" b="1" kern="1200" cap="none" spc="0" normalizeH="0" baseline="-25000" noProof="0">
                <a:solidFill>
                  <a:srgbClr val="CC6600"/>
                </a:solidFill>
                <a:effectLst>
                  <a:outerShdw blurRad="38100" dist="38100" dir="2700000" algn="tl">
                    <a:srgbClr val="C0C0C0"/>
                  </a:outerShdw>
                </a:effectLst>
                <a:latin typeface="Times New Roman" panose="02020603050405020304" pitchFamily="18" charset="0"/>
                <a:ea typeface="黑体" panose="02010609060101010101" pitchFamily="2" charset="-122"/>
                <a:cs typeface="+mn-cs"/>
              </a:rPr>
              <a:t>2</a:t>
            </a:r>
            <a:r>
              <a:rPr kumimoji="1" lang="en-US" altLang="zh-CN" sz="2800" b="1" kern="1200" cap="none" spc="0" normalizeH="0" baseline="0" noProof="0">
                <a:solidFill>
                  <a:srgbClr val="CC6600"/>
                </a:solidFill>
                <a:effectLst>
                  <a:outerShdw blurRad="38100" dist="38100" dir="2700000" algn="tl">
                    <a:srgbClr val="C0C0C0"/>
                  </a:outerShdw>
                </a:effectLst>
                <a:latin typeface="Times New Roman" panose="02020603050405020304" pitchFamily="18" charset="0"/>
                <a:ea typeface="黑体" panose="02010609060101010101" pitchFamily="2" charset="-122"/>
                <a:cs typeface="+mn-cs"/>
              </a:rPr>
              <a:t> = </a:t>
            </a:r>
            <a:r>
              <a:rPr kumimoji="1" lang="en-US" altLang="zh-CN" sz="2800" b="1" i="1" kern="1200" cap="none" spc="0" normalizeH="0" baseline="0" noProof="0">
                <a:solidFill>
                  <a:srgbClr val="CC6600"/>
                </a:solidFill>
                <a:effectLst>
                  <a:outerShdw blurRad="38100" dist="38100" dir="2700000" algn="tl">
                    <a:srgbClr val="C0C0C0"/>
                  </a:outerShdw>
                </a:effectLst>
                <a:latin typeface="Times New Roman" panose="02020603050405020304" pitchFamily="18" charset="0"/>
                <a:ea typeface="黑体" panose="02010609060101010101" pitchFamily="2" charset="-122"/>
                <a:cs typeface="+mn-cs"/>
              </a:rPr>
              <a:t>I</a:t>
            </a:r>
            <a:r>
              <a:rPr kumimoji="1" lang="en-US" altLang="zh-CN" sz="2800" b="1" kern="1200" cap="none" spc="0" normalizeH="0" baseline="-25000" noProof="0">
                <a:solidFill>
                  <a:srgbClr val="CC6600"/>
                </a:solidFill>
                <a:effectLst>
                  <a:outerShdw blurRad="38100" dist="38100" dir="2700000" algn="tl">
                    <a:srgbClr val="C0C0C0"/>
                  </a:outerShdw>
                </a:effectLst>
                <a:latin typeface="Times New Roman" panose="02020603050405020304" pitchFamily="18" charset="0"/>
                <a:ea typeface="黑体" panose="02010609060101010101" pitchFamily="2" charset="-122"/>
                <a:cs typeface="+mn-cs"/>
              </a:rPr>
              <a:t>2</a:t>
            </a:r>
            <a:r>
              <a:rPr kumimoji="1" lang="en-US" altLang="zh-CN" sz="2800" b="1" kern="1200" cap="none" spc="0" normalizeH="0" baseline="0" noProof="0">
                <a:solidFill>
                  <a:srgbClr val="CC6600"/>
                </a:solidFill>
                <a:effectLst>
                  <a:outerShdw blurRad="38100" dist="38100" dir="2700000" algn="tl">
                    <a:srgbClr val="C0C0C0"/>
                  </a:outerShdw>
                </a:effectLst>
                <a:latin typeface="Times New Roman" panose="02020603050405020304" pitchFamily="18" charset="0"/>
                <a:ea typeface="黑体" panose="02010609060101010101" pitchFamily="2" charset="-122"/>
                <a:cs typeface="+mn-cs"/>
              </a:rPr>
              <a:t>´ + </a:t>
            </a:r>
            <a:r>
              <a:rPr kumimoji="1" lang="en-US" altLang="zh-CN" sz="2800" b="1" i="1" kern="1200" cap="none" spc="0" normalizeH="0" baseline="0" noProof="0">
                <a:solidFill>
                  <a:srgbClr val="CC6600"/>
                </a:solidFill>
                <a:effectLst>
                  <a:outerShdw blurRad="38100" dist="38100" dir="2700000" algn="tl">
                    <a:srgbClr val="C0C0C0"/>
                  </a:outerShdw>
                </a:effectLst>
                <a:latin typeface="Times New Roman" panose="02020603050405020304" pitchFamily="18" charset="0"/>
                <a:ea typeface="黑体" panose="02010609060101010101" pitchFamily="2" charset="-122"/>
                <a:cs typeface="+mn-cs"/>
              </a:rPr>
              <a:t>I</a:t>
            </a:r>
            <a:r>
              <a:rPr kumimoji="1" lang="en-US" altLang="zh-CN" sz="2800" b="1" kern="1200" cap="none" spc="0" normalizeH="0" baseline="-25000" noProof="0">
                <a:solidFill>
                  <a:srgbClr val="CC6600"/>
                </a:solidFill>
                <a:effectLst>
                  <a:outerShdw blurRad="38100" dist="38100" dir="2700000" algn="tl">
                    <a:srgbClr val="C0C0C0"/>
                  </a:outerShdw>
                </a:effectLst>
                <a:latin typeface="Times New Roman" panose="02020603050405020304" pitchFamily="18" charset="0"/>
                <a:ea typeface="黑体" panose="02010609060101010101" pitchFamily="2" charset="-122"/>
                <a:cs typeface="+mn-cs"/>
              </a:rPr>
              <a:t>2</a:t>
            </a:r>
            <a:r>
              <a:rPr kumimoji="1" lang="en-US" altLang="zh-CN" sz="2800" b="1" kern="1200" cap="none" spc="0" normalizeH="0" baseline="0" noProof="0">
                <a:solidFill>
                  <a:srgbClr val="CC6600"/>
                </a:solidFill>
                <a:effectLst>
                  <a:outerShdw blurRad="38100" dist="38100" dir="2700000" algn="tl">
                    <a:srgbClr val="C0C0C0"/>
                  </a:outerShdw>
                </a:effectLst>
                <a:latin typeface="Times New Roman" panose="02020603050405020304" pitchFamily="18" charset="0"/>
                <a:ea typeface="黑体" panose="02010609060101010101" pitchFamily="2" charset="-122"/>
                <a:cs typeface="+mn-cs"/>
                <a:sym typeface="Symbol" panose="05050102010706020507" pitchFamily="18" charset="2"/>
              </a:rPr>
              <a:t>=1+</a:t>
            </a:r>
            <a:r>
              <a:rPr kumimoji="1" lang="zh-CN" altLang="en-US" sz="2800" b="1" kern="1200" cap="none" spc="0" normalizeH="0" baseline="0" noProof="0">
                <a:solidFill>
                  <a:srgbClr val="CC66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a:t>
            </a:r>
            <a:r>
              <a:rPr kumimoji="1" lang="en-US" altLang="zh-CN" sz="2800" b="1" kern="1200" cap="none" spc="0" normalizeH="0" baseline="0" noProof="0">
                <a:solidFill>
                  <a:srgbClr val="CC66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1</a:t>
            </a:r>
            <a:r>
              <a:rPr kumimoji="1" lang="zh-CN" altLang="en-US" sz="2800" b="1" kern="1200" cap="none" spc="0" normalizeH="0" baseline="0" noProof="0">
                <a:solidFill>
                  <a:srgbClr val="CC66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a:t>
            </a:r>
            <a:r>
              <a:rPr kumimoji="1" lang="en-US" altLang="zh-CN" sz="2800" b="1" kern="1200" cap="none" spc="0" normalizeH="0" baseline="0" noProof="0">
                <a:solidFill>
                  <a:srgbClr val="CC66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=0</a:t>
            </a:r>
          </a:p>
        </p:txBody>
      </p:sp>
      <p:grpSp>
        <p:nvGrpSpPr>
          <p:cNvPr id="2" name="Group 7"/>
          <p:cNvGrpSpPr/>
          <p:nvPr/>
        </p:nvGrpSpPr>
        <p:grpSpPr>
          <a:xfrm>
            <a:off x="476250" y="1373188"/>
            <a:ext cx="8366125" cy="2911475"/>
            <a:chOff x="300" y="658"/>
            <a:chExt cx="5270" cy="1834"/>
          </a:xfrm>
        </p:grpSpPr>
        <p:grpSp>
          <p:nvGrpSpPr>
            <p:cNvPr id="40969" name="Group 8"/>
            <p:cNvGrpSpPr/>
            <p:nvPr/>
          </p:nvGrpSpPr>
          <p:grpSpPr>
            <a:xfrm>
              <a:off x="300" y="698"/>
              <a:ext cx="1821" cy="1794"/>
              <a:chOff x="300" y="698"/>
              <a:chExt cx="1821" cy="1794"/>
            </a:xfrm>
          </p:grpSpPr>
          <p:grpSp>
            <p:nvGrpSpPr>
              <p:cNvPr id="41016" name="Group 9"/>
              <p:cNvGrpSpPr/>
              <p:nvPr/>
            </p:nvGrpSpPr>
            <p:grpSpPr>
              <a:xfrm>
                <a:off x="876" y="718"/>
                <a:ext cx="304" cy="1774"/>
                <a:chOff x="858" y="426"/>
                <a:chExt cx="304" cy="1774"/>
              </a:xfrm>
            </p:grpSpPr>
            <p:sp>
              <p:nvSpPr>
                <p:cNvPr id="41042" name="Text Box 10"/>
                <p:cNvSpPr txBox="1"/>
                <p:nvPr/>
              </p:nvSpPr>
              <p:spPr>
                <a:xfrm>
                  <a:off x="858" y="1873"/>
                  <a:ext cx="235" cy="327"/>
                </a:xfrm>
                <a:prstGeom prst="rect">
                  <a:avLst/>
                </a:prstGeom>
                <a:noFill/>
                <a:ln w="38100">
                  <a:noFill/>
                </a:ln>
              </p:spPr>
              <p:txBody>
                <a:bodyPr>
                  <a:spAutoFit/>
                </a:bodyPr>
                <a:lstStyle/>
                <a:p>
                  <a:r>
                    <a:rPr lang="en-US" altLang="zh-CN" sz="2800" b="1" i="1" dirty="0">
                      <a:solidFill>
                        <a:srgbClr val="009900"/>
                      </a:solidFill>
                      <a:latin typeface="Times New Roman" panose="02020603050405020304" pitchFamily="18" charset="0"/>
                    </a:rPr>
                    <a:t>B</a:t>
                  </a:r>
                  <a:endParaRPr lang="en-US" altLang="zh-CN" sz="2800" b="1" dirty="0">
                    <a:solidFill>
                      <a:srgbClr val="009900"/>
                    </a:solidFill>
                    <a:latin typeface="Times New Roman" panose="02020603050405020304" pitchFamily="18" charset="0"/>
                  </a:endParaRPr>
                </a:p>
              </p:txBody>
            </p:sp>
            <p:sp>
              <p:nvSpPr>
                <p:cNvPr id="41043" name="Text Box 11"/>
                <p:cNvSpPr txBox="1"/>
                <p:nvPr/>
              </p:nvSpPr>
              <p:spPr>
                <a:xfrm>
                  <a:off x="897" y="426"/>
                  <a:ext cx="265" cy="327"/>
                </a:xfrm>
                <a:prstGeom prst="rect">
                  <a:avLst/>
                </a:prstGeom>
                <a:noFill/>
                <a:ln w="38100">
                  <a:noFill/>
                </a:ln>
              </p:spPr>
              <p:txBody>
                <a:bodyPr wrap="none">
                  <a:spAutoFit/>
                </a:bodyPr>
                <a:lstStyle/>
                <a:p>
                  <a:r>
                    <a:rPr lang="en-US" altLang="zh-CN" sz="2800" b="1" i="1" dirty="0">
                      <a:solidFill>
                        <a:srgbClr val="009900"/>
                      </a:solidFill>
                      <a:latin typeface="Times New Roman" panose="02020603050405020304" pitchFamily="18" charset="0"/>
                    </a:rPr>
                    <a:t>A</a:t>
                  </a:r>
                  <a:endParaRPr lang="en-US" altLang="zh-CN" sz="2800" b="1" dirty="0">
                    <a:solidFill>
                      <a:srgbClr val="009900"/>
                    </a:solidFill>
                    <a:latin typeface="Times New Roman" panose="02020603050405020304" pitchFamily="18" charset="0"/>
                  </a:endParaRPr>
                </a:p>
              </p:txBody>
            </p:sp>
          </p:grpSp>
          <p:grpSp>
            <p:nvGrpSpPr>
              <p:cNvPr id="41017" name="Group 12"/>
              <p:cNvGrpSpPr/>
              <p:nvPr/>
            </p:nvGrpSpPr>
            <p:grpSpPr>
              <a:xfrm>
                <a:off x="1190" y="698"/>
                <a:ext cx="364" cy="280"/>
                <a:chOff x="2223" y="2408"/>
                <a:chExt cx="364" cy="280"/>
              </a:xfrm>
            </p:grpSpPr>
            <p:sp>
              <p:nvSpPr>
                <p:cNvPr id="41040" name="Text Box 13"/>
                <p:cNvSpPr txBox="1"/>
                <p:nvPr/>
              </p:nvSpPr>
              <p:spPr>
                <a:xfrm>
                  <a:off x="2223" y="2408"/>
                  <a:ext cx="364" cy="250"/>
                </a:xfrm>
                <a:prstGeom prst="rect">
                  <a:avLst/>
                </a:prstGeom>
                <a:noFill/>
                <a:ln w="38100">
                  <a:noFill/>
                </a:ln>
              </p:spPr>
              <p:txBody>
                <a:bodyPr>
                  <a:spAutoFit/>
                </a:bodyPr>
                <a:lstStyle/>
                <a:p>
                  <a:r>
                    <a:rPr lang="en-US" altLang="zh-CN" sz="2000" b="1" i="1" dirty="0">
                      <a:solidFill>
                        <a:srgbClr val="CC0000"/>
                      </a:solidFill>
                      <a:latin typeface="Times New Roman" panose="02020603050405020304" pitchFamily="18" charset="0"/>
                    </a:rPr>
                    <a:t>I</a:t>
                  </a:r>
                  <a:r>
                    <a:rPr lang="en-US" altLang="zh-CN" sz="2000" b="1" baseline="-25000" dirty="0">
                      <a:solidFill>
                        <a:srgbClr val="CC0000"/>
                      </a:solidFill>
                      <a:latin typeface="Times New Roman" panose="02020603050405020304" pitchFamily="18" charset="0"/>
                    </a:rPr>
                    <a:t>2</a:t>
                  </a:r>
                  <a:endParaRPr lang="en-US" altLang="zh-CN" sz="2000" b="1" dirty="0">
                    <a:solidFill>
                      <a:srgbClr val="CC0000"/>
                    </a:solidFill>
                    <a:latin typeface="Times New Roman" panose="02020603050405020304" pitchFamily="18" charset="0"/>
                  </a:endParaRPr>
                </a:p>
              </p:txBody>
            </p:sp>
            <p:sp>
              <p:nvSpPr>
                <p:cNvPr id="41041" name="Line 14"/>
                <p:cNvSpPr/>
                <p:nvPr/>
              </p:nvSpPr>
              <p:spPr>
                <a:xfrm>
                  <a:off x="2245" y="2688"/>
                  <a:ext cx="209" cy="0"/>
                </a:xfrm>
                <a:prstGeom prst="line">
                  <a:avLst/>
                </a:prstGeom>
                <a:ln w="38100" cap="flat" cmpd="sng">
                  <a:solidFill>
                    <a:srgbClr val="FF3300"/>
                  </a:solidFill>
                  <a:prstDash val="solid"/>
                  <a:headEnd type="none" w="med" len="med"/>
                  <a:tailEnd type="triangle" w="med" len="med"/>
                </a:ln>
              </p:spPr>
            </p:sp>
          </p:grpSp>
          <p:sp>
            <p:nvSpPr>
              <p:cNvPr id="41018" name="Text Box 15"/>
              <p:cNvSpPr txBox="1"/>
              <p:nvPr/>
            </p:nvSpPr>
            <p:spPr>
              <a:xfrm>
                <a:off x="1065" y="1448"/>
                <a:ext cx="357" cy="250"/>
              </a:xfrm>
              <a:prstGeom prst="rect">
                <a:avLst/>
              </a:prstGeom>
              <a:noFill/>
              <a:ln w="38100">
                <a:noFill/>
              </a:ln>
            </p:spPr>
            <p:txBody>
              <a:bodyPr wrap="none">
                <a:spAutoFit/>
              </a:bodyPr>
              <a:lstStyle/>
              <a:p>
                <a:r>
                  <a:rPr lang="en-US" altLang="zh-CN" sz="2000" b="1" dirty="0">
                    <a:solidFill>
                      <a:srgbClr val="006600"/>
                    </a:solidFill>
                    <a:latin typeface="Times New Roman" panose="02020603050405020304" pitchFamily="18" charset="0"/>
                  </a:rPr>
                  <a:t>3</a:t>
                </a:r>
                <a:r>
                  <a:rPr lang="el-GR" altLang="zh-CN" sz="2000" b="1" dirty="0">
                    <a:solidFill>
                      <a:srgbClr val="006600"/>
                    </a:solidFill>
                    <a:latin typeface="Times New Roman" panose="02020603050405020304" pitchFamily="18" charset="0"/>
                    <a:cs typeface="Times New Roman" panose="02020603050405020304" pitchFamily="18" charset="0"/>
                  </a:rPr>
                  <a:t>Ω</a:t>
                </a:r>
                <a:endParaRPr lang="el-GR" altLang="zh-CN" sz="2000" b="1" dirty="0">
                  <a:solidFill>
                    <a:srgbClr val="006600"/>
                  </a:solidFill>
                  <a:latin typeface="Times New Roman" panose="02020603050405020304" pitchFamily="18" charset="0"/>
                  <a:ea typeface="Times New Roman" panose="02020603050405020304" pitchFamily="18" charset="0"/>
                </a:endParaRPr>
              </a:p>
            </p:txBody>
          </p:sp>
          <p:grpSp>
            <p:nvGrpSpPr>
              <p:cNvPr id="41019" name="Group 16"/>
              <p:cNvGrpSpPr/>
              <p:nvPr/>
            </p:nvGrpSpPr>
            <p:grpSpPr>
              <a:xfrm>
                <a:off x="1604" y="1505"/>
                <a:ext cx="517" cy="543"/>
                <a:chOff x="1622" y="1972"/>
                <a:chExt cx="517" cy="543"/>
              </a:xfrm>
            </p:grpSpPr>
            <p:sp>
              <p:nvSpPr>
                <p:cNvPr id="41037" name="Text Box 17"/>
                <p:cNvSpPr txBox="1"/>
                <p:nvPr/>
              </p:nvSpPr>
              <p:spPr>
                <a:xfrm>
                  <a:off x="1707" y="2167"/>
                  <a:ext cx="432" cy="250"/>
                </a:xfrm>
                <a:prstGeom prst="rect">
                  <a:avLst/>
                </a:prstGeom>
                <a:noFill/>
                <a:ln w="38100">
                  <a:noFill/>
                </a:ln>
              </p:spPr>
              <p:txBody>
                <a:bodyPr wrap="none">
                  <a:spAutoFit/>
                </a:bodyPr>
                <a:lstStyle/>
                <a:p>
                  <a:r>
                    <a:rPr lang="en-US" altLang="zh-CN" sz="2000" b="1" dirty="0">
                      <a:solidFill>
                        <a:srgbClr val="006600"/>
                      </a:solidFill>
                      <a:latin typeface="Times New Roman" panose="02020603050405020304" pitchFamily="18" charset="0"/>
                    </a:rPr>
                    <a:t>7.2V</a:t>
                  </a:r>
                </a:p>
              </p:txBody>
            </p:sp>
            <p:sp>
              <p:nvSpPr>
                <p:cNvPr id="41038" name="Text Box 18"/>
                <p:cNvSpPr txBox="1"/>
                <p:nvPr/>
              </p:nvSpPr>
              <p:spPr>
                <a:xfrm>
                  <a:off x="1622" y="1972"/>
                  <a:ext cx="225" cy="288"/>
                </a:xfrm>
                <a:prstGeom prst="rect">
                  <a:avLst/>
                </a:prstGeom>
                <a:noFill/>
                <a:ln w="38100">
                  <a:noFill/>
                </a:ln>
              </p:spPr>
              <p:txBody>
                <a:bodyPr wrap="none">
                  <a:spAutoFit/>
                </a:bodyPr>
                <a:lstStyle/>
                <a:p>
                  <a:r>
                    <a:rPr lang="en-US" altLang="zh-CN" b="1" dirty="0">
                      <a:solidFill>
                        <a:srgbClr val="A50021"/>
                      </a:solidFill>
                      <a:latin typeface="Times New Roman" panose="02020603050405020304" pitchFamily="18" charset="0"/>
                    </a:rPr>
                    <a:t>+</a:t>
                  </a:r>
                </a:p>
              </p:txBody>
            </p:sp>
            <p:sp>
              <p:nvSpPr>
                <p:cNvPr id="41039" name="Text Box 19"/>
                <p:cNvSpPr txBox="1"/>
                <p:nvPr/>
              </p:nvSpPr>
              <p:spPr>
                <a:xfrm>
                  <a:off x="1625" y="2227"/>
                  <a:ext cx="212" cy="288"/>
                </a:xfrm>
                <a:prstGeom prst="rect">
                  <a:avLst/>
                </a:prstGeom>
                <a:noFill/>
                <a:ln w="38100">
                  <a:noFill/>
                </a:ln>
              </p:spPr>
              <p:txBody>
                <a:bodyPr wrap="none">
                  <a:spAutoFit/>
                </a:bodyPr>
                <a:lstStyle/>
                <a:p>
                  <a:r>
                    <a:rPr lang="en-US" altLang="zh-CN" b="1" dirty="0">
                      <a:solidFill>
                        <a:srgbClr val="A50021"/>
                      </a:solidFill>
                      <a:latin typeface="Times New Roman" panose="02020603050405020304" pitchFamily="18" charset="0"/>
                    </a:rPr>
                    <a:t>_</a:t>
                  </a:r>
                </a:p>
              </p:txBody>
            </p:sp>
          </p:grpSp>
          <p:grpSp>
            <p:nvGrpSpPr>
              <p:cNvPr id="41020" name="Group 20"/>
              <p:cNvGrpSpPr/>
              <p:nvPr/>
            </p:nvGrpSpPr>
            <p:grpSpPr>
              <a:xfrm>
                <a:off x="300" y="1040"/>
                <a:ext cx="1421" cy="1113"/>
                <a:chOff x="282" y="748"/>
                <a:chExt cx="1421" cy="1113"/>
              </a:xfrm>
            </p:grpSpPr>
            <p:sp>
              <p:nvSpPr>
                <p:cNvPr id="41027" name="Line 21"/>
                <p:cNvSpPr/>
                <p:nvPr/>
              </p:nvSpPr>
              <p:spPr>
                <a:xfrm>
                  <a:off x="989" y="748"/>
                  <a:ext cx="0" cy="1113"/>
                </a:xfrm>
                <a:prstGeom prst="line">
                  <a:avLst/>
                </a:prstGeom>
                <a:ln w="38100" cap="flat" cmpd="sng">
                  <a:solidFill>
                    <a:srgbClr val="000099"/>
                  </a:solidFill>
                  <a:prstDash val="solid"/>
                  <a:headEnd type="oval" w="med" len="med"/>
                  <a:tailEnd type="oval" w="med" len="med"/>
                </a:ln>
              </p:spPr>
            </p:sp>
            <p:sp>
              <p:nvSpPr>
                <p:cNvPr id="41028" name="Rectangle 22"/>
                <p:cNvSpPr/>
                <p:nvPr/>
              </p:nvSpPr>
              <p:spPr>
                <a:xfrm>
                  <a:off x="928" y="1153"/>
                  <a:ext cx="130" cy="253"/>
                </a:xfrm>
                <a:prstGeom prst="rect">
                  <a:avLst/>
                </a:prstGeom>
                <a:solidFill>
                  <a:schemeClr val="bg1"/>
                </a:solidFill>
                <a:ln w="38100" cap="flat" cmpd="sng">
                  <a:solidFill>
                    <a:srgbClr val="000099"/>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1029" name="Line 23"/>
                <p:cNvSpPr/>
                <p:nvPr/>
              </p:nvSpPr>
              <p:spPr>
                <a:xfrm>
                  <a:off x="416" y="1861"/>
                  <a:ext cx="1148" cy="0"/>
                </a:xfrm>
                <a:prstGeom prst="line">
                  <a:avLst/>
                </a:prstGeom>
                <a:ln w="38100" cap="flat" cmpd="sng">
                  <a:solidFill>
                    <a:srgbClr val="000099"/>
                  </a:solidFill>
                  <a:prstDash val="solid"/>
                  <a:headEnd type="none" w="med" len="med"/>
                  <a:tailEnd type="none" w="med" len="med"/>
                </a:ln>
              </p:spPr>
            </p:sp>
            <p:sp>
              <p:nvSpPr>
                <p:cNvPr id="41030" name="Line 24"/>
                <p:cNvSpPr/>
                <p:nvPr/>
              </p:nvSpPr>
              <p:spPr>
                <a:xfrm>
                  <a:off x="416" y="748"/>
                  <a:ext cx="1148" cy="0"/>
                </a:xfrm>
                <a:prstGeom prst="line">
                  <a:avLst/>
                </a:prstGeom>
                <a:ln w="38100" cap="flat" cmpd="sng">
                  <a:solidFill>
                    <a:srgbClr val="000099"/>
                  </a:solidFill>
                  <a:prstDash val="solid"/>
                  <a:headEnd type="none" w="med" len="med"/>
                  <a:tailEnd type="none" w="med" len="med"/>
                </a:ln>
              </p:spPr>
            </p:sp>
            <p:sp>
              <p:nvSpPr>
                <p:cNvPr id="41031" name="Line 25"/>
                <p:cNvSpPr/>
                <p:nvPr/>
              </p:nvSpPr>
              <p:spPr>
                <a:xfrm>
                  <a:off x="416" y="748"/>
                  <a:ext cx="0" cy="1113"/>
                </a:xfrm>
                <a:prstGeom prst="line">
                  <a:avLst/>
                </a:prstGeom>
                <a:ln w="38100" cap="flat" cmpd="sng">
                  <a:solidFill>
                    <a:srgbClr val="000099"/>
                  </a:solidFill>
                  <a:prstDash val="solid"/>
                  <a:headEnd type="none" w="med" len="med"/>
                  <a:tailEnd type="none" w="med" len="med"/>
                </a:ln>
              </p:spPr>
            </p:sp>
            <p:sp>
              <p:nvSpPr>
                <p:cNvPr id="41032" name="Oval 26"/>
                <p:cNvSpPr/>
                <p:nvPr/>
              </p:nvSpPr>
              <p:spPr>
                <a:xfrm>
                  <a:off x="1431" y="1386"/>
                  <a:ext cx="272" cy="293"/>
                </a:xfrm>
                <a:prstGeom prst="ellipse">
                  <a:avLst/>
                </a:prstGeom>
                <a:solidFill>
                  <a:schemeClr val="bg1"/>
                </a:solidFill>
                <a:ln w="38100" cap="flat" cmpd="sng">
                  <a:solidFill>
                    <a:srgbClr val="000099"/>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1033" name="Line 27"/>
                <p:cNvSpPr/>
                <p:nvPr/>
              </p:nvSpPr>
              <p:spPr>
                <a:xfrm>
                  <a:off x="1564" y="748"/>
                  <a:ext cx="0" cy="1113"/>
                </a:xfrm>
                <a:prstGeom prst="line">
                  <a:avLst/>
                </a:prstGeom>
                <a:ln w="38100" cap="flat" cmpd="sng">
                  <a:solidFill>
                    <a:srgbClr val="000099"/>
                  </a:solidFill>
                  <a:prstDash val="solid"/>
                  <a:headEnd type="none" w="med" len="med"/>
                  <a:tailEnd type="none" w="med" len="med"/>
                </a:ln>
              </p:spPr>
            </p:sp>
            <p:sp>
              <p:nvSpPr>
                <p:cNvPr id="41034" name="Rectangle 28"/>
                <p:cNvSpPr/>
                <p:nvPr/>
              </p:nvSpPr>
              <p:spPr>
                <a:xfrm>
                  <a:off x="1502" y="935"/>
                  <a:ext cx="122" cy="235"/>
                </a:xfrm>
                <a:prstGeom prst="rect">
                  <a:avLst/>
                </a:prstGeom>
                <a:solidFill>
                  <a:schemeClr val="bg1"/>
                </a:solidFill>
                <a:ln w="38100" cap="flat" cmpd="sng">
                  <a:solidFill>
                    <a:srgbClr val="000099"/>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1035" name="Oval 29"/>
                <p:cNvSpPr/>
                <p:nvPr/>
              </p:nvSpPr>
              <p:spPr>
                <a:xfrm>
                  <a:off x="282" y="1352"/>
                  <a:ext cx="272" cy="293"/>
                </a:xfrm>
                <a:prstGeom prst="ellipse">
                  <a:avLst/>
                </a:prstGeom>
                <a:noFill/>
                <a:ln w="38100" cap="flat" cmpd="sng">
                  <a:solidFill>
                    <a:srgbClr val="000099"/>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1036" name="Rectangle 30"/>
                <p:cNvSpPr/>
                <p:nvPr/>
              </p:nvSpPr>
              <p:spPr>
                <a:xfrm>
                  <a:off x="353" y="901"/>
                  <a:ext cx="122" cy="235"/>
                </a:xfrm>
                <a:prstGeom prst="rect">
                  <a:avLst/>
                </a:prstGeom>
                <a:solidFill>
                  <a:schemeClr val="bg1"/>
                </a:solidFill>
                <a:ln w="38100" cap="flat" cmpd="sng">
                  <a:solidFill>
                    <a:srgbClr val="000099"/>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sp>
            <p:nvSpPr>
              <p:cNvPr id="41021" name="Text Box 31"/>
              <p:cNvSpPr txBox="1"/>
              <p:nvPr/>
            </p:nvSpPr>
            <p:spPr>
              <a:xfrm>
                <a:off x="473" y="1198"/>
                <a:ext cx="357" cy="250"/>
              </a:xfrm>
              <a:prstGeom prst="rect">
                <a:avLst/>
              </a:prstGeom>
              <a:noFill/>
              <a:ln w="38100">
                <a:noFill/>
              </a:ln>
            </p:spPr>
            <p:txBody>
              <a:bodyPr wrap="none">
                <a:spAutoFit/>
              </a:bodyPr>
              <a:lstStyle/>
              <a:p>
                <a:r>
                  <a:rPr lang="en-US" altLang="zh-CN" sz="2000" b="1" dirty="0">
                    <a:solidFill>
                      <a:srgbClr val="006600"/>
                    </a:solidFill>
                    <a:latin typeface="Times New Roman" panose="02020603050405020304" pitchFamily="18" charset="0"/>
                  </a:rPr>
                  <a:t>2</a:t>
                </a:r>
                <a:r>
                  <a:rPr lang="el-GR" altLang="zh-CN" sz="2000" b="1" dirty="0">
                    <a:solidFill>
                      <a:srgbClr val="006600"/>
                    </a:solidFill>
                    <a:latin typeface="Times New Roman" panose="02020603050405020304" pitchFamily="18" charset="0"/>
                    <a:cs typeface="Times New Roman" panose="02020603050405020304" pitchFamily="18" charset="0"/>
                  </a:rPr>
                  <a:t>Ω</a:t>
                </a:r>
                <a:endParaRPr lang="el-GR" altLang="zh-CN" sz="2000" b="1" dirty="0">
                  <a:solidFill>
                    <a:srgbClr val="006600"/>
                  </a:solidFill>
                  <a:latin typeface="Times New Roman" panose="02020603050405020304" pitchFamily="18" charset="0"/>
                  <a:ea typeface="Times New Roman" panose="02020603050405020304" pitchFamily="18" charset="0"/>
                </a:endParaRPr>
              </a:p>
            </p:txBody>
          </p:sp>
          <p:grpSp>
            <p:nvGrpSpPr>
              <p:cNvPr id="41022" name="Group 32"/>
              <p:cNvGrpSpPr/>
              <p:nvPr/>
            </p:nvGrpSpPr>
            <p:grpSpPr>
              <a:xfrm>
                <a:off x="446" y="1471"/>
                <a:ext cx="477" cy="543"/>
                <a:chOff x="1622" y="1972"/>
                <a:chExt cx="477" cy="543"/>
              </a:xfrm>
            </p:grpSpPr>
            <p:sp>
              <p:nvSpPr>
                <p:cNvPr id="41024" name="Text Box 33"/>
                <p:cNvSpPr txBox="1"/>
                <p:nvPr/>
              </p:nvSpPr>
              <p:spPr>
                <a:xfrm>
                  <a:off x="1707" y="2167"/>
                  <a:ext cx="392" cy="250"/>
                </a:xfrm>
                <a:prstGeom prst="rect">
                  <a:avLst/>
                </a:prstGeom>
                <a:noFill/>
                <a:ln w="38100">
                  <a:noFill/>
                </a:ln>
              </p:spPr>
              <p:txBody>
                <a:bodyPr wrap="none">
                  <a:spAutoFit/>
                </a:bodyPr>
                <a:lstStyle/>
                <a:p>
                  <a:r>
                    <a:rPr lang="en-US" altLang="zh-CN" sz="2000" b="1" dirty="0">
                      <a:solidFill>
                        <a:srgbClr val="006600"/>
                      </a:solidFill>
                      <a:latin typeface="Times New Roman" panose="02020603050405020304" pitchFamily="18" charset="0"/>
                    </a:rPr>
                    <a:t>12V</a:t>
                  </a:r>
                </a:p>
              </p:txBody>
            </p:sp>
            <p:sp>
              <p:nvSpPr>
                <p:cNvPr id="41025" name="Text Box 34"/>
                <p:cNvSpPr txBox="1"/>
                <p:nvPr/>
              </p:nvSpPr>
              <p:spPr>
                <a:xfrm>
                  <a:off x="1622" y="1972"/>
                  <a:ext cx="225" cy="288"/>
                </a:xfrm>
                <a:prstGeom prst="rect">
                  <a:avLst/>
                </a:prstGeom>
                <a:noFill/>
                <a:ln w="38100">
                  <a:noFill/>
                </a:ln>
              </p:spPr>
              <p:txBody>
                <a:bodyPr wrap="none">
                  <a:spAutoFit/>
                </a:bodyPr>
                <a:lstStyle/>
                <a:p>
                  <a:r>
                    <a:rPr lang="en-US" altLang="zh-CN" b="1" dirty="0">
                      <a:solidFill>
                        <a:srgbClr val="A50021"/>
                      </a:solidFill>
                      <a:latin typeface="Times New Roman" panose="02020603050405020304" pitchFamily="18" charset="0"/>
                    </a:rPr>
                    <a:t>+</a:t>
                  </a:r>
                </a:p>
              </p:txBody>
            </p:sp>
            <p:sp>
              <p:nvSpPr>
                <p:cNvPr id="41026" name="Text Box 35"/>
                <p:cNvSpPr txBox="1"/>
                <p:nvPr/>
              </p:nvSpPr>
              <p:spPr>
                <a:xfrm>
                  <a:off x="1625" y="2227"/>
                  <a:ext cx="212" cy="288"/>
                </a:xfrm>
                <a:prstGeom prst="rect">
                  <a:avLst/>
                </a:prstGeom>
                <a:noFill/>
                <a:ln w="38100">
                  <a:noFill/>
                </a:ln>
              </p:spPr>
              <p:txBody>
                <a:bodyPr wrap="none">
                  <a:spAutoFit/>
                </a:bodyPr>
                <a:lstStyle/>
                <a:p>
                  <a:r>
                    <a:rPr lang="en-US" altLang="zh-CN" b="1" dirty="0">
                      <a:solidFill>
                        <a:srgbClr val="A50021"/>
                      </a:solidFill>
                      <a:latin typeface="Times New Roman" panose="02020603050405020304" pitchFamily="18" charset="0"/>
                    </a:rPr>
                    <a:t>_</a:t>
                  </a:r>
                </a:p>
              </p:txBody>
            </p:sp>
          </p:grpSp>
          <p:sp>
            <p:nvSpPr>
              <p:cNvPr id="41023" name="Text Box 36"/>
              <p:cNvSpPr txBox="1"/>
              <p:nvPr/>
            </p:nvSpPr>
            <p:spPr>
              <a:xfrm>
                <a:off x="1626" y="1223"/>
                <a:ext cx="357" cy="250"/>
              </a:xfrm>
              <a:prstGeom prst="rect">
                <a:avLst/>
              </a:prstGeom>
              <a:noFill/>
              <a:ln w="38100">
                <a:noFill/>
              </a:ln>
            </p:spPr>
            <p:txBody>
              <a:bodyPr wrap="none">
                <a:spAutoFit/>
              </a:bodyPr>
              <a:lstStyle/>
              <a:p>
                <a:r>
                  <a:rPr lang="en-US" altLang="zh-CN" sz="2000" b="1" dirty="0">
                    <a:solidFill>
                      <a:srgbClr val="006600"/>
                    </a:solidFill>
                    <a:latin typeface="Times New Roman" panose="02020603050405020304" pitchFamily="18" charset="0"/>
                  </a:rPr>
                  <a:t>6</a:t>
                </a:r>
                <a:r>
                  <a:rPr lang="el-GR" altLang="zh-CN" sz="2000" b="1" dirty="0">
                    <a:solidFill>
                      <a:srgbClr val="006600"/>
                    </a:solidFill>
                    <a:latin typeface="Times New Roman" panose="02020603050405020304" pitchFamily="18" charset="0"/>
                    <a:cs typeface="Times New Roman" panose="02020603050405020304" pitchFamily="18" charset="0"/>
                  </a:rPr>
                  <a:t>Ω</a:t>
                </a:r>
                <a:endParaRPr lang="el-GR" altLang="zh-CN" sz="2000" b="1" dirty="0">
                  <a:solidFill>
                    <a:srgbClr val="006600"/>
                  </a:solidFill>
                  <a:latin typeface="Times New Roman" panose="02020603050405020304" pitchFamily="18" charset="0"/>
                  <a:ea typeface="Times New Roman" panose="02020603050405020304" pitchFamily="18" charset="0"/>
                </a:endParaRPr>
              </a:p>
            </p:txBody>
          </p:sp>
        </p:grpSp>
        <p:grpSp>
          <p:nvGrpSpPr>
            <p:cNvPr id="40970" name="Group 37"/>
            <p:cNvGrpSpPr/>
            <p:nvPr/>
          </p:nvGrpSpPr>
          <p:grpSpPr>
            <a:xfrm>
              <a:off x="2132" y="664"/>
              <a:ext cx="1688" cy="1812"/>
              <a:chOff x="2132" y="664"/>
              <a:chExt cx="1688" cy="1812"/>
            </a:xfrm>
          </p:grpSpPr>
          <p:sp>
            <p:nvSpPr>
              <p:cNvPr id="40994" name="Line 38"/>
              <p:cNvSpPr/>
              <p:nvPr/>
            </p:nvSpPr>
            <p:spPr>
              <a:xfrm>
                <a:off x="2839" y="1034"/>
                <a:ext cx="0" cy="1113"/>
              </a:xfrm>
              <a:prstGeom prst="line">
                <a:avLst/>
              </a:prstGeom>
              <a:ln w="38100" cap="flat" cmpd="sng">
                <a:solidFill>
                  <a:srgbClr val="000099"/>
                </a:solidFill>
                <a:prstDash val="solid"/>
                <a:headEnd type="oval" w="med" len="med"/>
                <a:tailEnd type="oval" w="med" len="med"/>
              </a:ln>
            </p:spPr>
          </p:sp>
          <p:sp>
            <p:nvSpPr>
              <p:cNvPr id="40995" name="Rectangle 39"/>
              <p:cNvSpPr/>
              <p:nvPr/>
            </p:nvSpPr>
            <p:spPr>
              <a:xfrm>
                <a:off x="2778" y="1439"/>
                <a:ext cx="130" cy="253"/>
              </a:xfrm>
              <a:prstGeom prst="rect">
                <a:avLst/>
              </a:prstGeom>
              <a:solidFill>
                <a:schemeClr val="bg1"/>
              </a:solidFill>
              <a:ln w="38100" cap="flat" cmpd="sng">
                <a:solidFill>
                  <a:srgbClr val="000099"/>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0996" name="Line 40"/>
              <p:cNvSpPr/>
              <p:nvPr/>
            </p:nvSpPr>
            <p:spPr>
              <a:xfrm>
                <a:off x="2266" y="2147"/>
                <a:ext cx="1148" cy="0"/>
              </a:xfrm>
              <a:prstGeom prst="line">
                <a:avLst/>
              </a:prstGeom>
              <a:ln w="38100" cap="flat" cmpd="sng">
                <a:solidFill>
                  <a:srgbClr val="000099"/>
                </a:solidFill>
                <a:prstDash val="solid"/>
                <a:headEnd type="none" w="med" len="med"/>
                <a:tailEnd type="none" w="med" len="med"/>
              </a:ln>
            </p:spPr>
          </p:sp>
          <p:sp>
            <p:nvSpPr>
              <p:cNvPr id="40997" name="Line 41"/>
              <p:cNvSpPr/>
              <p:nvPr/>
            </p:nvSpPr>
            <p:spPr>
              <a:xfrm>
                <a:off x="2266" y="1034"/>
                <a:ext cx="1148" cy="0"/>
              </a:xfrm>
              <a:prstGeom prst="line">
                <a:avLst/>
              </a:prstGeom>
              <a:ln w="38100" cap="flat" cmpd="sng">
                <a:solidFill>
                  <a:srgbClr val="000099"/>
                </a:solidFill>
                <a:prstDash val="solid"/>
                <a:headEnd type="none" w="med" len="med"/>
                <a:tailEnd type="none" w="med" len="med"/>
              </a:ln>
            </p:spPr>
          </p:sp>
          <p:sp>
            <p:nvSpPr>
              <p:cNvPr id="40998" name="Line 42"/>
              <p:cNvSpPr/>
              <p:nvPr/>
            </p:nvSpPr>
            <p:spPr>
              <a:xfrm>
                <a:off x="2266" y="1034"/>
                <a:ext cx="0" cy="1113"/>
              </a:xfrm>
              <a:prstGeom prst="line">
                <a:avLst/>
              </a:prstGeom>
              <a:ln w="38100" cap="flat" cmpd="sng">
                <a:solidFill>
                  <a:srgbClr val="000099"/>
                </a:solidFill>
                <a:prstDash val="solid"/>
                <a:headEnd type="none" w="med" len="med"/>
                <a:tailEnd type="none" w="med" len="med"/>
              </a:ln>
            </p:spPr>
          </p:sp>
          <p:sp>
            <p:nvSpPr>
              <p:cNvPr id="40999" name="Line 43"/>
              <p:cNvSpPr/>
              <p:nvPr/>
            </p:nvSpPr>
            <p:spPr>
              <a:xfrm>
                <a:off x="3414" y="1034"/>
                <a:ext cx="0" cy="1113"/>
              </a:xfrm>
              <a:prstGeom prst="line">
                <a:avLst/>
              </a:prstGeom>
              <a:ln w="38100" cap="flat" cmpd="sng">
                <a:solidFill>
                  <a:srgbClr val="000099"/>
                </a:solidFill>
                <a:prstDash val="solid"/>
                <a:headEnd type="none" w="med" len="med"/>
                <a:tailEnd type="none" w="med" len="med"/>
              </a:ln>
            </p:spPr>
          </p:sp>
          <p:sp>
            <p:nvSpPr>
              <p:cNvPr id="41000" name="Rectangle 44"/>
              <p:cNvSpPr/>
              <p:nvPr/>
            </p:nvSpPr>
            <p:spPr>
              <a:xfrm>
                <a:off x="3352" y="1221"/>
                <a:ext cx="122" cy="235"/>
              </a:xfrm>
              <a:prstGeom prst="rect">
                <a:avLst/>
              </a:prstGeom>
              <a:solidFill>
                <a:schemeClr val="bg1"/>
              </a:solidFill>
              <a:ln w="38100" cap="flat" cmpd="sng">
                <a:solidFill>
                  <a:srgbClr val="000099"/>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1001" name="Oval 45"/>
              <p:cNvSpPr/>
              <p:nvPr/>
            </p:nvSpPr>
            <p:spPr>
              <a:xfrm>
                <a:off x="2132" y="1638"/>
                <a:ext cx="272" cy="293"/>
              </a:xfrm>
              <a:prstGeom prst="ellipse">
                <a:avLst/>
              </a:prstGeom>
              <a:noFill/>
              <a:ln w="38100" cap="flat" cmpd="sng">
                <a:solidFill>
                  <a:srgbClr val="000099"/>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1002" name="Rectangle 46"/>
              <p:cNvSpPr/>
              <p:nvPr/>
            </p:nvSpPr>
            <p:spPr>
              <a:xfrm>
                <a:off x="2203" y="1187"/>
                <a:ext cx="122" cy="235"/>
              </a:xfrm>
              <a:prstGeom prst="rect">
                <a:avLst/>
              </a:prstGeom>
              <a:solidFill>
                <a:schemeClr val="bg1"/>
              </a:solidFill>
              <a:ln w="38100" cap="flat" cmpd="sng">
                <a:solidFill>
                  <a:srgbClr val="000099"/>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1003" name="Text Box 47"/>
              <p:cNvSpPr txBox="1"/>
              <p:nvPr/>
            </p:nvSpPr>
            <p:spPr>
              <a:xfrm>
                <a:off x="3023" y="664"/>
                <a:ext cx="474" cy="250"/>
              </a:xfrm>
              <a:prstGeom prst="rect">
                <a:avLst/>
              </a:prstGeom>
              <a:noFill/>
              <a:ln w="38100">
                <a:noFill/>
              </a:ln>
            </p:spPr>
            <p:txBody>
              <a:bodyPr>
                <a:spAutoFit/>
              </a:bodyPr>
              <a:lstStyle/>
              <a:p>
                <a:r>
                  <a:rPr lang="en-US" altLang="zh-CN" sz="2000" b="1" i="1" dirty="0">
                    <a:solidFill>
                      <a:srgbClr val="CC0000"/>
                    </a:solidFill>
                    <a:latin typeface="Times New Roman" panose="02020603050405020304" pitchFamily="18" charset="0"/>
                  </a:rPr>
                  <a:t>I</a:t>
                </a:r>
                <a:r>
                  <a:rPr lang="en-US" altLang="zh-CN" sz="2000" b="1" baseline="-25000" dirty="0">
                    <a:solidFill>
                      <a:srgbClr val="CC0000"/>
                    </a:solidFill>
                    <a:latin typeface="Times New Roman" panose="02020603050405020304" pitchFamily="18" charset="0"/>
                  </a:rPr>
                  <a:t>2</a:t>
                </a:r>
                <a:r>
                  <a:rPr lang="en-US" altLang="zh-CN" sz="2000" b="1" dirty="0">
                    <a:solidFill>
                      <a:srgbClr val="CC0000"/>
                    </a:solidFill>
                    <a:latin typeface="Times New Roman" panose="02020603050405020304" pitchFamily="18" charset="0"/>
                    <a:cs typeface="Times New Roman" panose="02020603050405020304" pitchFamily="18" charset="0"/>
                  </a:rPr>
                  <a:t>′</a:t>
                </a:r>
                <a:endParaRPr lang="en-US" altLang="zh-CN" sz="2000" b="1" dirty="0">
                  <a:solidFill>
                    <a:srgbClr val="CC0000"/>
                  </a:solidFill>
                  <a:latin typeface="Times New Roman" panose="02020603050405020304" pitchFamily="18" charset="0"/>
                  <a:ea typeface="Times New Roman" panose="02020603050405020304" pitchFamily="18" charset="0"/>
                </a:endParaRPr>
              </a:p>
            </p:txBody>
          </p:sp>
          <p:sp>
            <p:nvSpPr>
              <p:cNvPr id="41004" name="Line 48"/>
              <p:cNvSpPr/>
              <p:nvPr/>
            </p:nvSpPr>
            <p:spPr>
              <a:xfrm>
                <a:off x="3045" y="944"/>
                <a:ext cx="209" cy="0"/>
              </a:xfrm>
              <a:prstGeom prst="line">
                <a:avLst/>
              </a:prstGeom>
              <a:ln w="38100" cap="flat" cmpd="sng">
                <a:solidFill>
                  <a:srgbClr val="FF3300"/>
                </a:solidFill>
                <a:prstDash val="solid"/>
                <a:headEnd type="none" w="med" len="med"/>
                <a:tailEnd type="triangle" w="med" len="med"/>
              </a:ln>
            </p:spPr>
          </p:sp>
          <p:grpSp>
            <p:nvGrpSpPr>
              <p:cNvPr id="41005" name="Group 49"/>
              <p:cNvGrpSpPr/>
              <p:nvPr/>
            </p:nvGrpSpPr>
            <p:grpSpPr>
              <a:xfrm>
                <a:off x="2279" y="1437"/>
                <a:ext cx="477" cy="543"/>
                <a:chOff x="1622" y="1972"/>
                <a:chExt cx="477" cy="543"/>
              </a:xfrm>
            </p:grpSpPr>
            <p:sp>
              <p:nvSpPr>
                <p:cNvPr id="41013" name="Text Box 50"/>
                <p:cNvSpPr txBox="1"/>
                <p:nvPr/>
              </p:nvSpPr>
              <p:spPr>
                <a:xfrm>
                  <a:off x="1707" y="2167"/>
                  <a:ext cx="392" cy="250"/>
                </a:xfrm>
                <a:prstGeom prst="rect">
                  <a:avLst/>
                </a:prstGeom>
                <a:noFill/>
                <a:ln w="38100">
                  <a:noFill/>
                </a:ln>
              </p:spPr>
              <p:txBody>
                <a:bodyPr wrap="none">
                  <a:spAutoFit/>
                </a:bodyPr>
                <a:lstStyle/>
                <a:p>
                  <a:r>
                    <a:rPr lang="en-US" altLang="zh-CN" sz="2000" b="1" dirty="0">
                      <a:solidFill>
                        <a:srgbClr val="006600"/>
                      </a:solidFill>
                      <a:latin typeface="Times New Roman" panose="02020603050405020304" pitchFamily="18" charset="0"/>
                    </a:rPr>
                    <a:t>12V</a:t>
                  </a:r>
                </a:p>
              </p:txBody>
            </p:sp>
            <p:sp>
              <p:nvSpPr>
                <p:cNvPr id="41014" name="Text Box 51"/>
                <p:cNvSpPr txBox="1"/>
                <p:nvPr/>
              </p:nvSpPr>
              <p:spPr>
                <a:xfrm>
                  <a:off x="1622" y="1972"/>
                  <a:ext cx="225" cy="288"/>
                </a:xfrm>
                <a:prstGeom prst="rect">
                  <a:avLst/>
                </a:prstGeom>
                <a:noFill/>
                <a:ln w="38100">
                  <a:noFill/>
                </a:ln>
              </p:spPr>
              <p:txBody>
                <a:bodyPr wrap="none">
                  <a:spAutoFit/>
                </a:bodyPr>
                <a:lstStyle/>
                <a:p>
                  <a:r>
                    <a:rPr lang="en-US" altLang="zh-CN" b="1" dirty="0">
                      <a:solidFill>
                        <a:srgbClr val="A50021"/>
                      </a:solidFill>
                      <a:latin typeface="Times New Roman" panose="02020603050405020304" pitchFamily="18" charset="0"/>
                    </a:rPr>
                    <a:t>+</a:t>
                  </a:r>
                </a:p>
              </p:txBody>
            </p:sp>
            <p:sp>
              <p:nvSpPr>
                <p:cNvPr id="41015" name="Text Box 52"/>
                <p:cNvSpPr txBox="1"/>
                <p:nvPr/>
              </p:nvSpPr>
              <p:spPr>
                <a:xfrm>
                  <a:off x="1625" y="2227"/>
                  <a:ext cx="212" cy="288"/>
                </a:xfrm>
                <a:prstGeom prst="rect">
                  <a:avLst/>
                </a:prstGeom>
                <a:noFill/>
                <a:ln w="38100">
                  <a:noFill/>
                </a:ln>
              </p:spPr>
              <p:txBody>
                <a:bodyPr wrap="none">
                  <a:spAutoFit/>
                </a:bodyPr>
                <a:lstStyle/>
                <a:p>
                  <a:r>
                    <a:rPr lang="en-US" altLang="zh-CN" b="1" dirty="0">
                      <a:solidFill>
                        <a:srgbClr val="A50021"/>
                      </a:solidFill>
                      <a:latin typeface="Times New Roman" panose="02020603050405020304" pitchFamily="18" charset="0"/>
                    </a:rPr>
                    <a:t>_</a:t>
                  </a:r>
                </a:p>
              </p:txBody>
            </p:sp>
          </p:grpSp>
          <p:sp>
            <p:nvSpPr>
              <p:cNvPr id="41006" name="Line 53"/>
              <p:cNvSpPr/>
              <p:nvPr/>
            </p:nvSpPr>
            <p:spPr>
              <a:xfrm>
                <a:off x="3410" y="1691"/>
                <a:ext cx="0" cy="329"/>
              </a:xfrm>
              <a:prstGeom prst="line">
                <a:avLst/>
              </a:prstGeom>
              <a:ln w="57150" cap="flat" cmpd="sng">
                <a:solidFill>
                  <a:srgbClr val="FF3300"/>
                </a:solidFill>
                <a:prstDash val="solid"/>
                <a:headEnd type="none" w="med" len="med"/>
                <a:tailEnd type="none" w="med" len="med"/>
              </a:ln>
            </p:spPr>
          </p:sp>
          <p:grpSp>
            <p:nvGrpSpPr>
              <p:cNvPr id="41007" name="Group 54"/>
              <p:cNvGrpSpPr/>
              <p:nvPr/>
            </p:nvGrpSpPr>
            <p:grpSpPr>
              <a:xfrm>
                <a:off x="2690" y="702"/>
                <a:ext cx="304" cy="1774"/>
                <a:chOff x="858" y="426"/>
                <a:chExt cx="304" cy="1774"/>
              </a:xfrm>
            </p:grpSpPr>
            <p:sp>
              <p:nvSpPr>
                <p:cNvPr id="41011" name="Text Box 55"/>
                <p:cNvSpPr txBox="1"/>
                <p:nvPr/>
              </p:nvSpPr>
              <p:spPr>
                <a:xfrm>
                  <a:off x="858" y="1873"/>
                  <a:ext cx="235" cy="327"/>
                </a:xfrm>
                <a:prstGeom prst="rect">
                  <a:avLst/>
                </a:prstGeom>
                <a:noFill/>
                <a:ln w="38100">
                  <a:noFill/>
                </a:ln>
              </p:spPr>
              <p:txBody>
                <a:bodyPr>
                  <a:spAutoFit/>
                </a:bodyPr>
                <a:lstStyle/>
                <a:p>
                  <a:r>
                    <a:rPr lang="en-US" altLang="zh-CN" sz="2800" b="1" i="1" dirty="0">
                      <a:solidFill>
                        <a:srgbClr val="009900"/>
                      </a:solidFill>
                      <a:latin typeface="Times New Roman" panose="02020603050405020304" pitchFamily="18" charset="0"/>
                    </a:rPr>
                    <a:t>B</a:t>
                  </a:r>
                  <a:endParaRPr lang="en-US" altLang="zh-CN" sz="2800" b="1" dirty="0">
                    <a:solidFill>
                      <a:srgbClr val="009900"/>
                    </a:solidFill>
                    <a:latin typeface="Times New Roman" panose="02020603050405020304" pitchFamily="18" charset="0"/>
                  </a:endParaRPr>
                </a:p>
              </p:txBody>
            </p:sp>
            <p:sp>
              <p:nvSpPr>
                <p:cNvPr id="41012" name="Text Box 56"/>
                <p:cNvSpPr txBox="1"/>
                <p:nvPr/>
              </p:nvSpPr>
              <p:spPr>
                <a:xfrm>
                  <a:off x="897" y="426"/>
                  <a:ext cx="265" cy="327"/>
                </a:xfrm>
                <a:prstGeom prst="rect">
                  <a:avLst/>
                </a:prstGeom>
                <a:noFill/>
                <a:ln w="38100">
                  <a:noFill/>
                </a:ln>
              </p:spPr>
              <p:txBody>
                <a:bodyPr wrap="none">
                  <a:spAutoFit/>
                </a:bodyPr>
                <a:lstStyle/>
                <a:p>
                  <a:r>
                    <a:rPr lang="en-US" altLang="zh-CN" sz="2800" b="1" i="1" dirty="0">
                      <a:solidFill>
                        <a:srgbClr val="009900"/>
                      </a:solidFill>
                      <a:latin typeface="Times New Roman" panose="02020603050405020304" pitchFamily="18" charset="0"/>
                    </a:rPr>
                    <a:t>A</a:t>
                  </a:r>
                  <a:endParaRPr lang="en-US" altLang="zh-CN" sz="2800" b="1" dirty="0">
                    <a:solidFill>
                      <a:srgbClr val="009900"/>
                    </a:solidFill>
                    <a:latin typeface="Times New Roman" panose="02020603050405020304" pitchFamily="18" charset="0"/>
                  </a:endParaRPr>
                </a:p>
              </p:txBody>
            </p:sp>
          </p:grpSp>
          <p:sp>
            <p:nvSpPr>
              <p:cNvPr id="41008" name="Text Box 57"/>
              <p:cNvSpPr txBox="1"/>
              <p:nvPr/>
            </p:nvSpPr>
            <p:spPr>
              <a:xfrm>
                <a:off x="2321" y="1177"/>
                <a:ext cx="357" cy="250"/>
              </a:xfrm>
              <a:prstGeom prst="rect">
                <a:avLst/>
              </a:prstGeom>
              <a:noFill/>
              <a:ln w="38100">
                <a:noFill/>
              </a:ln>
            </p:spPr>
            <p:txBody>
              <a:bodyPr wrap="none">
                <a:spAutoFit/>
              </a:bodyPr>
              <a:lstStyle/>
              <a:p>
                <a:r>
                  <a:rPr lang="en-US" altLang="zh-CN" sz="2000" b="1" dirty="0">
                    <a:solidFill>
                      <a:srgbClr val="006600"/>
                    </a:solidFill>
                    <a:latin typeface="Times New Roman" panose="02020603050405020304" pitchFamily="18" charset="0"/>
                  </a:rPr>
                  <a:t>2</a:t>
                </a:r>
                <a:r>
                  <a:rPr lang="el-GR" altLang="zh-CN" sz="2000" b="1" dirty="0">
                    <a:solidFill>
                      <a:srgbClr val="006600"/>
                    </a:solidFill>
                    <a:latin typeface="Times New Roman" panose="02020603050405020304" pitchFamily="18" charset="0"/>
                    <a:cs typeface="Times New Roman" panose="02020603050405020304" pitchFamily="18" charset="0"/>
                  </a:rPr>
                  <a:t>Ω</a:t>
                </a:r>
                <a:endParaRPr lang="el-GR" altLang="zh-CN" sz="2000" b="1" dirty="0">
                  <a:solidFill>
                    <a:srgbClr val="006600"/>
                  </a:solidFill>
                  <a:latin typeface="Times New Roman" panose="02020603050405020304" pitchFamily="18" charset="0"/>
                  <a:ea typeface="Times New Roman" panose="02020603050405020304" pitchFamily="18" charset="0"/>
                </a:endParaRPr>
              </a:p>
            </p:txBody>
          </p:sp>
          <p:sp>
            <p:nvSpPr>
              <p:cNvPr id="41009" name="Text Box 58"/>
              <p:cNvSpPr txBox="1"/>
              <p:nvPr/>
            </p:nvSpPr>
            <p:spPr>
              <a:xfrm>
                <a:off x="2878" y="1451"/>
                <a:ext cx="357" cy="250"/>
              </a:xfrm>
              <a:prstGeom prst="rect">
                <a:avLst/>
              </a:prstGeom>
              <a:noFill/>
              <a:ln w="38100">
                <a:noFill/>
              </a:ln>
            </p:spPr>
            <p:txBody>
              <a:bodyPr wrap="none">
                <a:spAutoFit/>
              </a:bodyPr>
              <a:lstStyle/>
              <a:p>
                <a:r>
                  <a:rPr lang="en-US" altLang="zh-CN" sz="2000" b="1" dirty="0">
                    <a:solidFill>
                      <a:srgbClr val="006600"/>
                    </a:solidFill>
                    <a:latin typeface="Times New Roman" panose="02020603050405020304" pitchFamily="18" charset="0"/>
                  </a:rPr>
                  <a:t>3</a:t>
                </a:r>
                <a:r>
                  <a:rPr lang="el-GR" altLang="zh-CN" sz="2000" b="1" dirty="0">
                    <a:solidFill>
                      <a:srgbClr val="006600"/>
                    </a:solidFill>
                    <a:latin typeface="Times New Roman" panose="02020603050405020304" pitchFamily="18" charset="0"/>
                    <a:cs typeface="Times New Roman" panose="02020603050405020304" pitchFamily="18" charset="0"/>
                  </a:rPr>
                  <a:t>Ω</a:t>
                </a:r>
                <a:endParaRPr lang="el-GR" altLang="zh-CN" sz="2000" b="1" dirty="0">
                  <a:solidFill>
                    <a:srgbClr val="006600"/>
                  </a:solidFill>
                  <a:latin typeface="Times New Roman" panose="02020603050405020304" pitchFamily="18" charset="0"/>
                  <a:ea typeface="Times New Roman" panose="02020603050405020304" pitchFamily="18" charset="0"/>
                </a:endParaRPr>
              </a:p>
            </p:txBody>
          </p:sp>
          <p:sp>
            <p:nvSpPr>
              <p:cNvPr id="41010" name="Text Box 59"/>
              <p:cNvSpPr txBox="1"/>
              <p:nvPr/>
            </p:nvSpPr>
            <p:spPr>
              <a:xfrm>
                <a:off x="3463" y="1204"/>
                <a:ext cx="357" cy="250"/>
              </a:xfrm>
              <a:prstGeom prst="rect">
                <a:avLst/>
              </a:prstGeom>
              <a:noFill/>
              <a:ln w="38100">
                <a:noFill/>
              </a:ln>
            </p:spPr>
            <p:txBody>
              <a:bodyPr wrap="none">
                <a:spAutoFit/>
              </a:bodyPr>
              <a:lstStyle/>
              <a:p>
                <a:r>
                  <a:rPr lang="en-US" altLang="zh-CN" sz="2000" b="1" dirty="0">
                    <a:solidFill>
                      <a:srgbClr val="006600"/>
                    </a:solidFill>
                    <a:latin typeface="Times New Roman" panose="02020603050405020304" pitchFamily="18" charset="0"/>
                  </a:rPr>
                  <a:t>6</a:t>
                </a:r>
                <a:r>
                  <a:rPr lang="el-GR" altLang="zh-CN" sz="2000" b="1" dirty="0">
                    <a:solidFill>
                      <a:srgbClr val="006600"/>
                    </a:solidFill>
                    <a:latin typeface="Times New Roman" panose="02020603050405020304" pitchFamily="18" charset="0"/>
                    <a:cs typeface="Times New Roman" panose="02020603050405020304" pitchFamily="18" charset="0"/>
                  </a:rPr>
                  <a:t>Ω</a:t>
                </a:r>
                <a:endParaRPr lang="el-GR" altLang="zh-CN" sz="2000" b="1" dirty="0">
                  <a:solidFill>
                    <a:srgbClr val="006600"/>
                  </a:solidFill>
                  <a:latin typeface="Times New Roman" panose="02020603050405020304" pitchFamily="18" charset="0"/>
                  <a:ea typeface="Times New Roman" panose="02020603050405020304" pitchFamily="18" charset="0"/>
                </a:endParaRPr>
              </a:p>
            </p:txBody>
          </p:sp>
        </p:grpSp>
        <p:grpSp>
          <p:nvGrpSpPr>
            <p:cNvPr id="40971" name="Group 60"/>
            <p:cNvGrpSpPr/>
            <p:nvPr/>
          </p:nvGrpSpPr>
          <p:grpSpPr>
            <a:xfrm>
              <a:off x="3835" y="658"/>
              <a:ext cx="1735" cy="1812"/>
              <a:chOff x="3835" y="658"/>
              <a:chExt cx="1735" cy="1812"/>
            </a:xfrm>
          </p:grpSpPr>
          <p:sp>
            <p:nvSpPr>
              <p:cNvPr id="40972" name="Line 61"/>
              <p:cNvSpPr/>
              <p:nvPr/>
            </p:nvSpPr>
            <p:spPr>
              <a:xfrm>
                <a:off x="4471" y="1028"/>
                <a:ext cx="0" cy="1113"/>
              </a:xfrm>
              <a:prstGeom prst="line">
                <a:avLst/>
              </a:prstGeom>
              <a:ln w="38100" cap="flat" cmpd="sng">
                <a:solidFill>
                  <a:srgbClr val="000099"/>
                </a:solidFill>
                <a:prstDash val="solid"/>
                <a:headEnd type="oval" w="med" len="med"/>
                <a:tailEnd type="oval" w="med" len="med"/>
              </a:ln>
            </p:spPr>
          </p:sp>
          <p:sp>
            <p:nvSpPr>
              <p:cNvPr id="40973" name="Rectangle 62"/>
              <p:cNvSpPr/>
              <p:nvPr/>
            </p:nvSpPr>
            <p:spPr>
              <a:xfrm>
                <a:off x="4410" y="1433"/>
                <a:ext cx="130" cy="253"/>
              </a:xfrm>
              <a:prstGeom prst="rect">
                <a:avLst/>
              </a:prstGeom>
              <a:solidFill>
                <a:schemeClr val="bg1"/>
              </a:solidFill>
              <a:ln w="38100" cap="flat" cmpd="sng">
                <a:solidFill>
                  <a:srgbClr val="000099"/>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0974" name="Line 63"/>
              <p:cNvSpPr/>
              <p:nvPr/>
            </p:nvSpPr>
            <p:spPr>
              <a:xfrm>
                <a:off x="3898" y="2141"/>
                <a:ext cx="1148" cy="0"/>
              </a:xfrm>
              <a:prstGeom prst="line">
                <a:avLst/>
              </a:prstGeom>
              <a:ln w="38100" cap="flat" cmpd="sng">
                <a:solidFill>
                  <a:srgbClr val="000099"/>
                </a:solidFill>
                <a:prstDash val="solid"/>
                <a:headEnd type="none" w="med" len="med"/>
                <a:tailEnd type="none" w="med" len="med"/>
              </a:ln>
            </p:spPr>
          </p:sp>
          <p:sp>
            <p:nvSpPr>
              <p:cNvPr id="40975" name="Line 64"/>
              <p:cNvSpPr/>
              <p:nvPr/>
            </p:nvSpPr>
            <p:spPr>
              <a:xfrm>
                <a:off x="3898" y="1028"/>
                <a:ext cx="1148" cy="0"/>
              </a:xfrm>
              <a:prstGeom prst="line">
                <a:avLst/>
              </a:prstGeom>
              <a:ln w="38100" cap="flat" cmpd="sng">
                <a:solidFill>
                  <a:srgbClr val="000099"/>
                </a:solidFill>
                <a:prstDash val="solid"/>
                <a:headEnd type="none" w="med" len="med"/>
                <a:tailEnd type="none" w="med" len="med"/>
              </a:ln>
            </p:spPr>
          </p:sp>
          <p:sp>
            <p:nvSpPr>
              <p:cNvPr id="40976" name="Line 65"/>
              <p:cNvSpPr/>
              <p:nvPr/>
            </p:nvSpPr>
            <p:spPr>
              <a:xfrm>
                <a:off x="3898" y="1028"/>
                <a:ext cx="0" cy="1113"/>
              </a:xfrm>
              <a:prstGeom prst="line">
                <a:avLst/>
              </a:prstGeom>
              <a:ln w="38100" cap="flat" cmpd="sng">
                <a:solidFill>
                  <a:srgbClr val="000099"/>
                </a:solidFill>
                <a:prstDash val="solid"/>
                <a:headEnd type="none" w="med" len="med"/>
                <a:tailEnd type="none" w="med" len="med"/>
              </a:ln>
            </p:spPr>
          </p:sp>
          <p:sp>
            <p:nvSpPr>
              <p:cNvPr id="40977" name="Line 66"/>
              <p:cNvSpPr/>
              <p:nvPr/>
            </p:nvSpPr>
            <p:spPr>
              <a:xfrm>
                <a:off x="5046" y="1028"/>
                <a:ext cx="0" cy="1113"/>
              </a:xfrm>
              <a:prstGeom prst="line">
                <a:avLst/>
              </a:prstGeom>
              <a:ln w="38100" cap="flat" cmpd="sng">
                <a:solidFill>
                  <a:srgbClr val="000099"/>
                </a:solidFill>
                <a:prstDash val="solid"/>
                <a:headEnd type="none" w="med" len="med"/>
                <a:tailEnd type="none" w="med" len="med"/>
              </a:ln>
            </p:spPr>
          </p:sp>
          <p:sp>
            <p:nvSpPr>
              <p:cNvPr id="40978" name="Rectangle 67"/>
              <p:cNvSpPr/>
              <p:nvPr/>
            </p:nvSpPr>
            <p:spPr>
              <a:xfrm>
                <a:off x="4984" y="1215"/>
                <a:ext cx="122" cy="235"/>
              </a:xfrm>
              <a:prstGeom prst="rect">
                <a:avLst/>
              </a:prstGeom>
              <a:solidFill>
                <a:schemeClr val="bg1"/>
              </a:solidFill>
              <a:ln w="38100" cap="flat" cmpd="sng">
                <a:solidFill>
                  <a:srgbClr val="000099"/>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0979" name="Oval 68"/>
              <p:cNvSpPr/>
              <p:nvPr/>
            </p:nvSpPr>
            <p:spPr>
              <a:xfrm>
                <a:off x="4906" y="1650"/>
                <a:ext cx="272" cy="293"/>
              </a:xfrm>
              <a:prstGeom prst="ellipse">
                <a:avLst/>
              </a:prstGeom>
              <a:noFill/>
              <a:ln w="38100" cap="flat" cmpd="sng">
                <a:solidFill>
                  <a:srgbClr val="000099"/>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0980" name="Rectangle 69"/>
              <p:cNvSpPr/>
              <p:nvPr/>
            </p:nvSpPr>
            <p:spPr>
              <a:xfrm>
                <a:off x="3835" y="1181"/>
                <a:ext cx="122" cy="235"/>
              </a:xfrm>
              <a:prstGeom prst="rect">
                <a:avLst/>
              </a:prstGeom>
              <a:solidFill>
                <a:schemeClr val="bg1"/>
              </a:solidFill>
              <a:ln w="38100" cap="flat" cmpd="sng">
                <a:solidFill>
                  <a:srgbClr val="000099"/>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0981" name="Text Box 70"/>
              <p:cNvSpPr txBox="1"/>
              <p:nvPr/>
            </p:nvSpPr>
            <p:spPr>
              <a:xfrm>
                <a:off x="4655" y="658"/>
                <a:ext cx="474" cy="250"/>
              </a:xfrm>
              <a:prstGeom prst="rect">
                <a:avLst/>
              </a:prstGeom>
              <a:noFill/>
              <a:ln w="38100">
                <a:noFill/>
              </a:ln>
            </p:spPr>
            <p:txBody>
              <a:bodyPr>
                <a:spAutoFit/>
              </a:bodyPr>
              <a:lstStyle/>
              <a:p>
                <a:r>
                  <a:rPr lang="en-US" altLang="zh-CN" sz="2000" b="1" i="1" dirty="0">
                    <a:solidFill>
                      <a:srgbClr val="CC0000"/>
                    </a:solidFill>
                    <a:latin typeface="Times New Roman" panose="02020603050405020304" pitchFamily="18" charset="0"/>
                  </a:rPr>
                  <a:t>I</a:t>
                </a:r>
                <a:r>
                  <a:rPr lang="en-US" altLang="zh-CN" sz="2000" b="1" baseline="-25000" dirty="0">
                    <a:solidFill>
                      <a:srgbClr val="CC0000"/>
                    </a:solidFill>
                    <a:latin typeface="Times New Roman" panose="02020603050405020304" pitchFamily="18" charset="0"/>
                  </a:rPr>
                  <a:t>2</a:t>
                </a:r>
                <a:r>
                  <a:rPr lang="en-US" altLang="zh-CN" sz="2000" b="1" dirty="0">
                    <a:solidFill>
                      <a:srgbClr val="CC0000"/>
                    </a:solidFill>
                    <a:latin typeface="Times New Roman" panose="02020603050405020304" pitchFamily="18" charset="0"/>
                    <a:cs typeface="Times New Roman" panose="02020603050405020304" pitchFamily="18" charset="0"/>
                  </a:rPr>
                  <a:t>″</a:t>
                </a:r>
                <a:endParaRPr lang="en-US" altLang="zh-CN" sz="2000" b="1" dirty="0">
                  <a:solidFill>
                    <a:srgbClr val="CC0000"/>
                  </a:solidFill>
                  <a:latin typeface="Times New Roman" panose="02020603050405020304" pitchFamily="18" charset="0"/>
                  <a:ea typeface="Times New Roman" panose="02020603050405020304" pitchFamily="18" charset="0"/>
                </a:endParaRPr>
              </a:p>
            </p:txBody>
          </p:sp>
          <p:sp>
            <p:nvSpPr>
              <p:cNvPr id="40982" name="Line 71"/>
              <p:cNvSpPr/>
              <p:nvPr/>
            </p:nvSpPr>
            <p:spPr>
              <a:xfrm>
                <a:off x="4677" y="938"/>
                <a:ext cx="209" cy="0"/>
              </a:xfrm>
              <a:prstGeom prst="line">
                <a:avLst/>
              </a:prstGeom>
              <a:ln w="38100" cap="flat" cmpd="sng">
                <a:solidFill>
                  <a:srgbClr val="FF3300"/>
                </a:solidFill>
                <a:prstDash val="solid"/>
                <a:headEnd type="none" w="med" len="med"/>
                <a:tailEnd type="triangle" w="med" len="med"/>
              </a:ln>
            </p:spPr>
          </p:sp>
          <p:grpSp>
            <p:nvGrpSpPr>
              <p:cNvPr id="40983" name="Group 72"/>
              <p:cNvGrpSpPr/>
              <p:nvPr/>
            </p:nvGrpSpPr>
            <p:grpSpPr>
              <a:xfrm>
                <a:off x="5053" y="1449"/>
                <a:ext cx="517" cy="543"/>
                <a:chOff x="1622" y="1972"/>
                <a:chExt cx="517" cy="543"/>
              </a:xfrm>
            </p:grpSpPr>
            <p:sp>
              <p:nvSpPr>
                <p:cNvPr id="40991" name="Text Box 73"/>
                <p:cNvSpPr txBox="1"/>
                <p:nvPr/>
              </p:nvSpPr>
              <p:spPr>
                <a:xfrm>
                  <a:off x="1707" y="2167"/>
                  <a:ext cx="432" cy="250"/>
                </a:xfrm>
                <a:prstGeom prst="rect">
                  <a:avLst/>
                </a:prstGeom>
                <a:noFill/>
                <a:ln w="38100">
                  <a:noFill/>
                </a:ln>
              </p:spPr>
              <p:txBody>
                <a:bodyPr wrap="none">
                  <a:spAutoFit/>
                </a:bodyPr>
                <a:lstStyle/>
                <a:p>
                  <a:r>
                    <a:rPr lang="en-US" altLang="zh-CN" sz="2000" b="1" dirty="0">
                      <a:solidFill>
                        <a:srgbClr val="006600"/>
                      </a:solidFill>
                      <a:latin typeface="Times New Roman" panose="02020603050405020304" pitchFamily="18" charset="0"/>
                    </a:rPr>
                    <a:t>7.2V</a:t>
                  </a:r>
                </a:p>
              </p:txBody>
            </p:sp>
            <p:sp>
              <p:nvSpPr>
                <p:cNvPr id="40992" name="Text Box 74"/>
                <p:cNvSpPr txBox="1"/>
                <p:nvPr/>
              </p:nvSpPr>
              <p:spPr>
                <a:xfrm>
                  <a:off x="1622" y="1972"/>
                  <a:ext cx="225" cy="288"/>
                </a:xfrm>
                <a:prstGeom prst="rect">
                  <a:avLst/>
                </a:prstGeom>
                <a:noFill/>
                <a:ln w="38100">
                  <a:noFill/>
                </a:ln>
              </p:spPr>
              <p:txBody>
                <a:bodyPr wrap="none">
                  <a:spAutoFit/>
                </a:bodyPr>
                <a:lstStyle/>
                <a:p>
                  <a:r>
                    <a:rPr lang="en-US" altLang="zh-CN" b="1" dirty="0">
                      <a:solidFill>
                        <a:srgbClr val="A50021"/>
                      </a:solidFill>
                      <a:latin typeface="Times New Roman" panose="02020603050405020304" pitchFamily="18" charset="0"/>
                    </a:rPr>
                    <a:t>+</a:t>
                  </a:r>
                </a:p>
              </p:txBody>
            </p:sp>
            <p:sp>
              <p:nvSpPr>
                <p:cNvPr id="40993" name="Text Box 75"/>
                <p:cNvSpPr txBox="1"/>
                <p:nvPr/>
              </p:nvSpPr>
              <p:spPr>
                <a:xfrm>
                  <a:off x="1625" y="2227"/>
                  <a:ext cx="212" cy="288"/>
                </a:xfrm>
                <a:prstGeom prst="rect">
                  <a:avLst/>
                </a:prstGeom>
                <a:noFill/>
                <a:ln w="38100">
                  <a:noFill/>
                </a:ln>
              </p:spPr>
              <p:txBody>
                <a:bodyPr wrap="none">
                  <a:spAutoFit/>
                </a:bodyPr>
                <a:lstStyle/>
                <a:p>
                  <a:r>
                    <a:rPr lang="en-US" altLang="zh-CN" b="1" dirty="0">
                      <a:solidFill>
                        <a:srgbClr val="A50021"/>
                      </a:solidFill>
                      <a:latin typeface="Times New Roman" panose="02020603050405020304" pitchFamily="18" charset="0"/>
                    </a:rPr>
                    <a:t>_</a:t>
                  </a:r>
                </a:p>
              </p:txBody>
            </p:sp>
          </p:grpSp>
          <p:sp>
            <p:nvSpPr>
              <p:cNvPr id="40984" name="Line 76"/>
              <p:cNvSpPr/>
              <p:nvPr/>
            </p:nvSpPr>
            <p:spPr>
              <a:xfrm>
                <a:off x="3899" y="1675"/>
                <a:ext cx="0" cy="329"/>
              </a:xfrm>
              <a:prstGeom prst="line">
                <a:avLst/>
              </a:prstGeom>
              <a:ln w="57150" cap="flat" cmpd="sng">
                <a:solidFill>
                  <a:srgbClr val="FF3300"/>
                </a:solidFill>
                <a:prstDash val="solid"/>
                <a:headEnd type="none" w="med" len="med"/>
                <a:tailEnd type="none" w="med" len="med"/>
              </a:ln>
            </p:spPr>
          </p:sp>
          <p:grpSp>
            <p:nvGrpSpPr>
              <p:cNvPr id="40985" name="Group 77"/>
              <p:cNvGrpSpPr/>
              <p:nvPr/>
            </p:nvGrpSpPr>
            <p:grpSpPr>
              <a:xfrm>
                <a:off x="4322" y="696"/>
                <a:ext cx="304" cy="1774"/>
                <a:chOff x="858" y="426"/>
                <a:chExt cx="304" cy="1774"/>
              </a:xfrm>
            </p:grpSpPr>
            <p:sp>
              <p:nvSpPr>
                <p:cNvPr id="40989" name="Text Box 78"/>
                <p:cNvSpPr txBox="1"/>
                <p:nvPr/>
              </p:nvSpPr>
              <p:spPr>
                <a:xfrm>
                  <a:off x="858" y="1873"/>
                  <a:ext cx="235" cy="327"/>
                </a:xfrm>
                <a:prstGeom prst="rect">
                  <a:avLst/>
                </a:prstGeom>
                <a:noFill/>
                <a:ln w="38100">
                  <a:noFill/>
                </a:ln>
              </p:spPr>
              <p:txBody>
                <a:bodyPr>
                  <a:spAutoFit/>
                </a:bodyPr>
                <a:lstStyle/>
                <a:p>
                  <a:r>
                    <a:rPr lang="en-US" altLang="zh-CN" sz="2800" b="1" i="1" dirty="0">
                      <a:solidFill>
                        <a:srgbClr val="009900"/>
                      </a:solidFill>
                      <a:latin typeface="Times New Roman" panose="02020603050405020304" pitchFamily="18" charset="0"/>
                    </a:rPr>
                    <a:t>B</a:t>
                  </a:r>
                  <a:endParaRPr lang="en-US" altLang="zh-CN" sz="2800" b="1" dirty="0">
                    <a:solidFill>
                      <a:srgbClr val="009900"/>
                    </a:solidFill>
                    <a:latin typeface="Times New Roman" panose="02020603050405020304" pitchFamily="18" charset="0"/>
                  </a:endParaRPr>
                </a:p>
              </p:txBody>
            </p:sp>
            <p:sp>
              <p:nvSpPr>
                <p:cNvPr id="40990" name="Text Box 79"/>
                <p:cNvSpPr txBox="1"/>
                <p:nvPr/>
              </p:nvSpPr>
              <p:spPr>
                <a:xfrm>
                  <a:off x="897" y="426"/>
                  <a:ext cx="265" cy="327"/>
                </a:xfrm>
                <a:prstGeom prst="rect">
                  <a:avLst/>
                </a:prstGeom>
                <a:noFill/>
                <a:ln w="38100">
                  <a:noFill/>
                </a:ln>
              </p:spPr>
              <p:txBody>
                <a:bodyPr wrap="none">
                  <a:spAutoFit/>
                </a:bodyPr>
                <a:lstStyle/>
                <a:p>
                  <a:r>
                    <a:rPr lang="en-US" altLang="zh-CN" sz="2800" b="1" i="1" dirty="0">
                      <a:solidFill>
                        <a:srgbClr val="009900"/>
                      </a:solidFill>
                      <a:latin typeface="Times New Roman" panose="02020603050405020304" pitchFamily="18" charset="0"/>
                    </a:rPr>
                    <a:t>A</a:t>
                  </a:r>
                  <a:endParaRPr lang="en-US" altLang="zh-CN" sz="2800" b="1" dirty="0">
                    <a:solidFill>
                      <a:srgbClr val="009900"/>
                    </a:solidFill>
                    <a:latin typeface="Times New Roman" panose="02020603050405020304" pitchFamily="18" charset="0"/>
                  </a:endParaRPr>
                </a:p>
              </p:txBody>
            </p:sp>
          </p:grpSp>
          <p:sp>
            <p:nvSpPr>
              <p:cNvPr id="40986" name="Text Box 80"/>
              <p:cNvSpPr txBox="1"/>
              <p:nvPr/>
            </p:nvSpPr>
            <p:spPr>
              <a:xfrm>
                <a:off x="3948" y="1195"/>
                <a:ext cx="357" cy="250"/>
              </a:xfrm>
              <a:prstGeom prst="rect">
                <a:avLst/>
              </a:prstGeom>
              <a:noFill/>
              <a:ln w="38100">
                <a:noFill/>
              </a:ln>
            </p:spPr>
            <p:txBody>
              <a:bodyPr wrap="none">
                <a:spAutoFit/>
              </a:bodyPr>
              <a:lstStyle/>
              <a:p>
                <a:r>
                  <a:rPr lang="en-US" altLang="zh-CN" sz="2000" b="1" dirty="0">
                    <a:solidFill>
                      <a:srgbClr val="006600"/>
                    </a:solidFill>
                    <a:latin typeface="Times New Roman" panose="02020603050405020304" pitchFamily="18" charset="0"/>
                  </a:rPr>
                  <a:t>2</a:t>
                </a:r>
                <a:r>
                  <a:rPr lang="el-GR" altLang="zh-CN" sz="2000" b="1" dirty="0">
                    <a:solidFill>
                      <a:srgbClr val="006600"/>
                    </a:solidFill>
                    <a:latin typeface="Times New Roman" panose="02020603050405020304" pitchFamily="18" charset="0"/>
                    <a:cs typeface="Times New Roman" panose="02020603050405020304" pitchFamily="18" charset="0"/>
                  </a:rPr>
                  <a:t>Ω</a:t>
                </a:r>
                <a:endParaRPr lang="el-GR" altLang="zh-CN" sz="2000" b="1" dirty="0">
                  <a:solidFill>
                    <a:srgbClr val="006600"/>
                  </a:solidFill>
                  <a:latin typeface="Times New Roman" panose="02020603050405020304" pitchFamily="18" charset="0"/>
                  <a:ea typeface="Times New Roman" panose="02020603050405020304" pitchFamily="18" charset="0"/>
                </a:endParaRPr>
              </a:p>
            </p:txBody>
          </p:sp>
          <p:sp>
            <p:nvSpPr>
              <p:cNvPr id="40987" name="Text Box 81"/>
              <p:cNvSpPr txBox="1"/>
              <p:nvPr/>
            </p:nvSpPr>
            <p:spPr>
              <a:xfrm>
                <a:off x="4515" y="1451"/>
                <a:ext cx="357" cy="250"/>
              </a:xfrm>
              <a:prstGeom prst="rect">
                <a:avLst/>
              </a:prstGeom>
              <a:noFill/>
              <a:ln w="38100">
                <a:noFill/>
              </a:ln>
            </p:spPr>
            <p:txBody>
              <a:bodyPr wrap="none">
                <a:spAutoFit/>
              </a:bodyPr>
              <a:lstStyle/>
              <a:p>
                <a:r>
                  <a:rPr lang="en-US" altLang="zh-CN" sz="2000" b="1" dirty="0">
                    <a:solidFill>
                      <a:srgbClr val="006600"/>
                    </a:solidFill>
                    <a:latin typeface="Times New Roman" panose="02020603050405020304" pitchFamily="18" charset="0"/>
                  </a:rPr>
                  <a:t>3</a:t>
                </a:r>
                <a:r>
                  <a:rPr lang="el-GR" altLang="zh-CN" sz="2000" b="1" dirty="0">
                    <a:solidFill>
                      <a:srgbClr val="006600"/>
                    </a:solidFill>
                    <a:latin typeface="Times New Roman" panose="02020603050405020304" pitchFamily="18" charset="0"/>
                    <a:cs typeface="Times New Roman" panose="02020603050405020304" pitchFamily="18" charset="0"/>
                  </a:rPr>
                  <a:t>Ω</a:t>
                </a:r>
                <a:endParaRPr lang="el-GR" altLang="zh-CN" sz="2000" b="1" dirty="0">
                  <a:solidFill>
                    <a:srgbClr val="006600"/>
                  </a:solidFill>
                  <a:latin typeface="Times New Roman" panose="02020603050405020304" pitchFamily="18" charset="0"/>
                  <a:ea typeface="Times New Roman" panose="02020603050405020304" pitchFamily="18" charset="0"/>
                </a:endParaRPr>
              </a:p>
            </p:txBody>
          </p:sp>
          <p:sp>
            <p:nvSpPr>
              <p:cNvPr id="40988" name="Text Box 82"/>
              <p:cNvSpPr txBox="1"/>
              <p:nvPr/>
            </p:nvSpPr>
            <p:spPr>
              <a:xfrm>
                <a:off x="5073" y="1204"/>
                <a:ext cx="357" cy="250"/>
              </a:xfrm>
              <a:prstGeom prst="rect">
                <a:avLst/>
              </a:prstGeom>
              <a:noFill/>
              <a:ln w="38100">
                <a:noFill/>
              </a:ln>
            </p:spPr>
            <p:txBody>
              <a:bodyPr wrap="none">
                <a:spAutoFit/>
              </a:bodyPr>
              <a:lstStyle/>
              <a:p>
                <a:r>
                  <a:rPr lang="en-US" altLang="zh-CN" sz="2000" b="1" dirty="0">
                    <a:solidFill>
                      <a:srgbClr val="006600"/>
                    </a:solidFill>
                    <a:latin typeface="Times New Roman" panose="02020603050405020304" pitchFamily="18" charset="0"/>
                  </a:rPr>
                  <a:t>6</a:t>
                </a:r>
                <a:r>
                  <a:rPr lang="el-GR" altLang="zh-CN" sz="2000" b="1" dirty="0">
                    <a:solidFill>
                      <a:srgbClr val="006600"/>
                    </a:solidFill>
                    <a:latin typeface="Times New Roman" panose="02020603050405020304" pitchFamily="18" charset="0"/>
                    <a:cs typeface="Times New Roman" panose="02020603050405020304" pitchFamily="18" charset="0"/>
                  </a:rPr>
                  <a:t>Ω</a:t>
                </a:r>
                <a:endParaRPr lang="el-GR" altLang="zh-CN" sz="2000" b="1" dirty="0">
                  <a:solidFill>
                    <a:srgbClr val="006600"/>
                  </a:solidFill>
                  <a:latin typeface="Times New Roman" panose="02020603050405020304" pitchFamily="18" charset="0"/>
                  <a:ea typeface="Times New Roman" panose="02020603050405020304" pitchFamily="18" charset="0"/>
                </a:endParaRPr>
              </a:p>
            </p:txBody>
          </p:sp>
        </p:grpSp>
      </p:grpSp>
      <p:graphicFrame>
        <p:nvGraphicFramePr>
          <p:cNvPr id="102483" name="Object 83"/>
          <p:cNvGraphicFramePr>
            <a:graphicFrameLocks noGrp="1"/>
          </p:cNvGraphicFramePr>
          <p:nvPr>
            <p:ph/>
          </p:nvPr>
        </p:nvGraphicFramePr>
        <p:xfrm>
          <a:off x="4067175" y="4221163"/>
          <a:ext cx="4465638" cy="768350"/>
        </p:xfrm>
        <a:graphic>
          <a:graphicData uri="http://schemas.openxmlformats.org/presentationml/2006/ole">
            <mc:AlternateContent xmlns:mc="http://schemas.openxmlformats.org/markup-compatibility/2006">
              <mc:Choice xmlns:v="urn:schemas-microsoft-com:vml" Requires="v">
                <p:oleObj spid="_x0000_s44051" r:id="rId3" imgW="1689100" imgH="419100" progId="Equation.3">
                  <p:embed/>
                </p:oleObj>
              </mc:Choice>
              <mc:Fallback>
                <p:oleObj r:id="rId3" imgW="1689100" imgH="419100" progId="Equation.3">
                  <p:embed/>
                  <p:pic>
                    <p:nvPicPr>
                      <p:cNvPr id="0" name="图片 3237"/>
                      <p:cNvPicPr/>
                      <p:nvPr/>
                    </p:nvPicPr>
                    <p:blipFill>
                      <a:blip r:embed="rId4"/>
                      <a:stretch>
                        <a:fillRect/>
                      </a:stretch>
                    </p:blipFill>
                    <p:spPr>
                      <a:xfrm>
                        <a:off x="4067175" y="4221163"/>
                        <a:ext cx="4465638" cy="768350"/>
                      </a:xfrm>
                      <a:prstGeom prst="rect">
                        <a:avLst/>
                      </a:prstGeom>
                      <a:solidFill>
                        <a:srgbClr val="FFCC99"/>
                      </a:solidFill>
                      <a:ln w="38100">
                        <a:noFill/>
                        <a:miter/>
                      </a:ln>
                    </p:spPr>
                  </p:pic>
                </p:oleObj>
              </mc:Fallback>
            </mc:AlternateContent>
          </a:graphicData>
        </a:graphic>
      </p:graphicFrame>
      <p:sp>
        <p:nvSpPr>
          <p:cNvPr id="102487" name="Text Box 87"/>
          <p:cNvSpPr txBox="1"/>
          <p:nvPr/>
        </p:nvSpPr>
        <p:spPr>
          <a:xfrm>
            <a:off x="1465263" y="4392613"/>
            <a:ext cx="2859087" cy="396875"/>
          </a:xfrm>
          <a:prstGeom prst="rect">
            <a:avLst/>
          </a:prstGeom>
          <a:noFill/>
          <a:ln w="9525">
            <a:noFill/>
          </a:ln>
        </p:spPr>
        <p:txBody>
          <a:bodyPr>
            <a:spAutoFit/>
          </a:bodyPr>
          <a:lstStyle/>
          <a:p>
            <a:pPr eaLnBrk="0" hangingPunct="0">
              <a:spcBef>
                <a:spcPct val="50000"/>
              </a:spcBef>
            </a:pPr>
            <a:r>
              <a:rPr lang="en-US" altLang="zh-CN" sz="2000" b="1" dirty="0">
                <a:solidFill>
                  <a:srgbClr val="006600"/>
                </a:solidFill>
                <a:latin typeface="Times New Roman" panose="02020603050405020304" pitchFamily="18" charset="0"/>
              </a:rPr>
              <a:t>12V</a:t>
            </a:r>
            <a:r>
              <a:rPr lang="zh-CN" altLang="en-US" sz="2000" b="1" dirty="0">
                <a:solidFill>
                  <a:srgbClr val="006600"/>
                </a:solidFill>
                <a:latin typeface="Times New Roman" panose="02020603050405020304" pitchFamily="18" charset="0"/>
              </a:rPr>
              <a:t>电源单独作用时：</a:t>
            </a:r>
          </a:p>
        </p:txBody>
      </p:sp>
      <p:graphicFrame>
        <p:nvGraphicFramePr>
          <p:cNvPr id="102488" name="Object 88"/>
          <p:cNvGraphicFramePr/>
          <p:nvPr/>
        </p:nvGraphicFramePr>
        <p:xfrm>
          <a:off x="4067175" y="5157788"/>
          <a:ext cx="2954338" cy="771525"/>
        </p:xfrm>
        <a:graphic>
          <a:graphicData uri="http://schemas.openxmlformats.org/presentationml/2006/ole">
            <mc:AlternateContent xmlns:mc="http://schemas.openxmlformats.org/markup-compatibility/2006">
              <mc:Choice xmlns:v="urn:schemas-microsoft-com:vml" Requires="v">
                <p:oleObj spid="_x0000_s44052" r:id="rId5" imgW="1409700" imgH="419100" progId="Equation.3">
                  <p:embed/>
                </p:oleObj>
              </mc:Choice>
              <mc:Fallback>
                <p:oleObj r:id="rId5" imgW="1409700" imgH="419100" progId="Equation.3">
                  <p:embed/>
                  <p:pic>
                    <p:nvPicPr>
                      <p:cNvPr id="0" name="图片 3238"/>
                      <p:cNvPicPr/>
                      <p:nvPr/>
                    </p:nvPicPr>
                    <p:blipFill>
                      <a:blip r:embed="rId6"/>
                      <a:stretch>
                        <a:fillRect/>
                      </a:stretch>
                    </p:blipFill>
                    <p:spPr>
                      <a:xfrm>
                        <a:off x="4067175" y="5157788"/>
                        <a:ext cx="2954338" cy="771525"/>
                      </a:xfrm>
                      <a:prstGeom prst="rect">
                        <a:avLst/>
                      </a:prstGeom>
                      <a:solidFill>
                        <a:srgbClr val="FFCC99"/>
                      </a:solidFill>
                      <a:ln w="38100">
                        <a:noFill/>
                        <a:miter/>
                      </a:ln>
                    </p:spPr>
                  </p:pic>
                </p:oleObj>
              </mc:Fallback>
            </mc:AlternateContent>
          </a:graphicData>
        </a:graphic>
      </p:graphicFrame>
      <p:sp>
        <p:nvSpPr>
          <p:cNvPr id="102489" name="Text Box 89"/>
          <p:cNvSpPr txBox="1"/>
          <p:nvPr/>
        </p:nvSpPr>
        <p:spPr>
          <a:xfrm>
            <a:off x="1455738" y="5326063"/>
            <a:ext cx="2859087" cy="396875"/>
          </a:xfrm>
          <a:prstGeom prst="rect">
            <a:avLst/>
          </a:prstGeom>
          <a:noFill/>
          <a:ln w="9525">
            <a:noFill/>
          </a:ln>
        </p:spPr>
        <p:txBody>
          <a:bodyPr>
            <a:spAutoFit/>
          </a:bodyPr>
          <a:lstStyle/>
          <a:p>
            <a:pPr eaLnBrk="0" hangingPunct="0">
              <a:spcBef>
                <a:spcPct val="50000"/>
              </a:spcBef>
            </a:pPr>
            <a:r>
              <a:rPr lang="en-US" altLang="zh-CN" sz="2000" b="1" dirty="0">
                <a:solidFill>
                  <a:srgbClr val="006600"/>
                </a:solidFill>
                <a:latin typeface="Times New Roman" panose="02020603050405020304" pitchFamily="18" charset="0"/>
              </a:rPr>
              <a:t>7.2V</a:t>
            </a:r>
            <a:r>
              <a:rPr lang="zh-CN" altLang="en-US" sz="2000" b="1" dirty="0">
                <a:solidFill>
                  <a:srgbClr val="006600"/>
                </a:solidFill>
                <a:latin typeface="Times New Roman" panose="02020603050405020304" pitchFamily="18" charset="0"/>
              </a:rPr>
              <a:t>电源单独作用时：</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2402"/>
                                        </p:tgtEl>
                                        <p:attrNameLst>
                                          <p:attrName>style.visibility</p:attrName>
                                        </p:attrNameLst>
                                      </p:cBhvr>
                                      <p:to>
                                        <p:strVal val="visible"/>
                                      </p:to>
                                    </p:set>
                                    <p:animEffect transition="in" filter="checkerboard(across)">
                                      <p:cBhvr>
                                        <p:cTn id="7" dur="1000"/>
                                        <p:tgtEl>
                                          <p:spTgt spid="102402"/>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102487"/>
                                        </p:tgtEl>
                                        <p:attrNameLst>
                                          <p:attrName>style.visibility</p:attrName>
                                        </p:attrNameLst>
                                      </p:cBhvr>
                                      <p:to>
                                        <p:strVal val="visible"/>
                                      </p:to>
                                    </p:set>
                                    <p:anim calcmode="lin" valueType="num">
                                      <p:cBhvr>
                                        <p:cTn id="19" dur="1000" fill="hold"/>
                                        <p:tgtEl>
                                          <p:spTgt spid="102487"/>
                                        </p:tgtEl>
                                        <p:attrNameLst>
                                          <p:attrName>ppt_x</p:attrName>
                                        </p:attrNameLst>
                                      </p:cBhvr>
                                      <p:tavLst>
                                        <p:tav tm="0">
                                          <p:val>
                                            <p:strVal val="#ppt_x-.2"/>
                                          </p:val>
                                        </p:tav>
                                        <p:tav tm="100000">
                                          <p:val>
                                            <p:strVal val="#ppt_x"/>
                                          </p:val>
                                        </p:tav>
                                      </p:tavLst>
                                    </p:anim>
                                    <p:anim calcmode="lin" valueType="num">
                                      <p:cBhvr>
                                        <p:cTn id="20" dur="1000" fill="hold"/>
                                        <p:tgtEl>
                                          <p:spTgt spid="102487"/>
                                        </p:tgtEl>
                                        <p:attrNameLst>
                                          <p:attrName>ppt_y</p:attrName>
                                        </p:attrNameLst>
                                      </p:cBhvr>
                                      <p:tavLst>
                                        <p:tav tm="0">
                                          <p:val>
                                            <p:strVal val="#ppt_y"/>
                                          </p:val>
                                        </p:tav>
                                        <p:tav tm="100000">
                                          <p:val>
                                            <p:strVal val="#ppt_y"/>
                                          </p:val>
                                        </p:tav>
                                      </p:tavLst>
                                    </p:anim>
                                    <p:animEffect transition="in" filter="wipe(right)" prLst="gradientSize: 0.1">
                                      <p:cBhvr>
                                        <p:cTn id="21" dur="1000"/>
                                        <p:tgtEl>
                                          <p:spTgt spid="102487"/>
                                        </p:tgtEl>
                                      </p:cBhvr>
                                    </p:animEffect>
                                  </p:childTnLst>
                                </p:cTn>
                              </p:par>
                            </p:childTnLst>
                          </p:cTn>
                        </p:par>
                      </p:childTnLst>
                    </p:cTn>
                  </p:par>
                  <p:par>
                    <p:cTn id="22" fill="hold">
                      <p:stCondLst>
                        <p:cond delay="indefinite"/>
                      </p:stCondLst>
                      <p:childTnLst>
                        <p:par>
                          <p:cTn id="23" fill="hold">
                            <p:stCondLst>
                              <p:cond delay="0"/>
                            </p:stCondLst>
                            <p:childTnLst>
                              <p:par>
                                <p:cTn id="24" presetID="8" presetClass="entr" presetSubtype="16" fill="hold" nodeType="clickEffect">
                                  <p:stCondLst>
                                    <p:cond delay="0"/>
                                  </p:stCondLst>
                                  <p:childTnLst>
                                    <p:set>
                                      <p:cBhvr>
                                        <p:cTn id="25" dur="1" fill="hold">
                                          <p:stCondLst>
                                            <p:cond delay="0"/>
                                          </p:stCondLst>
                                        </p:cTn>
                                        <p:tgtEl>
                                          <p:spTgt spid="102483"/>
                                        </p:tgtEl>
                                        <p:attrNameLst>
                                          <p:attrName>style.visibility</p:attrName>
                                        </p:attrNameLst>
                                      </p:cBhvr>
                                      <p:to>
                                        <p:strVal val="visible"/>
                                      </p:to>
                                    </p:set>
                                    <p:animEffect transition="in" filter="diamond(in)">
                                      <p:cBhvr>
                                        <p:cTn id="26" dur="2000"/>
                                        <p:tgtEl>
                                          <p:spTgt spid="102483"/>
                                        </p:tgtEl>
                                      </p:cBhvr>
                                    </p:animEffect>
                                  </p:childTnLst>
                                </p:cTn>
                              </p:par>
                            </p:childTnLst>
                          </p:cTn>
                        </p:par>
                      </p:childTnLst>
                    </p:cTn>
                  </p:par>
                  <p:par>
                    <p:cTn id="27" fill="hold">
                      <p:stCondLst>
                        <p:cond delay="indefinite"/>
                      </p:stCondLst>
                      <p:childTnLst>
                        <p:par>
                          <p:cTn id="28" fill="hold">
                            <p:stCondLst>
                              <p:cond delay="0"/>
                            </p:stCondLst>
                            <p:childTnLst>
                              <p:par>
                                <p:cTn id="29" presetID="29" presetClass="entr" presetSubtype="0" fill="hold" grpId="0" nodeType="clickEffect">
                                  <p:stCondLst>
                                    <p:cond delay="0"/>
                                  </p:stCondLst>
                                  <p:childTnLst>
                                    <p:set>
                                      <p:cBhvr>
                                        <p:cTn id="30" dur="1" fill="hold">
                                          <p:stCondLst>
                                            <p:cond delay="0"/>
                                          </p:stCondLst>
                                        </p:cTn>
                                        <p:tgtEl>
                                          <p:spTgt spid="102489"/>
                                        </p:tgtEl>
                                        <p:attrNameLst>
                                          <p:attrName>style.visibility</p:attrName>
                                        </p:attrNameLst>
                                      </p:cBhvr>
                                      <p:to>
                                        <p:strVal val="visible"/>
                                      </p:to>
                                    </p:set>
                                    <p:anim calcmode="lin" valueType="num">
                                      <p:cBhvr>
                                        <p:cTn id="31" dur="1000" fill="hold"/>
                                        <p:tgtEl>
                                          <p:spTgt spid="102489"/>
                                        </p:tgtEl>
                                        <p:attrNameLst>
                                          <p:attrName>ppt_x</p:attrName>
                                        </p:attrNameLst>
                                      </p:cBhvr>
                                      <p:tavLst>
                                        <p:tav tm="0">
                                          <p:val>
                                            <p:strVal val="#ppt_x-.2"/>
                                          </p:val>
                                        </p:tav>
                                        <p:tav tm="100000">
                                          <p:val>
                                            <p:strVal val="#ppt_x"/>
                                          </p:val>
                                        </p:tav>
                                      </p:tavLst>
                                    </p:anim>
                                    <p:anim calcmode="lin" valueType="num">
                                      <p:cBhvr>
                                        <p:cTn id="32" dur="1000" fill="hold"/>
                                        <p:tgtEl>
                                          <p:spTgt spid="102489"/>
                                        </p:tgtEl>
                                        <p:attrNameLst>
                                          <p:attrName>ppt_y</p:attrName>
                                        </p:attrNameLst>
                                      </p:cBhvr>
                                      <p:tavLst>
                                        <p:tav tm="0">
                                          <p:val>
                                            <p:strVal val="#ppt_y"/>
                                          </p:val>
                                        </p:tav>
                                        <p:tav tm="100000">
                                          <p:val>
                                            <p:strVal val="#ppt_y"/>
                                          </p:val>
                                        </p:tav>
                                      </p:tavLst>
                                    </p:anim>
                                    <p:animEffect transition="in" filter="wipe(right)" prLst="gradientSize: 0.1">
                                      <p:cBhvr>
                                        <p:cTn id="33" dur="1000"/>
                                        <p:tgtEl>
                                          <p:spTgt spid="102489"/>
                                        </p:tgtEl>
                                      </p:cBhvr>
                                    </p:animEffect>
                                  </p:childTnLst>
                                </p:cTn>
                              </p:par>
                            </p:childTnLst>
                          </p:cTn>
                        </p:par>
                      </p:childTnLst>
                    </p:cTn>
                  </p:par>
                  <p:par>
                    <p:cTn id="34" fill="hold">
                      <p:stCondLst>
                        <p:cond delay="indefinite"/>
                      </p:stCondLst>
                      <p:childTnLst>
                        <p:par>
                          <p:cTn id="35" fill="hold">
                            <p:stCondLst>
                              <p:cond delay="0"/>
                            </p:stCondLst>
                            <p:childTnLst>
                              <p:par>
                                <p:cTn id="36" presetID="8" presetClass="entr" presetSubtype="16" fill="hold" nodeType="clickEffect">
                                  <p:stCondLst>
                                    <p:cond delay="0"/>
                                  </p:stCondLst>
                                  <p:childTnLst>
                                    <p:set>
                                      <p:cBhvr>
                                        <p:cTn id="37" dur="1" fill="hold">
                                          <p:stCondLst>
                                            <p:cond delay="0"/>
                                          </p:stCondLst>
                                        </p:cTn>
                                        <p:tgtEl>
                                          <p:spTgt spid="102488"/>
                                        </p:tgtEl>
                                        <p:attrNameLst>
                                          <p:attrName>style.visibility</p:attrName>
                                        </p:attrNameLst>
                                      </p:cBhvr>
                                      <p:to>
                                        <p:strVal val="visible"/>
                                      </p:to>
                                    </p:set>
                                    <p:animEffect transition="in" filter="diamond(in)">
                                      <p:cBhvr>
                                        <p:cTn id="38" dur="2000"/>
                                        <p:tgtEl>
                                          <p:spTgt spid="102488"/>
                                        </p:tgtEl>
                                      </p:cBhvr>
                                    </p:animEffect>
                                  </p:childTnLst>
                                </p:cTn>
                              </p:par>
                            </p:childTnLst>
                          </p:cTn>
                        </p:par>
                      </p:childTnLst>
                    </p:cTn>
                  </p:par>
                  <p:par>
                    <p:cTn id="39" fill="hold">
                      <p:stCondLst>
                        <p:cond delay="indefinite"/>
                      </p:stCondLst>
                      <p:childTnLst>
                        <p:par>
                          <p:cTn id="40" fill="hold">
                            <p:stCondLst>
                              <p:cond delay="0"/>
                            </p:stCondLst>
                            <p:childTnLst>
                              <p:par>
                                <p:cTn id="41" presetID="7" presetClass="entr" presetSubtype="4" fill="hold" grpId="0" nodeType="clickEffect">
                                  <p:stCondLst>
                                    <p:cond delay="0"/>
                                  </p:stCondLst>
                                  <p:childTnLst>
                                    <p:set>
                                      <p:cBhvr>
                                        <p:cTn id="42" dur="1" fill="hold">
                                          <p:stCondLst>
                                            <p:cond delay="0"/>
                                          </p:stCondLst>
                                        </p:cTn>
                                        <p:tgtEl>
                                          <p:spTgt spid="102403"/>
                                        </p:tgtEl>
                                        <p:attrNameLst>
                                          <p:attrName>style.visibility</p:attrName>
                                        </p:attrNameLst>
                                      </p:cBhvr>
                                      <p:to>
                                        <p:strVal val="visible"/>
                                      </p:to>
                                    </p:set>
                                    <p:anim calcmode="lin" valueType="num">
                                      <p:cBhvr additive="base">
                                        <p:cTn id="43" dur="1000" fill="hold"/>
                                        <p:tgtEl>
                                          <p:spTgt spid="102403"/>
                                        </p:tgtEl>
                                        <p:attrNameLst>
                                          <p:attrName>ppt_x</p:attrName>
                                        </p:attrNameLst>
                                      </p:cBhvr>
                                      <p:tavLst>
                                        <p:tav tm="0">
                                          <p:val>
                                            <p:strVal val="#ppt_x"/>
                                          </p:val>
                                        </p:tav>
                                        <p:tav tm="100000">
                                          <p:val>
                                            <p:strVal val="#ppt_x"/>
                                          </p:val>
                                        </p:tav>
                                      </p:tavLst>
                                    </p:anim>
                                    <p:anim calcmode="lin" valueType="num">
                                      <p:cBhvr additive="base">
                                        <p:cTn id="44" dur="1000" fill="hold"/>
                                        <p:tgtEl>
                                          <p:spTgt spid="1024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2" grpId="0"/>
      <p:bldP spid="102403" grpId="0" bldLvl="0" animBg="1"/>
      <p:bldP spid="102487" grpId="0"/>
      <p:bldP spid="102489"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262688" y="1990725"/>
            <a:ext cx="2566987" cy="1838325"/>
            <a:chOff x="3945" y="1107"/>
            <a:chExt cx="1617" cy="1158"/>
          </a:xfrm>
        </p:grpSpPr>
        <p:sp>
          <p:nvSpPr>
            <p:cNvPr id="42065" name="Text Box 3"/>
            <p:cNvSpPr txBox="1"/>
            <p:nvPr/>
          </p:nvSpPr>
          <p:spPr>
            <a:xfrm>
              <a:off x="4116" y="1723"/>
              <a:ext cx="495" cy="327"/>
            </a:xfrm>
            <a:prstGeom prst="rect">
              <a:avLst/>
            </a:prstGeom>
            <a:noFill/>
            <a:ln w="9525">
              <a:noFill/>
            </a:ln>
          </p:spPr>
          <p:txBody>
            <a:bodyPr>
              <a:spAutoFit/>
            </a:bodyPr>
            <a:lstStyle/>
            <a:p>
              <a:pPr eaLnBrk="0" hangingPunct="0"/>
              <a:r>
                <a:rPr lang="en-US" altLang="zh-CN" sz="2800" b="1" i="1" dirty="0">
                  <a:solidFill>
                    <a:schemeClr val="accent2"/>
                  </a:solidFill>
                  <a:latin typeface="Times New Roman" panose="02020603050405020304" pitchFamily="18" charset="0"/>
                </a:rPr>
                <a:t>U</a:t>
              </a:r>
              <a:r>
                <a:rPr lang="en-US" altLang="zh-CN" sz="2800" baseline="-25000" dirty="0">
                  <a:solidFill>
                    <a:schemeClr val="accent2"/>
                  </a:solidFill>
                  <a:latin typeface="Times New Roman" panose="02020603050405020304" pitchFamily="18" charset="0"/>
                </a:rPr>
                <a:t>s1</a:t>
              </a:r>
              <a:endParaRPr lang="en-US" altLang="zh-CN" sz="2800" dirty="0">
                <a:solidFill>
                  <a:schemeClr val="accent2"/>
                </a:solidFill>
                <a:latin typeface="Times New Roman" panose="02020603050405020304" pitchFamily="18" charset="0"/>
                <a:ea typeface="楷体_GB2312" pitchFamily="49" charset="-122"/>
              </a:endParaRPr>
            </a:p>
          </p:txBody>
        </p:sp>
        <p:sp>
          <p:nvSpPr>
            <p:cNvPr id="42066" name="Line 4"/>
            <p:cNvSpPr/>
            <p:nvPr/>
          </p:nvSpPr>
          <p:spPr>
            <a:xfrm>
              <a:off x="4853" y="1113"/>
              <a:ext cx="0" cy="1152"/>
            </a:xfrm>
            <a:prstGeom prst="line">
              <a:avLst/>
            </a:prstGeom>
            <a:ln w="28575" cap="flat" cmpd="sng">
              <a:solidFill>
                <a:schemeClr val="accent2"/>
              </a:solidFill>
              <a:prstDash val="solid"/>
              <a:headEnd type="none" w="med" len="med"/>
              <a:tailEnd type="none" w="med" len="med"/>
            </a:ln>
          </p:spPr>
        </p:sp>
        <p:sp>
          <p:nvSpPr>
            <p:cNvPr id="42067" name="Text Box 5"/>
            <p:cNvSpPr txBox="1"/>
            <p:nvPr/>
          </p:nvSpPr>
          <p:spPr>
            <a:xfrm>
              <a:off x="4154" y="1279"/>
              <a:ext cx="384" cy="288"/>
            </a:xfrm>
            <a:prstGeom prst="rect">
              <a:avLst/>
            </a:prstGeom>
            <a:noFill/>
            <a:ln w="9525">
              <a:noFill/>
            </a:ln>
          </p:spPr>
          <p:txBody>
            <a:bodyPr>
              <a:spAutoFit/>
            </a:bodyPr>
            <a:lstStyle/>
            <a:p>
              <a:r>
                <a:rPr lang="en-US" altLang="zh-CN" b="1" i="1" dirty="0">
                  <a:solidFill>
                    <a:srgbClr val="0033CC"/>
                  </a:solidFill>
                  <a:latin typeface="Times New Roman" panose="02020603050405020304" pitchFamily="18" charset="0"/>
                </a:rPr>
                <a:t>R</a:t>
              </a:r>
              <a:r>
                <a:rPr lang="en-US" altLang="zh-CN" sz="2000" b="1" baseline="-25000" dirty="0">
                  <a:solidFill>
                    <a:srgbClr val="0033CC"/>
                  </a:solidFill>
                  <a:latin typeface="Times New Roman" panose="02020603050405020304" pitchFamily="18" charset="0"/>
                </a:rPr>
                <a:t>1</a:t>
              </a:r>
            </a:p>
          </p:txBody>
        </p:sp>
        <p:sp>
          <p:nvSpPr>
            <p:cNvPr id="42068" name="Line 6"/>
            <p:cNvSpPr/>
            <p:nvPr/>
          </p:nvSpPr>
          <p:spPr>
            <a:xfrm>
              <a:off x="5472" y="1107"/>
              <a:ext cx="0" cy="1152"/>
            </a:xfrm>
            <a:prstGeom prst="line">
              <a:avLst/>
            </a:prstGeom>
            <a:ln w="28575" cap="flat" cmpd="sng">
              <a:solidFill>
                <a:schemeClr val="accent2"/>
              </a:solidFill>
              <a:prstDash val="solid"/>
              <a:headEnd type="none" w="med" len="med"/>
              <a:tailEnd type="none" w="med" len="med"/>
            </a:ln>
          </p:spPr>
        </p:sp>
        <p:sp>
          <p:nvSpPr>
            <p:cNvPr id="42069" name="Rectangle 7"/>
            <p:cNvSpPr/>
            <p:nvPr/>
          </p:nvSpPr>
          <p:spPr>
            <a:xfrm>
              <a:off x="5420" y="1315"/>
              <a:ext cx="96" cy="216"/>
            </a:xfrm>
            <a:prstGeom prst="rect">
              <a:avLst/>
            </a:prstGeom>
            <a:gradFill rotWithShape="0">
              <a:gsLst>
                <a:gs pos="0">
                  <a:srgbClr val="FEE6BE"/>
                </a:gs>
                <a:gs pos="100000">
                  <a:srgbClr val="FFFFFF"/>
                </a:gs>
              </a:gsLst>
              <a:lin ang="5400000" scaled="1"/>
              <a:tileRect/>
            </a:gra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2070" name="Text Box 8"/>
            <p:cNvSpPr txBox="1"/>
            <p:nvPr/>
          </p:nvSpPr>
          <p:spPr>
            <a:xfrm>
              <a:off x="5039" y="1299"/>
              <a:ext cx="384" cy="288"/>
            </a:xfrm>
            <a:prstGeom prst="rect">
              <a:avLst/>
            </a:prstGeom>
            <a:noFill/>
            <a:ln w="9525">
              <a:noFill/>
            </a:ln>
          </p:spPr>
          <p:txBody>
            <a:bodyPr>
              <a:spAutoFit/>
            </a:bodyPr>
            <a:lstStyle/>
            <a:p>
              <a:r>
                <a:rPr lang="en-US" altLang="zh-CN" b="1" i="1" dirty="0">
                  <a:solidFill>
                    <a:srgbClr val="0033CC"/>
                  </a:solidFill>
                  <a:latin typeface="Times New Roman" panose="02020603050405020304" pitchFamily="18" charset="0"/>
                </a:rPr>
                <a:t>R</a:t>
              </a:r>
              <a:r>
                <a:rPr lang="en-US" altLang="zh-CN" b="1" baseline="-25000" dirty="0">
                  <a:solidFill>
                    <a:srgbClr val="0033CC"/>
                  </a:solidFill>
                  <a:latin typeface="Times New Roman" panose="02020603050405020304" pitchFamily="18" charset="0"/>
                </a:rPr>
                <a:t>2</a:t>
              </a:r>
              <a:endParaRPr lang="en-US" altLang="zh-CN" sz="2000" b="1" baseline="-25000" dirty="0">
                <a:solidFill>
                  <a:srgbClr val="0033CC"/>
                </a:solidFill>
                <a:latin typeface="Times New Roman" panose="02020603050405020304" pitchFamily="18" charset="0"/>
              </a:endParaRPr>
            </a:p>
          </p:txBody>
        </p:sp>
        <p:sp>
          <p:nvSpPr>
            <p:cNvPr id="42071" name="Line 9"/>
            <p:cNvSpPr/>
            <p:nvPr/>
          </p:nvSpPr>
          <p:spPr>
            <a:xfrm>
              <a:off x="4032" y="1107"/>
              <a:ext cx="1455" cy="0"/>
            </a:xfrm>
            <a:prstGeom prst="line">
              <a:avLst/>
            </a:prstGeom>
            <a:ln w="28575" cap="flat" cmpd="sng">
              <a:solidFill>
                <a:schemeClr val="accent2"/>
              </a:solidFill>
              <a:prstDash val="solid"/>
              <a:headEnd type="none" w="med" len="med"/>
              <a:tailEnd type="none" w="med" len="med"/>
            </a:ln>
          </p:spPr>
        </p:sp>
        <p:sp>
          <p:nvSpPr>
            <p:cNvPr id="42072" name="Line 10"/>
            <p:cNvSpPr/>
            <p:nvPr/>
          </p:nvSpPr>
          <p:spPr>
            <a:xfrm>
              <a:off x="4018" y="2259"/>
              <a:ext cx="1466" cy="0"/>
            </a:xfrm>
            <a:prstGeom prst="line">
              <a:avLst/>
            </a:prstGeom>
            <a:ln w="28575" cap="flat" cmpd="sng">
              <a:solidFill>
                <a:schemeClr val="accent2"/>
              </a:solidFill>
              <a:prstDash val="solid"/>
              <a:headEnd type="none" w="med" len="med"/>
              <a:tailEnd type="none" w="med" len="med"/>
            </a:ln>
          </p:spPr>
        </p:sp>
        <p:sp>
          <p:nvSpPr>
            <p:cNvPr id="42073" name="Line 11"/>
            <p:cNvSpPr/>
            <p:nvPr/>
          </p:nvSpPr>
          <p:spPr>
            <a:xfrm>
              <a:off x="4024" y="1113"/>
              <a:ext cx="0" cy="1152"/>
            </a:xfrm>
            <a:prstGeom prst="line">
              <a:avLst/>
            </a:prstGeom>
            <a:ln w="28575" cap="flat" cmpd="sng">
              <a:solidFill>
                <a:schemeClr val="accent2"/>
              </a:solidFill>
              <a:prstDash val="solid"/>
              <a:headEnd type="none" w="med" len="med"/>
              <a:tailEnd type="none" w="med" len="med"/>
            </a:ln>
          </p:spPr>
        </p:sp>
        <p:sp>
          <p:nvSpPr>
            <p:cNvPr id="42074" name="Oval 12"/>
            <p:cNvSpPr/>
            <p:nvPr/>
          </p:nvSpPr>
          <p:spPr>
            <a:xfrm flipH="1">
              <a:off x="3945" y="1779"/>
              <a:ext cx="189" cy="179"/>
            </a:xfrm>
            <a:prstGeom prst="ellipse">
              <a:avLst/>
            </a:prstGeom>
            <a:no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2075" name="Text Box 13"/>
            <p:cNvSpPr txBox="1"/>
            <p:nvPr/>
          </p:nvSpPr>
          <p:spPr>
            <a:xfrm>
              <a:off x="5316" y="1913"/>
              <a:ext cx="224"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42076" name="Text Box 14"/>
            <p:cNvSpPr txBox="1"/>
            <p:nvPr/>
          </p:nvSpPr>
          <p:spPr>
            <a:xfrm>
              <a:off x="4020" y="1541"/>
              <a:ext cx="180" cy="288"/>
            </a:xfrm>
            <a:prstGeom prst="rect">
              <a:avLst/>
            </a:prstGeom>
            <a:noFill/>
            <a:ln w="9525">
              <a:noFill/>
            </a:ln>
          </p:spPr>
          <p:txBody>
            <a:bodyPr>
              <a:spAutoFit/>
            </a:bodyPr>
            <a:lstStyle/>
            <a:p>
              <a:r>
                <a:rPr lang="en-US" altLang="zh-CN" dirty="0">
                  <a:solidFill>
                    <a:srgbClr val="FF0066"/>
                  </a:solidFill>
                  <a:latin typeface="Times New Roman" panose="02020603050405020304" pitchFamily="18" charset="0"/>
                </a:rPr>
                <a:t>-</a:t>
              </a:r>
            </a:p>
          </p:txBody>
        </p:sp>
        <p:sp>
          <p:nvSpPr>
            <p:cNvPr id="42077" name="Rectangle 15"/>
            <p:cNvSpPr/>
            <p:nvPr/>
          </p:nvSpPr>
          <p:spPr>
            <a:xfrm rot="10800000">
              <a:off x="3998" y="1345"/>
              <a:ext cx="96" cy="216"/>
            </a:xfrm>
            <a:prstGeom prst="rect">
              <a:avLst/>
            </a:prstGeom>
            <a:gradFill rotWithShape="0">
              <a:gsLst>
                <a:gs pos="0">
                  <a:srgbClr val="FEE6BE"/>
                </a:gs>
                <a:gs pos="100000">
                  <a:srgbClr val="FFFFFF"/>
                </a:gs>
              </a:gsLst>
              <a:lin ang="5400000" scaled="1"/>
              <a:tileRect/>
            </a:gra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2078" name="Line 16"/>
            <p:cNvSpPr/>
            <p:nvPr/>
          </p:nvSpPr>
          <p:spPr>
            <a:xfrm>
              <a:off x="4850" y="1723"/>
              <a:ext cx="0" cy="174"/>
            </a:xfrm>
            <a:prstGeom prst="line">
              <a:avLst/>
            </a:prstGeom>
            <a:ln w="28575" cap="flat" cmpd="sng">
              <a:solidFill>
                <a:srgbClr val="FF0066"/>
              </a:solidFill>
              <a:prstDash val="solid"/>
              <a:headEnd type="none" w="med" len="med"/>
              <a:tailEnd type="stealth" w="med" len="med"/>
            </a:ln>
          </p:spPr>
        </p:sp>
        <p:sp>
          <p:nvSpPr>
            <p:cNvPr id="42079" name="Text Box 17"/>
            <p:cNvSpPr txBox="1"/>
            <p:nvPr/>
          </p:nvSpPr>
          <p:spPr>
            <a:xfrm>
              <a:off x="4580" y="1670"/>
              <a:ext cx="273" cy="212"/>
            </a:xfrm>
            <a:prstGeom prst="rect">
              <a:avLst/>
            </a:prstGeom>
            <a:noFill/>
            <a:ln w="9525">
              <a:noFill/>
            </a:ln>
          </p:spPr>
          <p:txBody>
            <a:bodyPr>
              <a:spAutoFit/>
            </a:bodyPr>
            <a:lstStyle/>
            <a:p>
              <a:endParaRPr lang="zh-CN" altLang="en-US" b="1" baseline="-25000" dirty="0">
                <a:solidFill>
                  <a:srgbClr val="FF0066"/>
                </a:solidFill>
                <a:latin typeface="Times New Roman" panose="02020603050405020304" pitchFamily="18" charset="0"/>
              </a:endParaRPr>
            </a:p>
          </p:txBody>
        </p:sp>
        <p:sp>
          <p:nvSpPr>
            <p:cNvPr id="42080" name="Text Box 18"/>
            <p:cNvSpPr txBox="1"/>
            <p:nvPr/>
          </p:nvSpPr>
          <p:spPr>
            <a:xfrm>
              <a:off x="4499" y="1275"/>
              <a:ext cx="384" cy="288"/>
            </a:xfrm>
            <a:prstGeom prst="rect">
              <a:avLst/>
            </a:prstGeom>
            <a:noFill/>
            <a:ln w="9525">
              <a:noFill/>
            </a:ln>
          </p:spPr>
          <p:txBody>
            <a:bodyPr>
              <a:spAutoFit/>
            </a:bodyPr>
            <a:lstStyle/>
            <a:p>
              <a:r>
                <a:rPr lang="en-US" altLang="zh-CN" b="1" i="1" dirty="0">
                  <a:solidFill>
                    <a:srgbClr val="0033CC"/>
                  </a:solidFill>
                  <a:latin typeface="Times New Roman" panose="02020603050405020304" pitchFamily="18" charset="0"/>
                </a:rPr>
                <a:t>R</a:t>
              </a:r>
              <a:r>
                <a:rPr lang="en-US" altLang="zh-CN" b="1" baseline="-25000" dirty="0">
                  <a:solidFill>
                    <a:srgbClr val="0033CC"/>
                  </a:solidFill>
                  <a:latin typeface="Times New Roman" panose="02020603050405020304" pitchFamily="18" charset="0"/>
                </a:rPr>
                <a:t>3</a:t>
              </a:r>
              <a:endParaRPr lang="en-US" altLang="zh-CN" sz="2000" b="1" baseline="-25000" dirty="0">
                <a:solidFill>
                  <a:srgbClr val="0033CC"/>
                </a:solidFill>
                <a:latin typeface="Times New Roman" panose="02020603050405020304" pitchFamily="18" charset="0"/>
              </a:endParaRPr>
            </a:p>
          </p:txBody>
        </p:sp>
        <p:sp>
          <p:nvSpPr>
            <p:cNvPr id="42081" name="Oval 19"/>
            <p:cNvSpPr/>
            <p:nvPr/>
          </p:nvSpPr>
          <p:spPr>
            <a:xfrm flipH="1">
              <a:off x="5373" y="1791"/>
              <a:ext cx="189" cy="179"/>
            </a:xfrm>
            <a:prstGeom prst="ellipse">
              <a:avLst/>
            </a:prstGeom>
            <a:no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2082" name="Text Box 20"/>
            <p:cNvSpPr txBox="1"/>
            <p:nvPr/>
          </p:nvSpPr>
          <p:spPr>
            <a:xfrm>
              <a:off x="3984" y="1901"/>
              <a:ext cx="224"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42083" name="Text Box 21"/>
            <p:cNvSpPr txBox="1"/>
            <p:nvPr/>
          </p:nvSpPr>
          <p:spPr>
            <a:xfrm>
              <a:off x="5304" y="1565"/>
              <a:ext cx="180"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42084" name="Text Box 22"/>
            <p:cNvSpPr txBox="1"/>
            <p:nvPr/>
          </p:nvSpPr>
          <p:spPr>
            <a:xfrm>
              <a:off x="4981" y="1699"/>
              <a:ext cx="495" cy="327"/>
            </a:xfrm>
            <a:prstGeom prst="rect">
              <a:avLst/>
            </a:prstGeom>
            <a:noFill/>
            <a:ln w="9525">
              <a:noFill/>
            </a:ln>
          </p:spPr>
          <p:txBody>
            <a:bodyPr>
              <a:spAutoFit/>
            </a:bodyPr>
            <a:lstStyle/>
            <a:p>
              <a:pPr eaLnBrk="0" hangingPunct="0"/>
              <a:r>
                <a:rPr lang="en-US" altLang="zh-CN" sz="2800" b="1" i="1" dirty="0">
                  <a:solidFill>
                    <a:schemeClr val="accent2"/>
                  </a:solidFill>
                  <a:latin typeface="Times New Roman" panose="02020603050405020304" pitchFamily="18" charset="0"/>
                </a:rPr>
                <a:t>U</a:t>
              </a:r>
              <a:r>
                <a:rPr lang="en-US" altLang="zh-CN" sz="2800" baseline="-25000" dirty="0">
                  <a:solidFill>
                    <a:schemeClr val="accent2"/>
                  </a:solidFill>
                  <a:latin typeface="Times New Roman" panose="02020603050405020304" pitchFamily="18" charset="0"/>
                </a:rPr>
                <a:t>s2</a:t>
              </a:r>
              <a:endParaRPr lang="en-US" altLang="zh-CN" sz="2800" dirty="0">
                <a:solidFill>
                  <a:schemeClr val="accent2"/>
                </a:solidFill>
                <a:latin typeface="Times New Roman" panose="02020603050405020304" pitchFamily="18" charset="0"/>
                <a:ea typeface="楷体_GB2312" pitchFamily="49" charset="-122"/>
              </a:endParaRPr>
            </a:p>
          </p:txBody>
        </p:sp>
        <p:sp>
          <p:nvSpPr>
            <p:cNvPr id="42085" name="Rectangle 23"/>
            <p:cNvSpPr/>
            <p:nvPr/>
          </p:nvSpPr>
          <p:spPr>
            <a:xfrm>
              <a:off x="4818" y="1313"/>
              <a:ext cx="96" cy="216"/>
            </a:xfrm>
            <a:prstGeom prst="rect">
              <a:avLst/>
            </a:prstGeom>
            <a:gradFill rotWithShape="0">
              <a:gsLst>
                <a:gs pos="0">
                  <a:srgbClr val="FEE6BE"/>
                </a:gs>
                <a:gs pos="100000">
                  <a:srgbClr val="FFFFFF"/>
                </a:gs>
              </a:gsLst>
              <a:lin ang="5400000" scaled="1"/>
              <a:tileRect/>
            </a:gra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aphicFrame>
          <p:nvGraphicFramePr>
            <p:cNvPr id="41997" name="Object 24"/>
            <p:cNvGraphicFramePr/>
            <p:nvPr/>
          </p:nvGraphicFramePr>
          <p:xfrm>
            <a:off x="4604" y="1700"/>
            <a:ext cx="244" cy="212"/>
          </p:xfrm>
          <a:graphic>
            <a:graphicData uri="http://schemas.openxmlformats.org/presentationml/2006/ole">
              <mc:AlternateContent xmlns:mc="http://schemas.openxmlformats.org/markup-compatibility/2006">
                <mc:Choice xmlns:v="urn:schemas-microsoft-com:vml" Requires="v">
                  <p:oleObj spid="_x0000_s45155" r:id="rId4" imgW="190500" imgH="165100" progId="Equation.3">
                    <p:embed/>
                  </p:oleObj>
                </mc:Choice>
                <mc:Fallback>
                  <p:oleObj r:id="rId4" imgW="190500" imgH="165100" progId="Equation.3">
                    <p:embed/>
                    <p:pic>
                      <p:nvPicPr>
                        <p:cNvPr id="0" name="图片 3239"/>
                        <p:cNvPicPr/>
                        <p:nvPr/>
                      </p:nvPicPr>
                      <p:blipFill>
                        <a:blip r:embed="rId5">
                          <a:clrChange>
                            <a:clrFrom>
                              <a:srgbClr val="000000"/>
                            </a:clrFrom>
                            <a:clrTo>
                              <a:srgbClr val="FF0066"/>
                            </a:clrTo>
                          </a:clrChange>
                        </a:blip>
                        <a:stretch>
                          <a:fillRect/>
                        </a:stretch>
                      </p:blipFill>
                      <p:spPr>
                        <a:xfrm>
                          <a:off x="4604" y="1700"/>
                          <a:ext cx="244" cy="212"/>
                        </a:xfrm>
                        <a:prstGeom prst="rect">
                          <a:avLst/>
                        </a:prstGeom>
                        <a:noFill/>
                        <a:ln w="38100">
                          <a:noFill/>
                          <a:miter/>
                        </a:ln>
                      </p:spPr>
                    </p:pic>
                  </p:oleObj>
                </mc:Fallback>
              </mc:AlternateContent>
            </a:graphicData>
          </a:graphic>
        </p:graphicFrame>
      </p:grpSp>
      <p:sp>
        <p:nvSpPr>
          <p:cNvPr id="103449" name="Text Box 25"/>
          <p:cNvSpPr txBox="1"/>
          <p:nvPr/>
        </p:nvSpPr>
        <p:spPr>
          <a:xfrm>
            <a:off x="434975" y="620713"/>
            <a:ext cx="3690938" cy="519112"/>
          </a:xfrm>
          <a:prstGeom prst="rect">
            <a:avLst/>
          </a:prstGeom>
          <a:noFill/>
          <a:ln w="9525">
            <a:noFill/>
          </a:ln>
        </p:spPr>
        <p:txBody>
          <a:bodyPr>
            <a:spAutoFit/>
          </a:bodyPr>
          <a:lstStyle/>
          <a:p>
            <a:pPr eaLnBrk="0" hangingPunct="0">
              <a:spcBef>
                <a:spcPct val="50000"/>
              </a:spcBef>
            </a:pPr>
            <a:r>
              <a:rPr lang="zh-CN" altLang="en-US" sz="2800" b="1" dirty="0">
                <a:solidFill>
                  <a:schemeClr val="bg1"/>
                </a:solidFill>
                <a:latin typeface="Times New Roman" panose="02020603050405020304" pitchFamily="18" charset="0"/>
              </a:rPr>
              <a:t>例：如图电路，</a:t>
            </a:r>
          </a:p>
        </p:txBody>
      </p:sp>
      <p:sp>
        <p:nvSpPr>
          <p:cNvPr id="103450" name="Rectangle 26"/>
          <p:cNvSpPr/>
          <p:nvPr/>
        </p:nvSpPr>
        <p:spPr>
          <a:xfrm>
            <a:off x="4500563" y="836613"/>
            <a:ext cx="4251325" cy="946150"/>
          </a:xfrm>
          <a:prstGeom prst="rect">
            <a:avLst/>
          </a:prstGeom>
          <a:noFill/>
          <a:ln w="9525">
            <a:noFill/>
          </a:ln>
        </p:spPr>
        <p:txBody>
          <a:bodyPr wrap="none">
            <a:spAutoFit/>
          </a:bodyPr>
          <a:lstStyle/>
          <a:p>
            <a:r>
              <a:rPr lang="zh-CN" altLang="en-US" sz="2800" b="1" dirty="0">
                <a:solidFill>
                  <a:schemeClr val="tx2"/>
                </a:solidFill>
                <a:latin typeface="Times New Roman" panose="02020603050405020304" pitchFamily="18" charset="0"/>
              </a:rPr>
              <a:t>用叠加原理计算电流</a:t>
            </a:r>
            <a:r>
              <a:rPr lang="en-US" altLang="zh-CN" sz="2800" b="1" i="1" dirty="0">
                <a:solidFill>
                  <a:srgbClr val="FF0066"/>
                </a:solidFill>
                <a:latin typeface="Times New Roman" panose="02020603050405020304" pitchFamily="18" charset="0"/>
              </a:rPr>
              <a:t>I</a:t>
            </a:r>
            <a:r>
              <a:rPr lang="zh-CN" altLang="en-US" sz="2800" b="1" dirty="0">
                <a:latin typeface="Times New Roman" panose="02020603050405020304" pitchFamily="18" charset="0"/>
              </a:rPr>
              <a:t>及</a:t>
            </a:r>
            <a:r>
              <a:rPr lang="en-US" altLang="zh-CN" sz="2800" b="1" i="1" dirty="0">
                <a:solidFill>
                  <a:srgbClr val="FF0066"/>
                </a:solidFill>
                <a:latin typeface="Times New Roman" panose="02020603050405020304" pitchFamily="18" charset="0"/>
              </a:rPr>
              <a:t>R</a:t>
            </a:r>
            <a:r>
              <a:rPr lang="en-US" altLang="zh-CN" sz="2800" b="1" baseline="-25000" dirty="0">
                <a:solidFill>
                  <a:srgbClr val="FF0066"/>
                </a:solidFill>
                <a:latin typeface="Times New Roman" panose="02020603050405020304" pitchFamily="18" charset="0"/>
              </a:rPr>
              <a:t>3</a:t>
            </a:r>
            <a:endParaRPr lang="en-US" altLang="zh-CN" sz="2800" b="1" dirty="0">
              <a:solidFill>
                <a:srgbClr val="FF0066"/>
              </a:solidFill>
              <a:latin typeface="Times New Roman" panose="02020603050405020304" pitchFamily="18" charset="0"/>
            </a:endParaRPr>
          </a:p>
          <a:p>
            <a:r>
              <a:rPr lang="zh-CN" altLang="en-US" sz="2800" b="1" dirty="0">
                <a:latin typeface="Times New Roman" panose="02020603050405020304" pitchFamily="18" charset="0"/>
              </a:rPr>
              <a:t>消耗的功率。</a:t>
            </a:r>
          </a:p>
        </p:txBody>
      </p:sp>
      <p:graphicFrame>
        <p:nvGraphicFramePr>
          <p:cNvPr id="103451" name="Object 27"/>
          <p:cNvGraphicFramePr/>
          <p:nvPr/>
        </p:nvGraphicFramePr>
        <p:xfrm>
          <a:off x="618332" y="1014254"/>
          <a:ext cx="2822575" cy="976630"/>
        </p:xfrm>
        <a:graphic>
          <a:graphicData uri="http://schemas.openxmlformats.org/presentationml/2006/ole">
            <mc:AlternateContent xmlns:mc="http://schemas.openxmlformats.org/markup-compatibility/2006">
              <mc:Choice xmlns:v="urn:schemas-microsoft-com:vml" Requires="v">
                <p:oleObj spid="_x0000_s45156" r:id="rId6" imgW="1384300" imgH="457200" progId="Equation.3">
                  <p:embed/>
                </p:oleObj>
              </mc:Choice>
              <mc:Fallback>
                <p:oleObj r:id="rId6" imgW="1384300" imgH="457200" progId="Equation.3">
                  <p:embed/>
                  <p:pic>
                    <p:nvPicPr>
                      <p:cNvPr id="0" name="图片 3240"/>
                      <p:cNvPicPr/>
                      <p:nvPr/>
                    </p:nvPicPr>
                    <p:blipFill>
                      <a:blip r:embed="rId7">
                        <a:clrChange>
                          <a:clrFrom>
                            <a:srgbClr val="000000"/>
                          </a:clrFrom>
                          <a:clrTo>
                            <a:srgbClr val="000000"/>
                          </a:clrTo>
                        </a:clrChange>
                      </a:blip>
                      <a:stretch>
                        <a:fillRect/>
                      </a:stretch>
                    </p:blipFill>
                    <p:spPr>
                      <a:xfrm>
                        <a:off x="618332" y="1014254"/>
                        <a:ext cx="2822575" cy="976630"/>
                      </a:xfrm>
                      <a:prstGeom prst="rect">
                        <a:avLst/>
                      </a:prstGeom>
                      <a:noFill/>
                      <a:ln w="38100">
                        <a:noFill/>
                        <a:miter/>
                      </a:ln>
                    </p:spPr>
                  </p:pic>
                </p:oleObj>
              </mc:Fallback>
            </mc:AlternateContent>
          </a:graphicData>
        </a:graphic>
      </p:graphicFrame>
      <p:sp>
        <p:nvSpPr>
          <p:cNvPr id="103452" name="Rectangle 28"/>
          <p:cNvSpPr/>
          <p:nvPr/>
        </p:nvSpPr>
        <p:spPr>
          <a:xfrm>
            <a:off x="0" y="1695450"/>
            <a:ext cx="898525" cy="519113"/>
          </a:xfrm>
          <a:prstGeom prst="rect">
            <a:avLst/>
          </a:prstGeom>
          <a:noFill/>
          <a:ln w="9525">
            <a:noFill/>
          </a:ln>
        </p:spPr>
        <p:txBody>
          <a:bodyPr wrap="none">
            <a:spAutoFit/>
          </a:bodyPr>
          <a:lstStyle/>
          <a:p>
            <a:r>
              <a:rPr lang="zh-CN" altLang="en-US" sz="2800" b="1" dirty="0">
                <a:solidFill>
                  <a:srgbClr val="FF0066"/>
                </a:solidFill>
                <a:latin typeface="Times New Roman" panose="02020603050405020304" pitchFamily="18" charset="0"/>
              </a:rPr>
              <a:t>解：</a:t>
            </a:r>
          </a:p>
        </p:txBody>
      </p:sp>
      <p:sp>
        <p:nvSpPr>
          <p:cNvPr id="103453" name="AutoShape 29"/>
          <p:cNvSpPr/>
          <p:nvPr/>
        </p:nvSpPr>
        <p:spPr>
          <a:xfrm>
            <a:off x="7691438" y="4652963"/>
            <a:ext cx="644525" cy="603250"/>
          </a:xfrm>
          <a:prstGeom prst="smileyFace">
            <a:avLst>
              <a:gd name="adj" fmla="val 4653"/>
            </a:avLst>
          </a:prstGeom>
          <a:gradFill rotWithShape="0">
            <a:gsLst>
              <a:gs pos="0">
                <a:schemeClr val="accent1"/>
              </a:gs>
              <a:gs pos="100000">
                <a:schemeClr val="bg1"/>
              </a:gs>
            </a:gsLst>
            <a:lin ang="5400000" scaled="1"/>
            <a:tileRect/>
          </a:gradFill>
          <a:ln w="9525"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aphicFrame>
        <p:nvGraphicFramePr>
          <p:cNvPr id="103454" name="Object 30"/>
          <p:cNvGraphicFramePr/>
          <p:nvPr/>
        </p:nvGraphicFramePr>
        <p:xfrm>
          <a:off x="866458" y="4596924"/>
          <a:ext cx="5858510" cy="1339215"/>
        </p:xfrm>
        <a:graphic>
          <a:graphicData uri="http://schemas.openxmlformats.org/presentationml/2006/ole">
            <mc:AlternateContent xmlns:mc="http://schemas.openxmlformats.org/markup-compatibility/2006">
              <mc:Choice xmlns:v="urn:schemas-microsoft-com:vml" Requires="v">
                <p:oleObj spid="_x0000_s45157" r:id="rId8" imgW="2717800" imgH="622300" progId="Equation.3">
                  <p:embed/>
                </p:oleObj>
              </mc:Choice>
              <mc:Fallback>
                <p:oleObj r:id="rId8" imgW="2717800" imgH="622300" progId="Equation.3">
                  <p:embed/>
                  <p:pic>
                    <p:nvPicPr>
                      <p:cNvPr id="0" name="图片 3241"/>
                      <p:cNvPicPr/>
                      <p:nvPr/>
                    </p:nvPicPr>
                    <p:blipFill>
                      <a:blip r:embed="rId9">
                        <a:clrChange>
                          <a:clrFrom>
                            <a:srgbClr val="000000"/>
                          </a:clrFrom>
                          <a:clrTo>
                            <a:srgbClr val="333399"/>
                          </a:clrTo>
                        </a:clrChange>
                      </a:blip>
                      <a:stretch>
                        <a:fillRect/>
                      </a:stretch>
                    </p:blipFill>
                    <p:spPr>
                      <a:xfrm>
                        <a:off x="866458" y="4596924"/>
                        <a:ext cx="5858510" cy="1339215"/>
                      </a:xfrm>
                      <a:prstGeom prst="rect">
                        <a:avLst/>
                      </a:prstGeom>
                      <a:noFill/>
                      <a:ln w="38100">
                        <a:noFill/>
                        <a:miter/>
                      </a:ln>
                    </p:spPr>
                  </p:pic>
                </p:oleObj>
              </mc:Fallback>
            </mc:AlternateContent>
          </a:graphicData>
        </a:graphic>
      </p:graphicFrame>
      <p:grpSp>
        <p:nvGrpSpPr>
          <p:cNvPr id="3" name="Group 31"/>
          <p:cNvGrpSpPr/>
          <p:nvPr/>
        </p:nvGrpSpPr>
        <p:grpSpPr>
          <a:xfrm>
            <a:off x="300038" y="2143125"/>
            <a:ext cx="2566987" cy="1838325"/>
            <a:chOff x="2841" y="1263"/>
            <a:chExt cx="1617" cy="1158"/>
          </a:xfrm>
        </p:grpSpPr>
        <p:sp>
          <p:nvSpPr>
            <p:cNvPr id="42044" name="Text Box 32"/>
            <p:cNvSpPr txBox="1"/>
            <p:nvPr/>
          </p:nvSpPr>
          <p:spPr>
            <a:xfrm>
              <a:off x="3012" y="1879"/>
              <a:ext cx="495" cy="327"/>
            </a:xfrm>
            <a:prstGeom prst="rect">
              <a:avLst/>
            </a:prstGeom>
            <a:noFill/>
            <a:ln w="9525">
              <a:noFill/>
            </a:ln>
          </p:spPr>
          <p:txBody>
            <a:bodyPr>
              <a:spAutoFit/>
            </a:bodyPr>
            <a:lstStyle/>
            <a:p>
              <a:pPr eaLnBrk="0" hangingPunct="0"/>
              <a:r>
                <a:rPr lang="en-US" altLang="zh-CN" sz="2800" b="1" i="1" dirty="0">
                  <a:solidFill>
                    <a:schemeClr val="accent2"/>
                  </a:solidFill>
                  <a:latin typeface="Times New Roman" panose="02020603050405020304" pitchFamily="18" charset="0"/>
                </a:rPr>
                <a:t>U</a:t>
              </a:r>
              <a:r>
                <a:rPr lang="en-US" altLang="zh-CN" sz="2800" baseline="-25000" dirty="0">
                  <a:solidFill>
                    <a:schemeClr val="accent2"/>
                  </a:solidFill>
                  <a:latin typeface="Times New Roman" panose="02020603050405020304" pitchFamily="18" charset="0"/>
                </a:rPr>
                <a:t>s1</a:t>
              </a:r>
              <a:endParaRPr lang="en-US" altLang="zh-CN" sz="2800" dirty="0">
                <a:solidFill>
                  <a:schemeClr val="accent2"/>
                </a:solidFill>
                <a:latin typeface="Times New Roman" panose="02020603050405020304" pitchFamily="18" charset="0"/>
                <a:ea typeface="楷体_GB2312" pitchFamily="49" charset="-122"/>
              </a:endParaRPr>
            </a:p>
          </p:txBody>
        </p:sp>
        <p:sp>
          <p:nvSpPr>
            <p:cNvPr id="42045" name="Line 33"/>
            <p:cNvSpPr/>
            <p:nvPr/>
          </p:nvSpPr>
          <p:spPr>
            <a:xfrm>
              <a:off x="3749" y="1269"/>
              <a:ext cx="0" cy="1152"/>
            </a:xfrm>
            <a:prstGeom prst="line">
              <a:avLst/>
            </a:prstGeom>
            <a:ln w="28575" cap="flat" cmpd="sng">
              <a:solidFill>
                <a:schemeClr val="accent2"/>
              </a:solidFill>
              <a:prstDash val="solid"/>
              <a:headEnd type="none" w="med" len="med"/>
              <a:tailEnd type="none" w="med" len="med"/>
            </a:ln>
          </p:spPr>
        </p:sp>
        <p:sp>
          <p:nvSpPr>
            <p:cNvPr id="42046" name="Text Box 34"/>
            <p:cNvSpPr txBox="1"/>
            <p:nvPr/>
          </p:nvSpPr>
          <p:spPr>
            <a:xfrm>
              <a:off x="3050" y="1435"/>
              <a:ext cx="384" cy="288"/>
            </a:xfrm>
            <a:prstGeom prst="rect">
              <a:avLst/>
            </a:prstGeom>
            <a:noFill/>
            <a:ln w="9525">
              <a:noFill/>
            </a:ln>
          </p:spPr>
          <p:txBody>
            <a:bodyPr>
              <a:spAutoFit/>
            </a:bodyPr>
            <a:lstStyle/>
            <a:p>
              <a:r>
                <a:rPr lang="en-US" altLang="zh-CN" b="1" i="1" dirty="0">
                  <a:solidFill>
                    <a:srgbClr val="0033CC"/>
                  </a:solidFill>
                  <a:latin typeface="Times New Roman" panose="02020603050405020304" pitchFamily="18" charset="0"/>
                </a:rPr>
                <a:t>R</a:t>
              </a:r>
              <a:r>
                <a:rPr lang="en-US" altLang="zh-CN" sz="2000" b="1" baseline="-25000" dirty="0">
                  <a:solidFill>
                    <a:srgbClr val="0033CC"/>
                  </a:solidFill>
                  <a:latin typeface="Times New Roman" panose="02020603050405020304" pitchFamily="18" charset="0"/>
                </a:rPr>
                <a:t>1</a:t>
              </a:r>
            </a:p>
          </p:txBody>
        </p:sp>
        <p:sp>
          <p:nvSpPr>
            <p:cNvPr id="42047" name="Line 35"/>
            <p:cNvSpPr/>
            <p:nvPr/>
          </p:nvSpPr>
          <p:spPr>
            <a:xfrm>
              <a:off x="4368" y="1263"/>
              <a:ext cx="0" cy="1152"/>
            </a:xfrm>
            <a:prstGeom prst="line">
              <a:avLst/>
            </a:prstGeom>
            <a:ln w="28575" cap="flat" cmpd="sng">
              <a:solidFill>
                <a:schemeClr val="accent2"/>
              </a:solidFill>
              <a:prstDash val="solid"/>
              <a:headEnd type="none" w="med" len="med"/>
              <a:tailEnd type="none" w="med" len="med"/>
            </a:ln>
          </p:spPr>
        </p:sp>
        <p:sp>
          <p:nvSpPr>
            <p:cNvPr id="42048" name="Rectangle 36"/>
            <p:cNvSpPr/>
            <p:nvPr/>
          </p:nvSpPr>
          <p:spPr>
            <a:xfrm>
              <a:off x="4316" y="1471"/>
              <a:ext cx="96" cy="216"/>
            </a:xfrm>
            <a:prstGeom prst="rect">
              <a:avLst/>
            </a:prstGeom>
            <a:gradFill rotWithShape="0">
              <a:gsLst>
                <a:gs pos="0">
                  <a:srgbClr val="FEE6BE"/>
                </a:gs>
                <a:gs pos="100000">
                  <a:srgbClr val="FFFFFF"/>
                </a:gs>
              </a:gsLst>
              <a:lin ang="5400000" scaled="1"/>
              <a:tileRect/>
            </a:gra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2049" name="Text Box 37"/>
            <p:cNvSpPr txBox="1"/>
            <p:nvPr/>
          </p:nvSpPr>
          <p:spPr>
            <a:xfrm>
              <a:off x="3935" y="1455"/>
              <a:ext cx="384" cy="288"/>
            </a:xfrm>
            <a:prstGeom prst="rect">
              <a:avLst/>
            </a:prstGeom>
            <a:noFill/>
            <a:ln w="9525">
              <a:noFill/>
            </a:ln>
          </p:spPr>
          <p:txBody>
            <a:bodyPr>
              <a:spAutoFit/>
            </a:bodyPr>
            <a:lstStyle/>
            <a:p>
              <a:r>
                <a:rPr lang="en-US" altLang="zh-CN" b="1" i="1" dirty="0">
                  <a:solidFill>
                    <a:srgbClr val="0033CC"/>
                  </a:solidFill>
                  <a:latin typeface="Times New Roman" panose="02020603050405020304" pitchFamily="18" charset="0"/>
                </a:rPr>
                <a:t>R</a:t>
              </a:r>
              <a:r>
                <a:rPr lang="en-US" altLang="zh-CN" b="1" baseline="-25000" dirty="0">
                  <a:solidFill>
                    <a:srgbClr val="0033CC"/>
                  </a:solidFill>
                  <a:latin typeface="Times New Roman" panose="02020603050405020304" pitchFamily="18" charset="0"/>
                </a:rPr>
                <a:t>2</a:t>
              </a:r>
              <a:endParaRPr lang="en-US" altLang="zh-CN" sz="2000" b="1" baseline="-25000" dirty="0">
                <a:solidFill>
                  <a:srgbClr val="0033CC"/>
                </a:solidFill>
                <a:latin typeface="Times New Roman" panose="02020603050405020304" pitchFamily="18" charset="0"/>
              </a:endParaRPr>
            </a:p>
          </p:txBody>
        </p:sp>
        <p:sp>
          <p:nvSpPr>
            <p:cNvPr id="42050" name="Line 38"/>
            <p:cNvSpPr/>
            <p:nvPr/>
          </p:nvSpPr>
          <p:spPr>
            <a:xfrm>
              <a:off x="2928" y="1263"/>
              <a:ext cx="1455" cy="0"/>
            </a:xfrm>
            <a:prstGeom prst="line">
              <a:avLst/>
            </a:prstGeom>
            <a:ln w="28575" cap="flat" cmpd="sng">
              <a:solidFill>
                <a:schemeClr val="accent2"/>
              </a:solidFill>
              <a:prstDash val="solid"/>
              <a:headEnd type="none" w="med" len="med"/>
              <a:tailEnd type="none" w="med" len="med"/>
            </a:ln>
          </p:spPr>
        </p:sp>
        <p:sp>
          <p:nvSpPr>
            <p:cNvPr id="42051" name="Line 39"/>
            <p:cNvSpPr/>
            <p:nvPr/>
          </p:nvSpPr>
          <p:spPr>
            <a:xfrm>
              <a:off x="2914" y="2415"/>
              <a:ext cx="1466" cy="0"/>
            </a:xfrm>
            <a:prstGeom prst="line">
              <a:avLst/>
            </a:prstGeom>
            <a:ln w="28575" cap="flat" cmpd="sng">
              <a:solidFill>
                <a:schemeClr val="accent2"/>
              </a:solidFill>
              <a:prstDash val="solid"/>
              <a:headEnd type="none" w="med" len="med"/>
              <a:tailEnd type="none" w="med" len="med"/>
            </a:ln>
          </p:spPr>
        </p:sp>
        <p:sp>
          <p:nvSpPr>
            <p:cNvPr id="42052" name="Line 40"/>
            <p:cNvSpPr/>
            <p:nvPr/>
          </p:nvSpPr>
          <p:spPr>
            <a:xfrm>
              <a:off x="2920" y="1269"/>
              <a:ext cx="0" cy="1152"/>
            </a:xfrm>
            <a:prstGeom prst="line">
              <a:avLst/>
            </a:prstGeom>
            <a:ln w="28575" cap="flat" cmpd="sng">
              <a:solidFill>
                <a:schemeClr val="accent2"/>
              </a:solidFill>
              <a:prstDash val="solid"/>
              <a:headEnd type="none" w="med" len="med"/>
              <a:tailEnd type="none" w="med" len="med"/>
            </a:ln>
          </p:spPr>
        </p:sp>
        <p:sp>
          <p:nvSpPr>
            <p:cNvPr id="42053" name="Oval 41"/>
            <p:cNvSpPr/>
            <p:nvPr/>
          </p:nvSpPr>
          <p:spPr>
            <a:xfrm flipH="1">
              <a:off x="2841" y="1935"/>
              <a:ext cx="189" cy="179"/>
            </a:xfrm>
            <a:prstGeom prst="ellipse">
              <a:avLst/>
            </a:prstGeom>
            <a:no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2054" name="Text Box 42"/>
            <p:cNvSpPr txBox="1"/>
            <p:nvPr/>
          </p:nvSpPr>
          <p:spPr>
            <a:xfrm>
              <a:off x="4212" y="2069"/>
              <a:ext cx="224"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42055" name="Text Box 43"/>
            <p:cNvSpPr txBox="1"/>
            <p:nvPr/>
          </p:nvSpPr>
          <p:spPr>
            <a:xfrm>
              <a:off x="2916" y="1697"/>
              <a:ext cx="180" cy="288"/>
            </a:xfrm>
            <a:prstGeom prst="rect">
              <a:avLst/>
            </a:prstGeom>
            <a:noFill/>
            <a:ln w="9525">
              <a:noFill/>
            </a:ln>
          </p:spPr>
          <p:txBody>
            <a:bodyPr>
              <a:spAutoFit/>
            </a:bodyPr>
            <a:lstStyle/>
            <a:p>
              <a:r>
                <a:rPr lang="en-US" altLang="zh-CN" dirty="0">
                  <a:solidFill>
                    <a:srgbClr val="FF0066"/>
                  </a:solidFill>
                  <a:latin typeface="Times New Roman" panose="02020603050405020304" pitchFamily="18" charset="0"/>
                </a:rPr>
                <a:t>-</a:t>
              </a:r>
            </a:p>
          </p:txBody>
        </p:sp>
        <p:sp>
          <p:nvSpPr>
            <p:cNvPr id="42056" name="Rectangle 44"/>
            <p:cNvSpPr/>
            <p:nvPr/>
          </p:nvSpPr>
          <p:spPr>
            <a:xfrm rot="10800000">
              <a:off x="2894" y="1501"/>
              <a:ext cx="96" cy="216"/>
            </a:xfrm>
            <a:prstGeom prst="rect">
              <a:avLst/>
            </a:prstGeom>
            <a:gradFill rotWithShape="0">
              <a:gsLst>
                <a:gs pos="0">
                  <a:srgbClr val="FEE6BE"/>
                </a:gs>
                <a:gs pos="100000">
                  <a:srgbClr val="FFFFFF"/>
                </a:gs>
              </a:gsLst>
              <a:lin ang="5400000" scaled="1"/>
              <a:tileRect/>
            </a:gra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2057" name="Line 45"/>
            <p:cNvSpPr/>
            <p:nvPr/>
          </p:nvSpPr>
          <p:spPr>
            <a:xfrm>
              <a:off x="3746" y="1879"/>
              <a:ext cx="0" cy="174"/>
            </a:xfrm>
            <a:prstGeom prst="line">
              <a:avLst/>
            </a:prstGeom>
            <a:ln w="28575" cap="flat" cmpd="sng">
              <a:solidFill>
                <a:srgbClr val="FF0066"/>
              </a:solidFill>
              <a:prstDash val="solid"/>
              <a:headEnd type="none" w="med" len="med"/>
              <a:tailEnd type="stealth" w="med" len="med"/>
            </a:ln>
          </p:spPr>
        </p:sp>
        <p:sp>
          <p:nvSpPr>
            <p:cNvPr id="42058" name="Text Box 46"/>
            <p:cNvSpPr txBox="1"/>
            <p:nvPr/>
          </p:nvSpPr>
          <p:spPr>
            <a:xfrm>
              <a:off x="3476" y="1826"/>
              <a:ext cx="273" cy="288"/>
            </a:xfrm>
            <a:prstGeom prst="rect">
              <a:avLst/>
            </a:prstGeom>
            <a:noFill/>
            <a:ln w="9525">
              <a:noFill/>
            </a:ln>
          </p:spPr>
          <p:txBody>
            <a:bodyPr>
              <a:spAutoFit/>
            </a:bodyPr>
            <a:lstStyle/>
            <a:p>
              <a:r>
                <a:rPr lang="en-US" altLang="zh-CN" b="1" i="1" dirty="0">
                  <a:solidFill>
                    <a:srgbClr val="FF0066"/>
                  </a:solidFill>
                  <a:latin typeface="Times New Roman" panose="02020603050405020304" pitchFamily="18" charset="0"/>
                </a:rPr>
                <a:t>I</a:t>
              </a:r>
              <a:endParaRPr lang="en-US" altLang="zh-CN" b="1" baseline="-25000" dirty="0">
                <a:solidFill>
                  <a:srgbClr val="FF0066"/>
                </a:solidFill>
                <a:latin typeface="Times New Roman" panose="02020603050405020304" pitchFamily="18" charset="0"/>
              </a:endParaRPr>
            </a:p>
          </p:txBody>
        </p:sp>
        <p:sp>
          <p:nvSpPr>
            <p:cNvPr id="42059" name="Text Box 47"/>
            <p:cNvSpPr txBox="1"/>
            <p:nvPr/>
          </p:nvSpPr>
          <p:spPr>
            <a:xfrm>
              <a:off x="3395" y="1431"/>
              <a:ext cx="384" cy="288"/>
            </a:xfrm>
            <a:prstGeom prst="rect">
              <a:avLst/>
            </a:prstGeom>
            <a:noFill/>
            <a:ln w="9525">
              <a:noFill/>
            </a:ln>
          </p:spPr>
          <p:txBody>
            <a:bodyPr>
              <a:spAutoFit/>
            </a:bodyPr>
            <a:lstStyle/>
            <a:p>
              <a:r>
                <a:rPr lang="en-US" altLang="zh-CN" b="1" i="1" dirty="0">
                  <a:solidFill>
                    <a:srgbClr val="0033CC"/>
                  </a:solidFill>
                  <a:latin typeface="Times New Roman" panose="02020603050405020304" pitchFamily="18" charset="0"/>
                </a:rPr>
                <a:t>R</a:t>
              </a:r>
              <a:r>
                <a:rPr lang="en-US" altLang="zh-CN" b="1" baseline="-25000" dirty="0">
                  <a:solidFill>
                    <a:srgbClr val="0033CC"/>
                  </a:solidFill>
                  <a:latin typeface="Times New Roman" panose="02020603050405020304" pitchFamily="18" charset="0"/>
                </a:rPr>
                <a:t>3</a:t>
              </a:r>
              <a:endParaRPr lang="en-US" altLang="zh-CN" sz="2000" b="1" baseline="-25000" dirty="0">
                <a:solidFill>
                  <a:srgbClr val="0033CC"/>
                </a:solidFill>
                <a:latin typeface="Times New Roman" panose="02020603050405020304" pitchFamily="18" charset="0"/>
              </a:endParaRPr>
            </a:p>
          </p:txBody>
        </p:sp>
        <p:sp>
          <p:nvSpPr>
            <p:cNvPr id="42060" name="Oval 48"/>
            <p:cNvSpPr/>
            <p:nvPr/>
          </p:nvSpPr>
          <p:spPr>
            <a:xfrm flipH="1">
              <a:off x="4269" y="1947"/>
              <a:ext cx="189" cy="179"/>
            </a:xfrm>
            <a:prstGeom prst="ellipse">
              <a:avLst/>
            </a:prstGeom>
            <a:no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2061" name="Text Box 49"/>
            <p:cNvSpPr txBox="1"/>
            <p:nvPr/>
          </p:nvSpPr>
          <p:spPr>
            <a:xfrm>
              <a:off x="2880" y="2057"/>
              <a:ext cx="224"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42062" name="Text Box 50"/>
            <p:cNvSpPr txBox="1"/>
            <p:nvPr/>
          </p:nvSpPr>
          <p:spPr>
            <a:xfrm>
              <a:off x="4200" y="1721"/>
              <a:ext cx="180"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42063" name="Text Box 51"/>
            <p:cNvSpPr txBox="1"/>
            <p:nvPr/>
          </p:nvSpPr>
          <p:spPr>
            <a:xfrm>
              <a:off x="3877" y="1855"/>
              <a:ext cx="495" cy="327"/>
            </a:xfrm>
            <a:prstGeom prst="rect">
              <a:avLst/>
            </a:prstGeom>
            <a:noFill/>
            <a:ln w="9525">
              <a:noFill/>
            </a:ln>
          </p:spPr>
          <p:txBody>
            <a:bodyPr>
              <a:spAutoFit/>
            </a:bodyPr>
            <a:lstStyle/>
            <a:p>
              <a:pPr eaLnBrk="0" hangingPunct="0"/>
              <a:r>
                <a:rPr lang="en-US" altLang="zh-CN" sz="2800" b="1" i="1" dirty="0">
                  <a:solidFill>
                    <a:schemeClr val="accent2"/>
                  </a:solidFill>
                  <a:latin typeface="Times New Roman" panose="02020603050405020304" pitchFamily="18" charset="0"/>
                </a:rPr>
                <a:t>U</a:t>
              </a:r>
              <a:r>
                <a:rPr lang="en-US" altLang="zh-CN" sz="2800" baseline="-25000" dirty="0">
                  <a:solidFill>
                    <a:schemeClr val="accent2"/>
                  </a:solidFill>
                  <a:latin typeface="Times New Roman" panose="02020603050405020304" pitchFamily="18" charset="0"/>
                </a:rPr>
                <a:t>s2</a:t>
              </a:r>
              <a:endParaRPr lang="en-US" altLang="zh-CN" sz="2800" dirty="0">
                <a:solidFill>
                  <a:schemeClr val="accent2"/>
                </a:solidFill>
                <a:latin typeface="Times New Roman" panose="02020603050405020304" pitchFamily="18" charset="0"/>
                <a:ea typeface="楷体_GB2312" pitchFamily="49" charset="-122"/>
              </a:endParaRPr>
            </a:p>
          </p:txBody>
        </p:sp>
        <p:sp>
          <p:nvSpPr>
            <p:cNvPr id="42064" name="Rectangle 52"/>
            <p:cNvSpPr/>
            <p:nvPr/>
          </p:nvSpPr>
          <p:spPr>
            <a:xfrm>
              <a:off x="3714" y="1469"/>
              <a:ext cx="96" cy="216"/>
            </a:xfrm>
            <a:prstGeom prst="rect">
              <a:avLst/>
            </a:prstGeom>
            <a:gradFill rotWithShape="0">
              <a:gsLst>
                <a:gs pos="0">
                  <a:srgbClr val="FEE6BE"/>
                </a:gs>
                <a:gs pos="100000">
                  <a:srgbClr val="FFFFFF"/>
                </a:gs>
              </a:gsLst>
              <a:lin ang="5400000" scaled="1"/>
              <a:tileRect/>
            </a:gra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graphicFrame>
        <p:nvGraphicFramePr>
          <p:cNvPr id="103477" name="Object 53"/>
          <p:cNvGraphicFramePr/>
          <p:nvPr/>
        </p:nvGraphicFramePr>
        <p:xfrm>
          <a:off x="2800350" y="2538413"/>
          <a:ext cx="623888" cy="455612"/>
        </p:xfrm>
        <a:graphic>
          <a:graphicData uri="http://schemas.openxmlformats.org/presentationml/2006/ole">
            <mc:AlternateContent xmlns:mc="http://schemas.openxmlformats.org/markup-compatibility/2006">
              <mc:Choice xmlns:v="urn:schemas-microsoft-com:vml" Requires="v">
                <p:oleObj spid="_x0000_s45158" r:id="rId10" imgW="139700" imgH="101600" progId="Equation.3">
                  <p:embed/>
                </p:oleObj>
              </mc:Choice>
              <mc:Fallback>
                <p:oleObj r:id="rId10" imgW="139700" imgH="101600" progId="Equation.3">
                  <p:embed/>
                  <p:pic>
                    <p:nvPicPr>
                      <p:cNvPr id="0" name="图片 3242"/>
                      <p:cNvPicPr/>
                      <p:nvPr/>
                    </p:nvPicPr>
                    <p:blipFill>
                      <a:blip r:embed="rId11">
                        <a:clrChange>
                          <a:clrFrom>
                            <a:srgbClr val="000000"/>
                          </a:clrFrom>
                          <a:clrTo>
                            <a:srgbClr val="006600"/>
                          </a:clrTo>
                        </a:clrChange>
                      </a:blip>
                      <a:stretch>
                        <a:fillRect/>
                      </a:stretch>
                    </p:blipFill>
                    <p:spPr>
                      <a:xfrm>
                        <a:off x="2800350" y="2538413"/>
                        <a:ext cx="623888" cy="455612"/>
                      </a:xfrm>
                      <a:prstGeom prst="rect">
                        <a:avLst/>
                      </a:prstGeom>
                      <a:noFill/>
                      <a:ln w="38100">
                        <a:noFill/>
                        <a:miter/>
                      </a:ln>
                    </p:spPr>
                  </p:pic>
                </p:oleObj>
              </mc:Fallback>
            </mc:AlternateContent>
          </a:graphicData>
        </a:graphic>
      </p:graphicFrame>
      <p:grpSp>
        <p:nvGrpSpPr>
          <p:cNvPr id="4" name="Group 54"/>
          <p:cNvGrpSpPr/>
          <p:nvPr/>
        </p:nvGrpSpPr>
        <p:grpSpPr>
          <a:xfrm>
            <a:off x="3290888" y="2047875"/>
            <a:ext cx="2566987" cy="1838325"/>
            <a:chOff x="2253" y="1191"/>
            <a:chExt cx="1617" cy="1158"/>
          </a:xfrm>
        </p:grpSpPr>
        <p:graphicFrame>
          <p:nvGraphicFramePr>
            <p:cNvPr id="41996" name="Object 55"/>
            <p:cNvGraphicFramePr/>
            <p:nvPr/>
          </p:nvGraphicFramePr>
          <p:xfrm>
            <a:off x="2924" y="1796"/>
            <a:ext cx="212" cy="212"/>
          </p:xfrm>
          <a:graphic>
            <a:graphicData uri="http://schemas.openxmlformats.org/presentationml/2006/ole">
              <mc:AlternateContent xmlns:mc="http://schemas.openxmlformats.org/markup-compatibility/2006">
                <mc:Choice xmlns:v="urn:schemas-microsoft-com:vml" Requires="v">
                  <p:oleObj spid="_x0000_s45159" r:id="rId12" imgW="165100" imgH="165100" progId="Equation.3">
                    <p:embed/>
                  </p:oleObj>
                </mc:Choice>
                <mc:Fallback>
                  <p:oleObj r:id="rId12" imgW="165100" imgH="165100" progId="Equation.3">
                    <p:embed/>
                    <p:pic>
                      <p:nvPicPr>
                        <p:cNvPr id="0" name="图片 3243"/>
                        <p:cNvPicPr/>
                        <p:nvPr/>
                      </p:nvPicPr>
                      <p:blipFill>
                        <a:blip r:embed="rId13">
                          <a:clrChange>
                            <a:clrFrom>
                              <a:srgbClr val="000000"/>
                            </a:clrFrom>
                            <a:clrTo>
                              <a:srgbClr val="FF0066"/>
                            </a:clrTo>
                          </a:clrChange>
                        </a:blip>
                        <a:stretch>
                          <a:fillRect/>
                        </a:stretch>
                      </p:blipFill>
                      <p:spPr>
                        <a:xfrm>
                          <a:off x="2924" y="1796"/>
                          <a:ext cx="212" cy="212"/>
                        </a:xfrm>
                        <a:prstGeom prst="rect">
                          <a:avLst/>
                        </a:prstGeom>
                        <a:noFill/>
                        <a:ln w="38100">
                          <a:noFill/>
                          <a:miter/>
                        </a:ln>
                      </p:spPr>
                    </p:pic>
                  </p:oleObj>
                </mc:Fallback>
              </mc:AlternateContent>
            </a:graphicData>
          </a:graphic>
        </p:graphicFrame>
        <p:grpSp>
          <p:nvGrpSpPr>
            <p:cNvPr id="42022" name="Group 56"/>
            <p:cNvGrpSpPr/>
            <p:nvPr/>
          </p:nvGrpSpPr>
          <p:grpSpPr>
            <a:xfrm>
              <a:off x="2253" y="1191"/>
              <a:ext cx="1617" cy="1158"/>
              <a:chOff x="2841" y="1263"/>
              <a:chExt cx="1617" cy="1158"/>
            </a:xfrm>
          </p:grpSpPr>
          <p:sp>
            <p:nvSpPr>
              <p:cNvPr id="42023" name="Text Box 57"/>
              <p:cNvSpPr txBox="1"/>
              <p:nvPr/>
            </p:nvSpPr>
            <p:spPr>
              <a:xfrm>
                <a:off x="3012" y="1879"/>
                <a:ext cx="495" cy="327"/>
              </a:xfrm>
              <a:prstGeom prst="rect">
                <a:avLst/>
              </a:prstGeom>
              <a:noFill/>
              <a:ln w="9525">
                <a:noFill/>
              </a:ln>
            </p:spPr>
            <p:txBody>
              <a:bodyPr>
                <a:spAutoFit/>
              </a:bodyPr>
              <a:lstStyle/>
              <a:p>
                <a:pPr eaLnBrk="0" hangingPunct="0"/>
                <a:r>
                  <a:rPr lang="en-US" altLang="zh-CN" sz="2800" b="1" i="1" dirty="0">
                    <a:solidFill>
                      <a:schemeClr val="accent2"/>
                    </a:solidFill>
                    <a:latin typeface="Times New Roman" panose="02020603050405020304" pitchFamily="18" charset="0"/>
                  </a:rPr>
                  <a:t>U</a:t>
                </a:r>
                <a:r>
                  <a:rPr lang="en-US" altLang="zh-CN" sz="2800" baseline="-25000" dirty="0">
                    <a:solidFill>
                      <a:schemeClr val="accent2"/>
                    </a:solidFill>
                    <a:latin typeface="Times New Roman" panose="02020603050405020304" pitchFamily="18" charset="0"/>
                  </a:rPr>
                  <a:t>s1</a:t>
                </a:r>
                <a:endParaRPr lang="en-US" altLang="zh-CN" sz="2800" dirty="0">
                  <a:solidFill>
                    <a:schemeClr val="accent2"/>
                  </a:solidFill>
                  <a:latin typeface="Times New Roman" panose="02020603050405020304" pitchFamily="18" charset="0"/>
                  <a:ea typeface="楷体_GB2312" pitchFamily="49" charset="-122"/>
                </a:endParaRPr>
              </a:p>
            </p:txBody>
          </p:sp>
          <p:sp>
            <p:nvSpPr>
              <p:cNvPr id="42024" name="Line 58"/>
              <p:cNvSpPr/>
              <p:nvPr/>
            </p:nvSpPr>
            <p:spPr>
              <a:xfrm>
                <a:off x="3749" y="1269"/>
                <a:ext cx="0" cy="1152"/>
              </a:xfrm>
              <a:prstGeom prst="line">
                <a:avLst/>
              </a:prstGeom>
              <a:ln w="28575" cap="flat" cmpd="sng">
                <a:solidFill>
                  <a:schemeClr val="accent2"/>
                </a:solidFill>
                <a:prstDash val="solid"/>
                <a:headEnd type="none" w="med" len="med"/>
                <a:tailEnd type="none" w="med" len="med"/>
              </a:ln>
            </p:spPr>
          </p:sp>
          <p:sp>
            <p:nvSpPr>
              <p:cNvPr id="42025" name="Text Box 59"/>
              <p:cNvSpPr txBox="1"/>
              <p:nvPr/>
            </p:nvSpPr>
            <p:spPr>
              <a:xfrm>
                <a:off x="3050" y="1435"/>
                <a:ext cx="384" cy="288"/>
              </a:xfrm>
              <a:prstGeom prst="rect">
                <a:avLst/>
              </a:prstGeom>
              <a:noFill/>
              <a:ln w="9525">
                <a:noFill/>
              </a:ln>
            </p:spPr>
            <p:txBody>
              <a:bodyPr>
                <a:spAutoFit/>
              </a:bodyPr>
              <a:lstStyle/>
              <a:p>
                <a:r>
                  <a:rPr lang="en-US" altLang="zh-CN" b="1" i="1" dirty="0">
                    <a:solidFill>
                      <a:srgbClr val="0033CC"/>
                    </a:solidFill>
                    <a:latin typeface="Times New Roman" panose="02020603050405020304" pitchFamily="18" charset="0"/>
                  </a:rPr>
                  <a:t>R</a:t>
                </a:r>
                <a:r>
                  <a:rPr lang="en-US" altLang="zh-CN" sz="2000" b="1" baseline="-25000" dirty="0">
                    <a:solidFill>
                      <a:srgbClr val="0033CC"/>
                    </a:solidFill>
                    <a:latin typeface="Times New Roman" panose="02020603050405020304" pitchFamily="18" charset="0"/>
                  </a:rPr>
                  <a:t>1</a:t>
                </a:r>
              </a:p>
            </p:txBody>
          </p:sp>
          <p:sp>
            <p:nvSpPr>
              <p:cNvPr id="42026" name="Line 60"/>
              <p:cNvSpPr/>
              <p:nvPr/>
            </p:nvSpPr>
            <p:spPr>
              <a:xfrm>
                <a:off x="4368" y="1263"/>
                <a:ext cx="0" cy="1152"/>
              </a:xfrm>
              <a:prstGeom prst="line">
                <a:avLst/>
              </a:prstGeom>
              <a:ln w="28575" cap="flat" cmpd="sng">
                <a:solidFill>
                  <a:schemeClr val="accent2"/>
                </a:solidFill>
                <a:prstDash val="solid"/>
                <a:headEnd type="none" w="med" len="med"/>
                <a:tailEnd type="none" w="med" len="med"/>
              </a:ln>
            </p:spPr>
          </p:sp>
          <p:sp>
            <p:nvSpPr>
              <p:cNvPr id="42027" name="Rectangle 61"/>
              <p:cNvSpPr/>
              <p:nvPr/>
            </p:nvSpPr>
            <p:spPr>
              <a:xfrm>
                <a:off x="4316" y="1471"/>
                <a:ext cx="96" cy="216"/>
              </a:xfrm>
              <a:prstGeom prst="rect">
                <a:avLst/>
              </a:prstGeom>
              <a:gradFill rotWithShape="0">
                <a:gsLst>
                  <a:gs pos="0">
                    <a:srgbClr val="FEE6BE"/>
                  </a:gs>
                  <a:gs pos="100000">
                    <a:srgbClr val="FFFFFF"/>
                  </a:gs>
                </a:gsLst>
                <a:lin ang="5400000" scaled="1"/>
                <a:tileRect/>
              </a:gra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2028" name="Text Box 62"/>
              <p:cNvSpPr txBox="1"/>
              <p:nvPr/>
            </p:nvSpPr>
            <p:spPr>
              <a:xfrm>
                <a:off x="3935" y="1455"/>
                <a:ext cx="384" cy="288"/>
              </a:xfrm>
              <a:prstGeom prst="rect">
                <a:avLst/>
              </a:prstGeom>
              <a:noFill/>
              <a:ln w="9525">
                <a:noFill/>
              </a:ln>
            </p:spPr>
            <p:txBody>
              <a:bodyPr>
                <a:spAutoFit/>
              </a:bodyPr>
              <a:lstStyle/>
              <a:p>
                <a:r>
                  <a:rPr lang="en-US" altLang="zh-CN" b="1" i="1" dirty="0">
                    <a:solidFill>
                      <a:srgbClr val="0033CC"/>
                    </a:solidFill>
                    <a:latin typeface="Times New Roman" panose="02020603050405020304" pitchFamily="18" charset="0"/>
                  </a:rPr>
                  <a:t>R</a:t>
                </a:r>
                <a:r>
                  <a:rPr lang="en-US" altLang="zh-CN" b="1" baseline="-25000" dirty="0">
                    <a:solidFill>
                      <a:srgbClr val="0033CC"/>
                    </a:solidFill>
                    <a:latin typeface="Times New Roman" panose="02020603050405020304" pitchFamily="18" charset="0"/>
                  </a:rPr>
                  <a:t>2</a:t>
                </a:r>
                <a:endParaRPr lang="en-US" altLang="zh-CN" sz="2000" b="1" baseline="-25000" dirty="0">
                  <a:solidFill>
                    <a:srgbClr val="0033CC"/>
                  </a:solidFill>
                  <a:latin typeface="Times New Roman" panose="02020603050405020304" pitchFamily="18" charset="0"/>
                </a:endParaRPr>
              </a:p>
            </p:txBody>
          </p:sp>
          <p:sp>
            <p:nvSpPr>
              <p:cNvPr id="42029" name="Line 63"/>
              <p:cNvSpPr/>
              <p:nvPr/>
            </p:nvSpPr>
            <p:spPr>
              <a:xfrm>
                <a:off x="2928" y="1263"/>
                <a:ext cx="1455" cy="0"/>
              </a:xfrm>
              <a:prstGeom prst="line">
                <a:avLst/>
              </a:prstGeom>
              <a:ln w="28575" cap="flat" cmpd="sng">
                <a:solidFill>
                  <a:schemeClr val="accent2"/>
                </a:solidFill>
                <a:prstDash val="solid"/>
                <a:headEnd type="none" w="med" len="med"/>
                <a:tailEnd type="none" w="med" len="med"/>
              </a:ln>
            </p:spPr>
          </p:sp>
          <p:sp>
            <p:nvSpPr>
              <p:cNvPr id="42030" name="Line 64"/>
              <p:cNvSpPr/>
              <p:nvPr/>
            </p:nvSpPr>
            <p:spPr>
              <a:xfrm>
                <a:off x="2914" y="2415"/>
                <a:ext cx="1466" cy="0"/>
              </a:xfrm>
              <a:prstGeom prst="line">
                <a:avLst/>
              </a:prstGeom>
              <a:ln w="28575" cap="flat" cmpd="sng">
                <a:solidFill>
                  <a:schemeClr val="accent2"/>
                </a:solidFill>
                <a:prstDash val="solid"/>
                <a:headEnd type="none" w="med" len="med"/>
                <a:tailEnd type="none" w="med" len="med"/>
              </a:ln>
            </p:spPr>
          </p:sp>
          <p:sp>
            <p:nvSpPr>
              <p:cNvPr id="42031" name="Line 65"/>
              <p:cNvSpPr/>
              <p:nvPr/>
            </p:nvSpPr>
            <p:spPr>
              <a:xfrm>
                <a:off x="2920" y="1269"/>
                <a:ext cx="0" cy="1152"/>
              </a:xfrm>
              <a:prstGeom prst="line">
                <a:avLst/>
              </a:prstGeom>
              <a:ln w="28575" cap="flat" cmpd="sng">
                <a:solidFill>
                  <a:schemeClr val="accent2"/>
                </a:solidFill>
                <a:prstDash val="solid"/>
                <a:headEnd type="none" w="med" len="med"/>
                <a:tailEnd type="none" w="med" len="med"/>
              </a:ln>
            </p:spPr>
          </p:sp>
          <p:sp>
            <p:nvSpPr>
              <p:cNvPr id="42032" name="Oval 66"/>
              <p:cNvSpPr/>
              <p:nvPr/>
            </p:nvSpPr>
            <p:spPr>
              <a:xfrm flipH="1">
                <a:off x="2841" y="1935"/>
                <a:ext cx="189" cy="179"/>
              </a:xfrm>
              <a:prstGeom prst="ellipse">
                <a:avLst/>
              </a:prstGeom>
              <a:no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2033" name="Text Box 67"/>
              <p:cNvSpPr txBox="1"/>
              <p:nvPr/>
            </p:nvSpPr>
            <p:spPr>
              <a:xfrm>
                <a:off x="4212" y="2069"/>
                <a:ext cx="224"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42034" name="Text Box 68"/>
              <p:cNvSpPr txBox="1"/>
              <p:nvPr/>
            </p:nvSpPr>
            <p:spPr>
              <a:xfrm>
                <a:off x="2916" y="1697"/>
                <a:ext cx="180" cy="288"/>
              </a:xfrm>
              <a:prstGeom prst="rect">
                <a:avLst/>
              </a:prstGeom>
              <a:noFill/>
              <a:ln w="9525">
                <a:noFill/>
              </a:ln>
            </p:spPr>
            <p:txBody>
              <a:bodyPr>
                <a:spAutoFit/>
              </a:bodyPr>
              <a:lstStyle/>
              <a:p>
                <a:r>
                  <a:rPr lang="en-US" altLang="zh-CN" dirty="0">
                    <a:solidFill>
                      <a:srgbClr val="FF0066"/>
                    </a:solidFill>
                    <a:latin typeface="Times New Roman" panose="02020603050405020304" pitchFamily="18" charset="0"/>
                  </a:rPr>
                  <a:t>-</a:t>
                </a:r>
              </a:p>
            </p:txBody>
          </p:sp>
          <p:sp>
            <p:nvSpPr>
              <p:cNvPr id="42035" name="Rectangle 69"/>
              <p:cNvSpPr/>
              <p:nvPr/>
            </p:nvSpPr>
            <p:spPr>
              <a:xfrm rot="10800000">
                <a:off x="2894" y="1501"/>
                <a:ext cx="96" cy="216"/>
              </a:xfrm>
              <a:prstGeom prst="rect">
                <a:avLst/>
              </a:prstGeom>
              <a:gradFill rotWithShape="0">
                <a:gsLst>
                  <a:gs pos="0">
                    <a:srgbClr val="FEE6BE"/>
                  </a:gs>
                  <a:gs pos="100000">
                    <a:srgbClr val="FFFFFF"/>
                  </a:gs>
                </a:gsLst>
                <a:lin ang="5400000" scaled="1"/>
                <a:tileRect/>
              </a:gra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2036" name="Line 70"/>
              <p:cNvSpPr/>
              <p:nvPr/>
            </p:nvSpPr>
            <p:spPr>
              <a:xfrm>
                <a:off x="3746" y="1879"/>
                <a:ext cx="0" cy="174"/>
              </a:xfrm>
              <a:prstGeom prst="line">
                <a:avLst/>
              </a:prstGeom>
              <a:ln w="28575" cap="flat" cmpd="sng">
                <a:solidFill>
                  <a:srgbClr val="FF0066"/>
                </a:solidFill>
                <a:prstDash val="solid"/>
                <a:headEnd type="none" w="med" len="med"/>
                <a:tailEnd type="stealth" w="med" len="med"/>
              </a:ln>
            </p:spPr>
          </p:sp>
          <p:sp>
            <p:nvSpPr>
              <p:cNvPr id="42037" name="Text Box 71"/>
              <p:cNvSpPr txBox="1"/>
              <p:nvPr/>
            </p:nvSpPr>
            <p:spPr>
              <a:xfrm>
                <a:off x="3476" y="1826"/>
                <a:ext cx="273" cy="212"/>
              </a:xfrm>
              <a:prstGeom prst="rect">
                <a:avLst/>
              </a:prstGeom>
              <a:noFill/>
              <a:ln w="9525">
                <a:noFill/>
              </a:ln>
            </p:spPr>
            <p:txBody>
              <a:bodyPr>
                <a:spAutoFit/>
              </a:bodyPr>
              <a:lstStyle/>
              <a:p>
                <a:endParaRPr lang="zh-CN" altLang="en-US" b="1" baseline="-25000" dirty="0">
                  <a:solidFill>
                    <a:srgbClr val="FF0066"/>
                  </a:solidFill>
                  <a:latin typeface="Times New Roman" panose="02020603050405020304" pitchFamily="18" charset="0"/>
                </a:endParaRPr>
              </a:p>
            </p:txBody>
          </p:sp>
          <p:sp>
            <p:nvSpPr>
              <p:cNvPr id="42038" name="Text Box 72"/>
              <p:cNvSpPr txBox="1"/>
              <p:nvPr/>
            </p:nvSpPr>
            <p:spPr>
              <a:xfrm>
                <a:off x="3395" y="1431"/>
                <a:ext cx="384" cy="288"/>
              </a:xfrm>
              <a:prstGeom prst="rect">
                <a:avLst/>
              </a:prstGeom>
              <a:noFill/>
              <a:ln w="9525">
                <a:noFill/>
              </a:ln>
            </p:spPr>
            <p:txBody>
              <a:bodyPr>
                <a:spAutoFit/>
              </a:bodyPr>
              <a:lstStyle/>
              <a:p>
                <a:r>
                  <a:rPr lang="en-US" altLang="zh-CN" b="1" i="1" dirty="0">
                    <a:solidFill>
                      <a:srgbClr val="0033CC"/>
                    </a:solidFill>
                    <a:latin typeface="Times New Roman" panose="02020603050405020304" pitchFamily="18" charset="0"/>
                  </a:rPr>
                  <a:t>R</a:t>
                </a:r>
                <a:r>
                  <a:rPr lang="en-US" altLang="zh-CN" b="1" baseline="-25000" dirty="0">
                    <a:solidFill>
                      <a:srgbClr val="0033CC"/>
                    </a:solidFill>
                    <a:latin typeface="Times New Roman" panose="02020603050405020304" pitchFamily="18" charset="0"/>
                  </a:rPr>
                  <a:t>3</a:t>
                </a:r>
                <a:endParaRPr lang="en-US" altLang="zh-CN" sz="2000" b="1" baseline="-25000" dirty="0">
                  <a:solidFill>
                    <a:srgbClr val="0033CC"/>
                  </a:solidFill>
                  <a:latin typeface="Times New Roman" panose="02020603050405020304" pitchFamily="18" charset="0"/>
                </a:endParaRPr>
              </a:p>
            </p:txBody>
          </p:sp>
          <p:sp>
            <p:nvSpPr>
              <p:cNvPr id="42039" name="Oval 73"/>
              <p:cNvSpPr/>
              <p:nvPr/>
            </p:nvSpPr>
            <p:spPr>
              <a:xfrm flipH="1">
                <a:off x="4269" y="1947"/>
                <a:ext cx="189" cy="179"/>
              </a:xfrm>
              <a:prstGeom prst="ellipse">
                <a:avLst/>
              </a:prstGeom>
              <a:no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2040" name="Text Box 74"/>
              <p:cNvSpPr txBox="1"/>
              <p:nvPr/>
            </p:nvSpPr>
            <p:spPr>
              <a:xfrm>
                <a:off x="2880" y="2057"/>
                <a:ext cx="224"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42041" name="Text Box 75"/>
              <p:cNvSpPr txBox="1"/>
              <p:nvPr/>
            </p:nvSpPr>
            <p:spPr>
              <a:xfrm>
                <a:off x="4200" y="1721"/>
                <a:ext cx="180" cy="288"/>
              </a:xfrm>
              <a:prstGeom prst="rect">
                <a:avLst/>
              </a:prstGeom>
              <a:noFill/>
              <a:ln w="9525">
                <a:noFill/>
              </a:ln>
            </p:spPr>
            <p:txBody>
              <a:bodyPr wrap="none">
                <a:spAutoFit/>
              </a:bodyPr>
              <a:lstStyle/>
              <a:p>
                <a:r>
                  <a:rPr lang="en-US" altLang="zh-CN" dirty="0">
                    <a:solidFill>
                      <a:srgbClr val="FF0066"/>
                    </a:solidFill>
                    <a:latin typeface="Times New Roman" panose="02020603050405020304" pitchFamily="18" charset="0"/>
                  </a:rPr>
                  <a:t>-</a:t>
                </a:r>
              </a:p>
            </p:txBody>
          </p:sp>
          <p:sp>
            <p:nvSpPr>
              <p:cNvPr id="42042" name="Text Box 76"/>
              <p:cNvSpPr txBox="1"/>
              <p:nvPr/>
            </p:nvSpPr>
            <p:spPr>
              <a:xfrm>
                <a:off x="3877" y="1855"/>
                <a:ext cx="495" cy="327"/>
              </a:xfrm>
              <a:prstGeom prst="rect">
                <a:avLst/>
              </a:prstGeom>
              <a:noFill/>
              <a:ln w="9525">
                <a:noFill/>
              </a:ln>
            </p:spPr>
            <p:txBody>
              <a:bodyPr>
                <a:spAutoFit/>
              </a:bodyPr>
              <a:lstStyle/>
              <a:p>
                <a:pPr eaLnBrk="0" hangingPunct="0"/>
                <a:r>
                  <a:rPr lang="en-US" altLang="zh-CN" sz="2800" b="1" i="1" dirty="0">
                    <a:solidFill>
                      <a:schemeClr val="accent2"/>
                    </a:solidFill>
                    <a:latin typeface="Times New Roman" panose="02020603050405020304" pitchFamily="18" charset="0"/>
                  </a:rPr>
                  <a:t>U</a:t>
                </a:r>
                <a:r>
                  <a:rPr lang="en-US" altLang="zh-CN" sz="2800" baseline="-25000" dirty="0">
                    <a:solidFill>
                      <a:schemeClr val="accent2"/>
                    </a:solidFill>
                    <a:latin typeface="Times New Roman" panose="02020603050405020304" pitchFamily="18" charset="0"/>
                  </a:rPr>
                  <a:t>s2</a:t>
                </a:r>
                <a:endParaRPr lang="en-US" altLang="zh-CN" sz="2800" dirty="0">
                  <a:solidFill>
                    <a:schemeClr val="accent2"/>
                  </a:solidFill>
                  <a:latin typeface="Times New Roman" panose="02020603050405020304" pitchFamily="18" charset="0"/>
                  <a:ea typeface="楷体_GB2312" pitchFamily="49" charset="-122"/>
                </a:endParaRPr>
              </a:p>
            </p:txBody>
          </p:sp>
          <p:sp>
            <p:nvSpPr>
              <p:cNvPr id="42043" name="Rectangle 77"/>
              <p:cNvSpPr/>
              <p:nvPr/>
            </p:nvSpPr>
            <p:spPr>
              <a:xfrm>
                <a:off x="3714" y="1469"/>
                <a:ext cx="96" cy="216"/>
              </a:xfrm>
              <a:prstGeom prst="rect">
                <a:avLst/>
              </a:prstGeom>
              <a:gradFill rotWithShape="0">
                <a:gsLst>
                  <a:gs pos="0">
                    <a:srgbClr val="FEE6BE"/>
                  </a:gs>
                  <a:gs pos="100000">
                    <a:srgbClr val="FFFFFF"/>
                  </a:gs>
                </a:gsLst>
                <a:lin ang="5400000" scaled="1"/>
                <a:tileRect/>
              </a:gra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grpSp>
      <p:graphicFrame>
        <p:nvGraphicFramePr>
          <p:cNvPr id="103502" name="Object 78"/>
          <p:cNvGraphicFramePr/>
          <p:nvPr/>
        </p:nvGraphicFramePr>
        <p:xfrm>
          <a:off x="5848350" y="2547938"/>
          <a:ext cx="623888" cy="627062"/>
        </p:xfrm>
        <a:graphic>
          <a:graphicData uri="http://schemas.openxmlformats.org/presentationml/2006/ole">
            <mc:AlternateContent xmlns:mc="http://schemas.openxmlformats.org/markup-compatibility/2006">
              <mc:Choice xmlns:v="urn:schemas-microsoft-com:vml" Requires="v">
                <p:oleObj spid="_x0000_s45160" r:id="rId14" imgW="139700" imgH="139700" progId="Equation.3">
                  <p:embed/>
                </p:oleObj>
              </mc:Choice>
              <mc:Fallback>
                <p:oleObj r:id="rId14" imgW="139700" imgH="139700" progId="Equation.3">
                  <p:embed/>
                  <p:pic>
                    <p:nvPicPr>
                      <p:cNvPr id="0" name="图片 3244"/>
                      <p:cNvPicPr/>
                      <p:nvPr/>
                    </p:nvPicPr>
                    <p:blipFill>
                      <a:blip r:embed="rId15">
                        <a:clrChange>
                          <a:clrFrom>
                            <a:srgbClr val="000000"/>
                          </a:clrFrom>
                          <a:clrTo>
                            <a:srgbClr val="006600"/>
                          </a:clrTo>
                        </a:clrChange>
                      </a:blip>
                      <a:stretch>
                        <a:fillRect/>
                      </a:stretch>
                    </p:blipFill>
                    <p:spPr>
                      <a:xfrm>
                        <a:off x="5848350" y="2547938"/>
                        <a:ext cx="623888" cy="627062"/>
                      </a:xfrm>
                      <a:prstGeom prst="rect">
                        <a:avLst/>
                      </a:prstGeom>
                      <a:noFill/>
                      <a:ln w="38100">
                        <a:noFill/>
                        <a:miter/>
                      </a:ln>
                    </p:spPr>
                  </p:pic>
                </p:oleObj>
              </mc:Fallback>
            </mc:AlternateContent>
          </a:graphicData>
        </a:graphic>
      </p:graphicFrame>
      <p:grpSp>
        <p:nvGrpSpPr>
          <p:cNvPr id="6" name="Group 79"/>
          <p:cNvGrpSpPr/>
          <p:nvPr/>
        </p:nvGrpSpPr>
        <p:grpSpPr>
          <a:xfrm>
            <a:off x="2938463" y="2928938"/>
            <a:ext cx="1192212" cy="812800"/>
            <a:chOff x="1857" y="2466"/>
            <a:chExt cx="751" cy="488"/>
          </a:xfrm>
        </p:grpSpPr>
        <p:grpSp>
          <p:nvGrpSpPr>
            <p:cNvPr id="42013" name="Group 80"/>
            <p:cNvGrpSpPr/>
            <p:nvPr/>
          </p:nvGrpSpPr>
          <p:grpSpPr>
            <a:xfrm>
              <a:off x="2073" y="2667"/>
              <a:ext cx="234" cy="214"/>
              <a:chOff x="1950" y="2627"/>
              <a:chExt cx="234" cy="214"/>
            </a:xfrm>
          </p:grpSpPr>
          <p:sp>
            <p:nvSpPr>
              <p:cNvPr id="42020" name="Oval 81"/>
              <p:cNvSpPr/>
              <p:nvPr/>
            </p:nvSpPr>
            <p:spPr>
              <a:xfrm>
                <a:off x="1959" y="2627"/>
                <a:ext cx="218" cy="214"/>
              </a:xfrm>
              <a:prstGeom prst="ellipse">
                <a:avLst/>
              </a:prstGeom>
              <a:solidFill>
                <a:srgbClr val="EBF7FF"/>
              </a:solid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2021" name="Line 82"/>
              <p:cNvSpPr/>
              <p:nvPr/>
            </p:nvSpPr>
            <p:spPr>
              <a:xfrm>
                <a:off x="1950" y="2736"/>
                <a:ext cx="234" cy="0"/>
              </a:xfrm>
              <a:prstGeom prst="line">
                <a:avLst/>
              </a:prstGeom>
              <a:ln w="28575" cap="flat" cmpd="sng">
                <a:solidFill>
                  <a:srgbClr val="0033CC"/>
                </a:solidFill>
                <a:prstDash val="solid"/>
                <a:headEnd type="none" w="med" len="med"/>
                <a:tailEnd type="none" w="med" len="med"/>
              </a:ln>
            </p:spPr>
          </p:sp>
        </p:grpSp>
        <p:sp>
          <p:nvSpPr>
            <p:cNvPr id="42014" name="Line 83"/>
            <p:cNvSpPr/>
            <p:nvPr/>
          </p:nvSpPr>
          <p:spPr>
            <a:xfrm flipV="1">
              <a:off x="2169" y="2475"/>
              <a:ext cx="0" cy="174"/>
            </a:xfrm>
            <a:prstGeom prst="line">
              <a:avLst/>
            </a:prstGeom>
            <a:ln w="28575" cap="flat" cmpd="sng">
              <a:solidFill>
                <a:srgbClr val="FF0066"/>
              </a:solidFill>
              <a:prstDash val="solid"/>
              <a:headEnd type="none" w="med" len="med"/>
              <a:tailEnd type="stealth" w="med" len="med"/>
            </a:ln>
          </p:spPr>
        </p:sp>
        <p:sp>
          <p:nvSpPr>
            <p:cNvPr id="42015" name="Text Box 84"/>
            <p:cNvSpPr txBox="1"/>
            <p:nvPr/>
          </p:nvSpPr>
          <p:spPr>
            <a:xfrm>
              <a:off x="1857" y="2571"/>
              <a:ext cx="273" cy="274"/>
            </a:xfrm>
            <a:prstGeom prst="rect">
              <a:avLst/>
            </a:prstGeom>
            <a:solidFill>
              <a:srgbClr val="EBF7FF"/>
            </a:solidFill>
            <a:ln w="9525">
              <a:noFill/>
            </a:ln>
          </p:spPr>
          <p:txBody>
            <a:bodyPr>
              <a:spAutoFit/>
            </a:bodyPr>
            <a:lstStyle/>
            <a:p>
              <a:r>
                <a:rPr lang="en-US" altLang="zh-CN" b="1" i="1" dirty="0">
                  <a:solidFill>
                    <a:schemeClr val="accent2"/>
                  </a:solidFill>
                  <a:latin typeface="Times New Roman" panose="02020603050405020304" pitchFamily="18" charset="0"/>
                </a:rPr>
                <a:t>I</a:t>
              </a:r>
              <a:r>
                <a:rPr lang="en-US" altLang="zh-CN" b="1" baseline="-25000" dirty="0">
                  <a:solidFill>
                    <a:schemeClr val="accent2"/>
                  </a:solidFill>
                  <a:latin typeface="Times New Roman" panose="02020603050405020304" pitchFamily="18" charset="0"/>
                </a:rPr>
                <a:t>s</a:t>
              </a:r>
            </a:p>
          </p:txBody>
        </p:sp>
        <p:sp>
          <p:nvSpPr>
            <p:cNvPr id="42016" name="Rectangle 85"/>
            <p:cNvSpPr/>
            <p:nvPr/>
          </p:nvSpPr>
          <p:spPr>
            <a:xfrm>
              <a:off x="1912" y="2502"/>
              <a:ext cx="696" cy="396"/>
            </a:xfrm>
            <a:prstGeom prst="rect">
              <a:avLst/>
            </a:prstGeom>
            <a:solidFill>
              <a:srgbClr val="EBF7FF"/>
            </a:solidFill>
            <a:ln w="9525">
              <a:noFill/>
            </a:ln>
          </p:spPr>
          <p:txBody>
            <a:bodyPr wrap="none" anchor="ctr" anchorCtr="0"/>
            <a:lstStyle/>
            <a:p>
              <a:endParaRPr lang="zh-CN" altLang="en-US" dirty="0">
                <a:latin typeface="Times New Roman" panose="02020603050405020304" pitchFamily="18" charset="0"/>
              </a:endParaRPr>
            </a:p>
          </p:txBody>
        </p:sp>
        <p:sp>
          <p:nvSpPr>
            <p:cNvPr id="42017" name="Oval 86"/>
            <p:cNvSpPr/>
            <p:nvPr/>
          </p:nvSpPr>
          <p:spPr>
            <a:xfrm>
              <a:off x="2128" y="2898"/>
              <a:ext cx="56" cy="56"/>
            </a:xfrm>
            <a:prstGeom prst="ellipse">
              <a:avLst/>
            </a:prstGeom>
            <a:solidFill>
              <a:srgbClr val="EBF7FF"/>
            </a:solidFill>
            <a:ln w="9525" cap="flat" cmpd="sng">
              <a:solidFill>
                <a:srgbClr val="FF000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2018" name="Oval 87"/>
            <p:cNvSpPr/>
            <p:nvPr/>
          </p:nvSpPr>
          <p:spPr>
            <a:xfrm>
              <a:off x="2128" y="2466"/>
              <a:ext cx="56" cy="56"/>
            </a:xfrm>
            <a:prstGeom prst="ellipse">
              <a:avLst/>
            </a:prstGeom>
            <a:solidFill>
              <a:srgbClr val="EBF7FF"/>
            </a:solidFill>
            <a:ln w="9525" cap="flat" cmpd="sng">
              <a:solidFill>
                <a:srgbClr val="FF000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2019" name="Line 88"/>
            <p:cNvSpPr/>
            <p:nvPr/>
          </p:nvSpPr>
          <p:spPr>
            <a:xfrm>
              <a:off x="2158" y="2514"/>
              <a:ext cx="0" cy="396"/>
            </a:xfrm>
            <a:prstGeom prst="line">
              <a:avLst/>
            </a:prstGeom>
            <a:ln w="38100" cap="flat" cmpd="sng">
              <a:solidFill>
                <a:srgbClr val="FF0066"/>
              </a:solidFill>
              <a:prstDash val="solid"/>
              <a:headEnd type="none" w="med" len="med"/>
              <a:tailEnd type="none" w="med" len="med"/>
            </a:ln>
          </p:spPr>
        </p:sp>
      </p:grpSp>
      <p:grpSp>
        <p:nvGrpSpPr>
          <p:cNvPr id="8" name="Group 89"/>
          <p:cNvGrpSpPr/>
          <p:nvPr/>
        </p:nvGrpSpPr>
        <p:grpSpPr>
          <a:xfrm>
            <a:off x="8010525" y="2900363"/>
            <a:ext cx="895350" cy="774700"/>
            <a:chOff x="3372" y="2550"/>
            <a:chExt cx="564" cy="488"/>
          </a:xfrm>
        </p:grpSpPr>
        <p:sp>
          <p:nvSpPr>
            <p:cNvPr id="42007" name="Line 90"/>
            <p:cNvSpPr/>
            <p:nvPr/>
          </p:nvSpPr>
          <p:spPr>
            <a:xfrm flipV="1">
              <a:off x="3809" y="2559"/>
              <a:ext cx="0" cy="174"/>
            </a:xfrm>
            <a:prstGeom prst="line">
              <a:avLst/>
            </a:prstGeom>
            <a:ln w="28575" cap="flat" cmpd="sng">
              <a:solidFill>
                <a:srgbClr val="FF0066"/>
              </a:solidFill>
              <a:prstDash val="solid"/>
              <a:headEnd type="none" w="med" len="med"/>
              <a:tailEnd type="stealth" w="med" len="med"/>
            </a:ln>
          </p:spPr>
        </p:sp>
        <p:sp>
          <p:nvSpPr>
            <p:cNvPr id="42008" name="Text Box 91"/>
            <p:cNvSpPr txBox="1"/>
            <p:nvPr/>
          </p:nvSpPr>
          <p:spPr>
            <a:xfrm>
              <a:off x="3497" y="2655"/>
              <a:ext cx="273" cy="288"/>
            </a:xfrm>
            <a:prstGeom prst="rect">
              <a:avLst/>
            </a:prstGeom>
            <a:solidFill>
              <a:srgbClr val="EBF7FF"/>
            </a:solidFill>
            <a:ln w="9525">
              <a:noFill/>
            </a:ln>
          </p:spPr>
          <p:txBody>
            <a:bodyPr>
              <a:spAutoFit/>
            </a:bodyPr>
            <a:lstStyle/>
            <a:p>
              <a:r>
                <a:rPr lang="en-US" altLang="zh-CN" b="1" i="1" dirty="0">
                  <a:solidFill>
                    <a:schemeClr val="accent2"/>
                  </a:solidFill>
                  <a:latin typeface="Times New Roman" panose="02020603050405020304" pitchFamily="18" charset="0"/>
                </a:rPr>
                <a:t>I</a:t>
              </a:r>
              <a:r>
                <a:rPr lang="en-US" altLang="zh-CN" b="1" baseline="-25000" dirty="0">
                  <a:solidFill>
                    <a:schemeClr val="accent2"/>
                  </a:solidFill>
                  <a:latin typeface="Times New Roman" panose="02020603050405020304" pitchFamily="18" charset="0"/>
                </a:rPr>
                <a:t>s</a:t>
              </a:r>
            </a:p>
          </p:txBody>
        </p:sp>
        <p:sp>
          <p:nvSpPr>
            <p:cNvPr id="42009" name="Rectangle 92"/>
            <p:cNvSpPr/>
            <p:nvPr/>
          </p:nvSpPr>
          <p:spPr>
            <a:xfrm>
              <a:off x="3372" y="2586"/>
              <a:ext cx="564" cy="408"/>
            </a:xfrm>
            <a:prstGeom prst="rect">
              <a:avLst/>
            </a:prstGeom>
            <a:solidFill>
              <a:srgbClr val="EBF7FF"/>
            </a:solidFill>
            <a:ln w="9525">
              <a:noFill/>
            </a:ln>
          </p:spPr>
          <p:txBody>
            <a:bodyPr wrap="none" anchor="ctr" anchorCtr="0"/>
            <a:lstStyle/>
            <a:p>
              <a:endParaRPr lang="zh-CN" altLang="en-US" dirty="0">
                <a:latin typeface="Times New Roman" panose="02020603050405020304" pitchFamily="18" charset="0"/>
              </a:endParaRPr>
            </a:p>
          </p:txBody>
        </p:sp>
        <p:sp>
          <p:nvSpPr>
            <p:cNvPr id="42010" name="Oval 93"/>
            <p:cNvSpPr/>
            <p:nvPr/>
          </p:nvSpPr>
          <p:spPr>
            <a:xfrm>
              <a:off x="3768" y="2982"/>
              <a:ext cx="56" cy="56"/>
            </a:xfrm>
            <a:prstGeom prst="ellipse">
              <a:avLst/>
            </a:prstGeom>
            <a:solidFill>
              <a:srgbClr val="EBF7FF"/>
            </a:solidFill>
            <a:ln w="9525" cap="flat" cmpd="sng">
              <a:solidFill>
                <a:srgbClr val="FF000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2011" name="Oval 94"/>
            <p:cNvSpPr/>
            <p:nvPr/>
          </p:nvSpPr>
          <p:spPr>
            <a:xfrm>
              <a:off x="3768" y="2550"/>
              <a:ext cx="56" cy="56"/>
            </a:xfrm>
            <a:prstGeom prst="ellipse">
              <a:avLst/>
            </a:prstGeom>
            <a:solidFill>
              <a:srgbClr val="EBF7FF"/>
            </a:solidFill>
            <a:ln w="9525" cap="flat" cmpd="sng">
              <a:solidFill>
                <a:srgbClr val="FF000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2012" name="Line 95"/>
            <p:cNvSpPr/>
            <p:nvPr/>
          </p:nvSpPr>
          <p:spPr>
            <a:xfrm>
              <a:off x="3798" y="2604"/>
              <a:ext cx="0" cy="396"/>
            </a:xfrm>
            <a:prstGeom prst="line">
              <a:avLst/>
            </a:prstGeom>
            <a:ln w="38100" cap="flat" cmpd="sng">
              <a:solidFill>
                <a:srgbClr val="FF0066"/>
              </a:solidFill>
              <a:prstDash val="solid"/>
              <a:headEnd type="none" w="med" len="med"/>
              <a:tailEnd type="none" w="med" len="med"/>
            </a:ln>
          </p:spPr>
        </p:sp>
      </p:grpSp>
      <p:graphicFrame>
        <p:nvGraphicFramePr>
          <p:cNvPr id="103520" name="Object 96"/>
          <p:cNvGraphicFramePr/>
          <p:nvPr/>
        </p:nvGraphicFramePr>
        <p:xfrm>
          <a:off x="6807200" y="3962400"/>
          <a:ext cx="1760538" cy="488950"/>
        </p:xfrm>
        <a:graphic>
          <a:graphicData uri="http://schemas.openxmlformats.org/presentationml/2006/ole">
            <mc:AlternateContent xmlns:mc="http://schemas.openxmlformats.org/markup-compatibility/2006">
              <mc:Choice xmlns:v="urn:schemas-microsoft-com:vml" Requires="v">
                <p:oleObj spid="_x0000_s45161" r:id="rId16" imgW="862965" imgH="228600" progId="Equation.3">
                  <p:embed/>
                </p:oleObj>
              </mc:Choice>
              <mc:Fallback>
                <p:oleObj r:id="rId16" imgW="862965" imgH="228600" progId="Equation.3">
                  <p:embed/>
                  <p:pic>
                    <p:nvPicPr>
                      <p:cNvPr id="0" name="图片 3247"/>
                      <p:cNvPicPr/>
                      <p:nvPr/>
                    </p:nvPicPr>
                    <p:blipFill>
                      <a:blip r:embed="rId17">
                        <a:clrChange>
                          <a:clrFrom>
                            <a:srgbClr val="000000"/>
                          </a:clrFrom>
                          <a:clrTo>
                            <a:srgbClr val="663300"/>
                          </a:clrTo>
                        </a:clrChange>
                      </a:blip>
                      <a:stretch>
                        <a:fillRect/>
                      </a:stretch>
                    </p:blipFill>
                    <p:spPr>
                      <a:xfrm>
                        <a:off x="6807200" y="3962400"/>
                        <a:ext cx="1760538" cy="488950"/>
                      </a:xfrm>
                      <a:prstGeom prst="rect">
                        <a:avLst/>
                      </a:prstGeom>
                      <a:noFill/>
                      <a:ln w="38100">
                        <a:noFill/>
                        <a:miter/>
                      </a:ln>
                    </p:spPr>
                  </p:pic>
                </p:oleObj>
              </mc:Fallback>
            </mc:AlternateContent>
          </a:graphicData>
        </a:graphic>
      </p:graphicFrame>
      <p:graphicFrame>
        <p:nvGraphicFramePr>
          <p:cNvPr id="103521" name="Object 97"/>
          <p:cNvGraphicFramePr/>
          <p:nvPr/>
        </p:nvGraphicFramePr>
        <p:xfrm>
          <a:off x="3663950" y="4019550"/>
          <a:ext cx="1987550" cy="488950"/>
        </p:xfrm>
        <a:graphic>
          <a:graphicData uri="http://schemas.openxmlformats.org/presentationml/2006/ole">
            <mc:AlternateContent xmlns:mc="http://schemas.openxmlformats.org/markup-compatibility/2006">
              <mc:Choice xmlns:v="urn:schemas-microsoft-com:vml" Requires="v">
                <p:oleObj spid="_x0000_s45162" r:id="rId18" imgW="862965" imgH="228600" progId="Equation.3">
                  <p:embed/>
                </p:oleObj>
              </mc:Choice>
              <mc:Fallback>
                <p:oleObj r:id="rId18" imgW="862965" imgH="228600" progId="Equation.3">
                  <p:embed/>
                  <p:pic>
                    <p:nvPicPr>
                      <p:cNvPr id="0" name="图片 3245"/>
                      <p:cNvPicPr/>
                      <p:nvPr/>
                    </p:nvPicPr>
                    <p:blipFill>
                      <a:blip r:embed="rId19">
                        <a:clrChange>
                          <a:clrFrom>
                            <a:srgbClr val="000000"/>
                          </a:clrFrom>
                          <a:clrTo>
                            <a:srgbClr val="663300"/>
                          </a:clrTo>
                        </a:clrChange>
                      </a:blip>
                      <a:stretch>
                        <a:fillRect/>
                      </a:stretch>
                    </p:blipFill>
                    <p:spPr>
                      <a:xfrm>
                        <a:off x="3663950" y="4019550"/>
                        <a:ext cx="1987550" cy="488950"/>
                      </a:xfrm>
                      <a:prstGeom prst="rect">
                        <a:avLst/>
                      </a:prstGeom>
                      <a:noFill/>
                      <a:ln w="38100">
                        <a:noFill/>
                        <a:miter/>
                      </a:ln>
                    </p:spPr>
                  </p:pic>
                </p:oleObj>
              </mc:Fallback>
            </mc:AlternateContent>
          </a:graphicData>
        </a:graphic>
      </p:graphicFrame>
      <p:graphicFrame>
        <p:nvGraphicFramePr>
          <p:cNvPr id="103522" name="Object 98"/>
          <p:cNvGraphicFramePr/>
          <p:nvPr/>
        </p:nvGraphicFramePr>
        <p:xfrm>
          <a:off x="682625" y="5923122"/>
          <a:ext cx="2682875" cy="848995"/>
        </p:xfrm>
        <a:graphic>
          <a:graphicData uri="http://schemas.openxmlformats.org/presentationml/2006/ole">
            <mc:AlternateContent xmlns:mc="http://schemas.openxmlformats.org/markup-compatibility/2006">
              <mc:Choice xmlns:v="urn:schemas-microsoft-com:vml" Requires="v">
                <p:oleObj spid="_x0000_s45163" r:id="rId20" imgW="1244600" imgH="393700" progId="Equation.3">
                  <p:embed/>
                </p:oleObj>
              </mc:Choice>
              <mc:Fallback>
                <p:oleObj r:id="rId20" imgW="1244600" imgH="393700" progId="Equation.3">
                  <p:embed/>
                  <p:pic>
                    <p:nvPicPr>
                      <p:cNvPr id="0" name="图片 3246"/>
                      <p:cNvPicPr/>
                      <p:nvPr/>
                    </p:nvPicPr>
                    <p:blipFill>
                      <a:blip r:embed="rId21">
                        <a:clrChange>
                          <a:clrFrom>
                            <a:srgbClr val="000000"/>
                          </a:clrFrom>
                          <a:clrTo>
                            <a:srgbClr val="333399"/>
                          </a:clrTo>
                        </a:clrChange>
                      </a:blip>
                      <a:stretch>
                        <a:fillRect/>
                      </a:stretch>
                    </p:blipFill>
                    <p:spPr>
                      <a:xfrm>
                        <a:off x="682625" y="5923122"/>
                        <a:ext cx="2682875" cy="848995"/>
                      </a:xfrm>
                      <a:prstGeom prst="rect">
                        <a:avLst/>
                      </a:prstGeom>
                      <a:noFill/>
                      <a:ln w="38100">
                        <a:noFill/>
                        <a:miter/>
                      </a:ln>
                    </p:spPr>
                  </p:pic>
                </p:oleObj>
              </mc:Fallback>
            </mc:AlternateContent>
          </a:graphicData>
        </a:graphic>
      </p:graphicFrame>
      <p:graphicFrame>
        <p:nvGraphicFramePr>
          <p:cNvPr id="103523" name="Object 99"/>
          <p:cNvGraphicFramePr/>
          <p:nvPr/>
        </p:nvGraphicFramePr>
        <p:xfrm>
          <a:off x="3672206" y="6148388"/>
          <a:ext cx="2301240" cy="355600"/>
        </p:xfrm>
        <a:graphic>
          <a:graphicData uri="http://schemas.openxmlformats.org/presentationml/2006/ole">
            <mc:AlternateContent xmlns:mc="http://schemas.openxmlformats.org/markup-compatibility/2006">
              <mc:Choice xmlns:v="urn:schemas-microsoft-com:vml" Requires="v">
                <p:oleObj spid="_x0000_s45164" r:id="rId22" imgW="1066800" imgH="165100" progId="Equation.3">
                  <p:embed/>
                </p:oleObj>
              </mc:Choice>
              <mc:Fallback>
                <p:oleObj r:id="rId22" imgW="1066800" imgH="165100" progId="Equation.3">
                  <p:embed/>
                  <p:pic>
                    <p:nvPicPr>
                      <p:cNvPr id="0" name="图片 3250"/>
                      <p:cNvPicPr/>
                      <p:nvPr/>
                    </p:nvPicPr>
                    <p:blipFill>
                      <a:blip r:embed="rId23">
                        <a:clrChange>
                          <a:clrFrom>
                            <a:srgbClr val="000000"/>
                          </a:clrFrom>
                          <a:clrTo>
                            <a:srgbClr val="FF0066"/>
                          </a:clrTo>
                        </a:clrChange>
                      </a:blip>
                      <a:stretch>
                        <a:fillRect/>
                      </a:stretch>
                    </p:blipFill>
                    <p:spPr>
                      <a:xfrm>
                        <a:off x="3672206" y="6148388"/>
                        <a:ext cx="2301240" cy="355600"/>
                      </a:xfrm>
                      <a:prstGeom prst="rect">
                        <a:avLst/>
                      </a:prstGeom>
                      <a:noFill/>
                      <a:ln w="38100">
                        <a:noFill/>
                        <a:miter/>
                      </a:ln>
                    </p:spPr>
                  </p:pic>
                </p:oleObj>
              </mc:Fallback>
            </mc:AlternateContent>
          </a:graphicData>
        </a:graphic>
      </p:graphicFrame>
      <p:graphicFrame>
        <p:nvGraphicFramePr>
          <p:cNvPr id="103524" name="Object 100"/>
          <p:cNvGraphicFramePr/>
          <p:nvPr/>
        </p:nvGraphicFramePr>
        <p:xfrm>
          <a:off x="6110129" y="6037898"/>
          <a:ext cx="2684780" cy="576580"/>
        </p:xfrm>
        <a:graphic>
          <a:graphicData uri="http://schemas.openxmlformats.org/presentationml/2006/ole">
            <mc:AlternateContent xmlns:mc="http://schemas.openxmlformats.org/markup-compatibility/2006">
              <mc:Choice xmlns:v="urn:schemas-microsoft-com:vml" Requires="v">
                <p:oleObj spid="_x0000_s45165" r:id="rId24" imgW="1244600" imgH="266700" progId="Equation.3">
                  <p:embed/>
                </p:oleObj>
              </mc:Choice>
              <mc:Fallback>
                <p:oleObj r:id="rId24" imgW="1244600" imgH="266700" progId="Equation.3">
                  <p:embed/>
                  <p:pic>
                    <p:nvPicPr>
                      <p:cNvPr id="0" name="图片 3248"/>
                      <p:cNvPicPr/>
                      <p:nvPr/>
                    </p:nvPicPr>
                    <p:blipFill>
                      <a:blip r:embed="rId25">
                        <a:clrChange>
                          <a:clrFrom>
                            <a:srgbClr val="000000"/>
                          </a:clrFrom>
                          <a:clrTo>
                            <a:srgbClr val="FF0066"/>
                          </a:clrTo>
                        </a:clrChange>
                      </a:blip>
                      <a:stretch>
                        <a:fillRect/>
                      </a:stretch>
                    </p:blipFill>
                    <p:spPr>
                      <a:xfrm>
                        <a:off x="6110129" y="6037898"/>
                        <a:ext cx="2684780" cy="576580"/>
                      </a:xfrm>
                      <a:prstGeom prst="rect">
                        <a:avLst/>
                      </a:prstGeom>
                      <a:noFill/>
                      <a:ln w="38100">
                        <a:noFill/>
                        <a:miter/>
                      </a:ln>
                    </p:spPr>
                  </p:pic>
                </p:oleObj>
              </mc:Fallback>
            </mc:AlternateContent>
          </a:graphicData>
        </a:graphic>
      </p:graphicFrame>
      <p:graphicFrame>
        <p:nvGraphicFramePr>
          <p:cNvPr id="103525" name="Object 101"/>
          <p:cNvGraphicFramePr/>
          <p:nvPr/>
        </p:nvGraphicFramePr>
        <p:xfrm>
          <a:off x="7305517" y="5384800"/>
          <a:ext cx="1560830" cy="438150"/>
        </p:xfrm>
        <a:graphic>
          <a:graphicData uri="http://schemas.openxmlformats.org/presentationml/2006/ole">
            <mc:AlternateContent xmlns:mc="http://schemas.openxmlformats.org/markup-compatibility/2006">
              <mc:Choice xmlns:v="urn:schemas-microsoft-com:vml" Requires="v">
                <p:oleObj spid="_x0000_s45166" r:id="rId26" imgW="723900" imgH="203200" progId="Equation.3">
                  <p:embed/>
                </p:oleObj>
              </mc:Choice>
              <mc:Fallback>
                <p:oleObj r:id="rId26" imgW="723900" imgH="203200" progId="Equation.3">
                  <p:embed/>
                  <p:pic>
                    <p:nvPicPr>
                      <p:cNvPr id="0" name="图片 3249"/>
                      <p:cNvPicPr/>
                      <p:nvPr/>
                    </p:nvPicPr>
                    <p:blipFill>
                      <a:blip r:embed="rId27">
                        <a:clrChange>
                          <a:clrFrom>
                            <a:srgbClr val="000000"/>
                          </a:clrFrom>
                          <a:clrTo>
                            <a:srgbClr val="FF0066"/>
                          </a:clrTo>
                        </a:clrChange>
                      </a:blip>
                      <a:stretch>
                        <a:fillRect/>
                      </a:stretch>
                    </p:blipFill>
                    <p:spPr>
                      <a:xfrm>
                        <a:off x="7305517" y="5384800"/>
                        <a:ext cx="1560830" cy="43815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3449">
                                            <p:txEl>
                                              <p:pRg st="0" end="0"/>
                                            </p:txEl>
                                          </p:spTgt>
                                        </p:tgtEl>
                                        <p:attrNameLst>
                                          <p:attrName>style.visibility</p:attrName>
                                        </p:attrNameLst>
                                      </p:cBhvr>
                                      <p:to>
                                        <p:strVal val="visible"/>
                                      </p:to>
                                    </p:set>
                                    <p:animEffect transition="in" filter="wipe(left)">
                                      <p:cBhvr>
                                        <p:cTn id="7" dur="500"/>
                                        <p:tgtEl>
                                          <p:spTgt spid="10344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out)">
                                      <p:cBhvr>
                                        <p:cTn id="12" dur="500"/>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nodeType="clickEffect">
                                  <p:stCondLst>
                                    <p:cond delay="0"/>
                                  </p:stCondLst>
                                  <p:childTnLst>
                                    <p:set>
                                      <p:cBhvr>
                                        <p:cTn id="16" dur="1" fill="hold">
                                          <p:stCondLst>
                                            <p:cond delay="0"/>
                                          </p:stCondLst>
                                        </p:cTn>
                                        <p:tgtEl>
                                          <p:spTgt spid="103451"/>
                                        </p:tgtEl>
                                        <p:attrNameLst>
                                          <p:attrName>style.visibility</p:attrName>
                                        </p:attrNameLst>
                                      </p:cBhvr>
                                      <p:to>
                                        <p:strVal val="visible"/>
                                      </p:to>
                                    </p:set>
                                    <p:animEffect transition="in" filter="box(out)">
                                      <p:cBhvr>
                                        <p:cTn id="17" dur="500"/>
                                        <p:tgtEl>
                                          <p:spTgt spid="103451"/>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par>
                          <p:cTn id="18" fill="hold">
                            <p:stCondLst>
                              <p:cond delay="500"/>
                            </p:stCondLst>
                            <p:childTnLst>
                              <p:par>
                                <p:cTn id="19" presetID="4" presetClass="entr" presetSubtype="32" fill="hold" grpId="0" nodeType="afterEffect">
                                  <p:stCondLst>
                                    <p:cond delay="0"/>
                                  </p:stCondLst>
                                  <p:childTnLst>
                                    <p:set>
                                      <p:cBhvr>
                                        <p:cTn id="20" dur="1" fill="hold">
                                          <p:stCondLst>
                                            <p:cond delay="0"/>
                                          </p:stCondLst>
                                        </p:cTn>
                                        <p:tgtEl>
                                          <p:spTgt spid="103450">
                                            <p:txEl>
                                              <p:pRg st="0" end="0"/>
                                            </p:txEl>
                                          </p:spTgt>
                                        </p:tgtEl>
                                        <p:attrNameLst>
                                          <p:attrName>style.visibility</p:attrName>
                                        </p:attrNameLst>
                                      </p:cBhvr>
                                      <p:to>
                                        <p:strVal val="visible"/>
                                      </p:to>
                                    </p:set>
                                    <p:animEffect transition="in" filter="box(out)">
                                      <p:cBhvr>
                                        <p:cTn id="21" dur="500"/>
                                        <p:tgtEl>
                                          <p:spTgt spid="103450">
                                            <p:txEl>
                                              <p:pRg st="0" end="0"/>
                                            </p:txEl>
                                          </p:spTgt>
                                        </p:tgtEl>
                                      </p:cBhvr>
                                    </p:animEffect>
                                  </p:childTnLst>
                                  <p:subTnLst>
                                    <p:audio>
                                      <p:cMediaNode>
                                        <p:cTn display="0" masterRel="sameClick">
                                          <p:stCondLst>
                                            <p:cond evt="begin" delay="0">
                                              <p:tn val="19"/>
                                            </p:cond>
                                          </p:stCondLst>
                                          <p:endCondLst>
                                            <p:cond evt="onStopAudio" delay="0">
                                              <p:tgtEl>
                                                <p:sldTgt/>
                                              </p:tgtEl>
                                            </p:cond>
                                          </p:endCondLst>
                                        </p:cTn>
                                        <p:tgtEl>
                                          <p:sndTgt r:embed="rId3" name="camera.wav"/>
                                        </p:tgtEl>
                                      </p:cMediaNode>
                                    </p:audio>
                                  </p:subTnLst>
                                </p:cTn>
                              </p:par>
                            </p:childTnLst>
                          </p:cTn>
                        </p:par>
                        <p:par>
                          <p:cTn id="22" fill="hold">
                            <p:stCondLst>
                              <p:cond delay="1000"/>
                            </p:stCondLst>
                            <p:childTnLst>
                              <p:par>
                                <p:cTn id="23" presetID="4" presetClass="entr" presetSubtype="32" fill="hold" grpId="0" nodeType="afterEffect">
                                  <p:stCondLst>
                                    <p:cond delay="0"/>
                                  </p:stCondLst>
                                  <p:childTnLst>
                                    <p:set>
                                      <p:cBhvr>
                                        <p:cTn id="24" dur="1" fill="hold">
                                          <p:stCondLst>
                                            <p:cond delay="0"/>
                                          </p:stCondLst>
                                        </p:cTn>
                                        <p:tgtEl>
                                          <p:spTgt spid="103450">
                                            <p:txEl>
                                              <p:pRg st="1" end="1"/>
                                            </p:txEl>
                                          </p:spTgt>
                                        </p:tgtEl>
                                        <p:attrNameLst>
                                          <p:attrName>style.visibility</p:attrName>
                                        </p:attrNameLst>
                                      </p:cBhvr>
                                      <p:to>
                                        <p:strVal val="visible"/>
                                      </p:to>
                                    </p:set>
                                    <p:animEffect transition="in" filter="box(out)">
                                      <p:cBhvr>
                                        <p:cTn id="25" dur="500"/>
                                        <p:tgtEl>
                                          <p:spTgt spid="103450">
                                            <p:txEl>
                                              <p:pRg st="1" end="1"/>
                                            </p:txEl>
                                          </p:spTgt>
                                        </p:tgtEl>
                                      </p:cBhvr>
                                    </p:animEffect>
                                  </p:childTnLst>
                                  <p:subTnLst>
                                    <p:audio>
                                      <p:cMediaNode>
                                        <p:cTn display="0" masterRel="sameClick">
                                          <p:stCondLst>
                                            <p:cond evt="begin" delay="0">
                                              <p:tn val="23"/>
                                            </p:cond>
                                          </p:stCondLst>
                                          <p:endCondLst>
                                            <p:cond evt="onStopAudio" delay="0">
                                              <p:tgtEl>
                                                <p:sldTgt/>
                                              </p:tgtEl>
                                            </p:cond>
                                          </p:endCondLst>
                                        </p:cTn>
                                        <p:tgtEl>
                                          <p:sndTgt r:embed="rId3" name="camera.wav"/>
                                        </p:tgtEl>
                                      </p:cMediaNode>
                                    </p:audio>
                                  </p:subTnLst>
                                </p:cTn>
                              </p:par>
                            </p:childTnLst>
                          </p:cTn>
                        </p:par>
                      </p:childTnLst>
                    </p:cTn>
                  </p:par>
                  <p:par>
                    <p:cTn id="26" fill="hold">
                      <p:stCondLst>
                        <p:cond delay="indefinite"/>
                      </p:stCondLst>
                      <p:childTnLst>
                        <p:par>
                          <p:cTn id="27" fill="hold">
                            <p:stCondLst>
                              <p:cond delay="0"/>
                            </p:stCondLst>
                            <p:childTnLst>
                              <p:par>
                                <p:cTn id="28" presetID="4" presetClass="entr" presetSubtype="32" fill="hold" grpId="0" nodeType="clickEffect">
                                  <p:stCondLst>
                                    <p:cond delay="0"/>
                                  </p:stCondLst>
                                  <p:childTnLst>
                                    <p:set>
                                      <p:cBhvr>
                                        <p:cTn id="29" dur="1" fill="hold">
                                          <p:stCondLst>
                                            <p:cond delay="0"/>
                                          </p:stCondLst>
                                        </p:cTn>
                                        <p:tgtEl>
                                          <p:spTgt spid="103452">
                                            <p:txEl>
                                              <p:pRg st="0" end="0"/>
                                            </p:txEl>
                                          </p:spTgt>
                                        </p:tgtEl>
                                        <p:attrNameLst>
                                          <p:attrName>style.visibility</p:attrName>
                                        </p:attrNameLst>
                                      </p:cBhvr>
                                      <p:to>
                                        <p:strVal val="visible"/>
                                      </p:to>
                                    </p:set>
                                    <p:animEffect transition="in" filter="box(out)">
                                      <p:cBhvr>
                                        <p:cTn id="30" dur="500"/>
                                        <p:tgtEl>
                                          <p:spTgt spid="103452">
                                            <p:txEl>
                                              <p:pRg st="0" end="0"/>
                                            </p:txEl>
                                          </p:spTgt>
                                        </p:tgtEl>
                                      </p:cBhvr>
                                    </p:animEffect>
                                  </p:childTnLst>
                                  <p:subTnLst>
                                    <p:audio>
                                      <p:cMediaNode>
                                        <p:cTn display="0" masterRel="sameClick">
                                          <p:stCondLst>
                                            <p:cond evt="begin" delay="0">
                                              <p:tn val="28"/>
                                            </p:cond>
                                          </p:stCondLst>
                                          <p:endCondLst>
                                            <p:cond evt="onStopAudio" delay="0">
                                              <p:tgtEl>
                                                <p:sldTgt/>
                                              </p:tgtEl>
                                            </p:cond>
                                          </p:endCondLst>
                                        </p:cTn>
                                        <p:tgtEl>
                                          <p:sndTgt r:embed="rId3" name="camera.wav"/>
                                        </p:tgtEl>
                                      </p:cMediaNode>
                                    </p:audio>
                                  </p:subTnLst>
                                </p:cTn>
                              </p:par>
                            </p:childTnLst>
                          </p:cTn>
                        </p:par>
                      </p:childTnLst>
                    </p:cTn>
                  </p:par>
                  <p:par>
                    <p:cTn id="31" fill="hold">
                      <p:stCondLst>
                        <p:cond delay="indefinite"/>
                      </p:stCondLst>
                      <p:childTnLst>
                        <p:par>
                          <p:cTn id="32" fill="hold">
                            <p:stCondLst>
                              <p:cond delay="0"/>
                            </p:stCondLst>
                            <p:childTnLst>
                              <p:par>
                                <p:cTn id="33" presetID="4" presetClass="entr" presetSubtype="32" fill="hold" nodeType="clickEffect">
                                  <p:stCondLst>
                                    <p:cond delay="0"/>
                                  </p:stCondLst>
                                  <p:childTnLst>
                                    <p:set>
                                      <p:cBhvr>
                                        <p:cTn id="34" dur="1" fill="hold">
                                          <p:stCondLst>
                                            <p:cond delay="0"/>
                                          </p:stCondLst>
                                        </p:cTn>
                                        <p:tgtEl>
                                          <p:spTgt spid="103477"/>
                                        </p:tgtEl>
                                        <p:attrNameLst>
                                          <p:attrName>style.visibility</p:attrName>
                                        </p:attrNameLst>
                                      </p:cBhvr>
                                      <p:to>
                                        <p:strVal val="visible"/>
                                      </p:to>
                                    </p:set>
                                    <p:animEffect transition="in" filter="box(out)">
                                      <p:cBhvr>
                                        <p:cTn id="35" dur="500"/>
                                        <p:tgtEl>
                                          <p:spTgt spid="103477"/>
                                        </p:tgtEl>
                                      </p:cBhvr>
                                    </p:animEffect>
                                  </p:childTnLst>
                                  <p:subTnLst>
                                    <p:audio>
                                      <p:cMediaNode>
                                        <p:cTn display="0" masterRel="sameClick">
                                          <p:stCondLst>
                                            <p:cond evt="begin" delay="0">
                                              <p:tn val="33"/>
                                            </p:cond>
                                          </p:stCondLst>
                                          <p:endCondLst>
                                            <p:cond evt="onStopAudio" delay="0">
                                              <p:tgtEl>
                                                <p:sldTgt/>
                                              </p:tgtEl>
                                            </p:cond>
                                          </p:endCondLst>
                                        </p:cTn>
                                        <p:tgtEl>
                                          <p:sndTgt r:embed="rId3" name="camera.wav"/>
                                        </p:tgtEl>
                                      </p:cMediaNode>
                                    </p:audio>
                                  </p:subTnLst>
                                </p:cTn>
                              </p:par>
                            </p:childTnLst>
                          </p:cTn>
                        </p:par>
                      </p:childTnLst>
                    </p:cTn>
                  </p:par>
                  <p:par>
                    <p:cTn id="36" fill="hold">
                      <p:stCondLst>
                        <p:cond delay="indefinite"/>
                      </p:stCondLst>
                      <p:childTnLst>
                        <p:par>
                          <p:cTn id="37" fill="hold">
                            <p:stCondLst>
                              <p:cond delay="0"/>
                            </p:stCondLst>
                            <p:childTnLst>
                              <p:par>
                                <p:cTn id="38" presetID="4" presetClass="entr" presetSubtype="32" fill="hold" nodeType="clickEffect">
                                  <p:stCondLst>
                                    <p:cond delay="0"/>
                                  </p:stCondLst>
                                  <p:childTnLst>
                                    <p:set>
                                      <p:cBhvr>
                                        <p:cTn id="39" dur="1" fill="hold">
                                          <p:stCondLst>
                                            <p:cond delay="0"/>
                                          </p:stCondLst>
                                        </p:cTn>
                                        <p:tgtEl>
                                          <p:spTgt spid="103521"/>
                                        </p:tgtEl>
                                        <p:attrNameLst>
                                          <p:attrName>style.visibility</p:attrName>
                                        </p:attrNameLst>
                                      </p:cBhvr>
                                      <p:to>
                                        <p:strVal val="visible"/>
                                      </p:to>
                                    </p:set>
                                    <p:animEffect transition="in" filter="box(out)">
                                      <p:cBhvr>
                                        <p:cTn id="40" dur="500"/>
                                        <p:tgtEl>
                                          <p:spTgt spid="103521"/>
                                        </p:tgtEl>
                                      </p:cBhvr>
                                    </p:animEffect>
                                  </p:childTnLst>
                                  <p:subTnLst>
                                    <p:audio>
                                      <p:cMediaNode>
                                        <p:cTn display="0" masterRel="sameClick">
                                          <p:stCondLst>
                                            <p:cond evt="begin" delay="0">
                                              <p:tn val="38"/>
                                            </p:cond>
                                          </p:stCondLst>
                                          <p:endCondLst>
                                            <p:cond evt="onStopAudio" delay="0">
                                              <p:tgtEl>
                                                <p:sldTgt/>
                                              </p:tgtEl>
                                            </p:cond>
                                          </p:endCondLst>
                                        </p:cTn>
                                        <p:tgtEl>
                                          <p:sndTgt r:embed="rId3" name="camera.wav"/>
                                        </p:tgtEl>
                                      </p:cMediaNode>
                                    </p:audio>
                                  </p:subTnLst>
                                </p:cTn>
                              </p:par>
                            </p:childTnLst>
                          </p:cTn>
                        </p:par>
                      </p:childTnLst>
                    </p:cTn>
                  </p:par>
                  <p:par>
                    <p:cTn id="41" fill="hold">
                      <p:stCondLst>
                        <p:cond delay="indefinite"/>
                      </p:stCondLst>
                      <p:childTnLst>
                        <p:par>
                          <p:cTn id="42" fill="hold">
                            <p:stCondLst>
                              <p:cond delay="0"/>
                            </p:stCondLst>
                            <p:childTnLst>
                              <p:par>
                                <p:cTn id="43" presetID="4" presetClass="entr" presetSubtype="32" fill="hold" nodeType="click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box(out)">
                                      <p:cBhvr>
                                        <p:cTn id="45" dur="500"/>
                                        <p:tgtEl>
                                          <p:spTgt spid="4"/>
                                        </p:tgtEl>
                                      </p:cBhvr>
                                    </p:animEffect>
                                  </p:childTnLst>
                                  <p:subTnLst>
                                    <p:audio>
                                      <p:cMediaNode>
                                        <p:cTn display="0" masterRel="sameClick">
                                          <p:stCondLst>
                                            <p:cond evt="begin" delay="0">
                                              <p:tn val="43"/>
                                            </p:cond>
                                          </p:stCondLst>
                                          <p:endCondLst>
                                            <p:cond evt="onStopAudio" delay="0">
                                              <p:tgtEl>
                                                <p:sldTgt/>
                                              </p:tgtEl>
                                            </p:cond>
                                          </p:endCondLst>
                                        </p:cTn>
                                        <p:tgtEl>
                                          <p:sndTgt r:embed="rId3" name="camera.wav"/>
                                        </p:tgtEl>
                                      </p:cMediaNode>
                                    </p:audio>
                                  </p:subTnLst>
                                </p:cTn>
                              </p:par>
                            </p:childTnLst>
                          </p:cTn>
                        </p:par>
                      </p:childTnLst>
                    </p:cTn>
                  </p:par>
                  <p:par>
                    <p:cTn id="46" fill="hold">
                      <p:stCondLst>
                        <p:cond delay="indefinite"/>
                      </p:stCondLst>
                      <p:childTnLst>
                        <p:par>
                          <p:cTn id="47" fill="hold">
                            <p:stCondLst>
                              <p:cond delay="0"/>
                            </p:stCondLst>
                            <p:childTnLst>
                              <p:par>
                                <p:cTn id="48" presetID="22" presetClass="entr" presetSubtype="1" fill="hold" nodeType="click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wipe(up)">
                                      <p:cBhvr>
                                        <p:cTn id="50" dur="500"/>
                                        <p:tgtEl>
                                          <p:spTgt spid="6"/>
                                        </p:tgtEl>
                                      </p:cBhvr>
                                    </p:animEffect>
                                  </p:childTnLst>
                                  <p:subTnLst>
                                    <p:audio>
                                      <p:cMediaNode>
                                        <p:cTn display="0" masterRel="sameClick">
                                          <p:stCondLst>
                                            <p:cond evt="begin" delay="0">
                                              <p:tn val="48"/>
                                            </p:cond>
                                          </p:stCondLst>
                                          <p:endCondLst>
                                            <p:cond evt="onStopAudio" delay="0">
                                              <p:tgtEl>
                                                <p:sldTgt/>
                                              </p:tgtEl>
                                            </p:cond>
                                          </p:endCondLst>
                                        </p:cTn>
                                        <p:tgtEl>
                                          <p:sndTgt r:embed="rId3" name="camera.wav"/>
                                        </p:tgtEl>
                                      </p:cMediaNode>
                                    </p:audio>
                                  </p:subTnLst>
                                </p:cTn>
                              </p:par>
                            </p:childTnLst>
                          </p:cTn>
                        </p:par>
                      </p:childTnLst>
                    </p:cTn>
                  </p:par>
                  <p:par>
                    <p:cTn id="51" fill="hold">
                      <p:stCondLst>
                        <p:cond delay="indefinite"/>
                      </p:stCondLst>
                      <p:childTnLst>
                        <p:par>
                          <p:cTn id="52" fill="hold">
                            <p:stCondLst>
                              <p:cond delay="0"/>
                            </p:stCondLst>
                            <p:childTnLst>
                              <p:par>
                                <p:cTn id="53" presetID="4" presetClass="entr" presetSubtype="32" fill="hold" nodeType="clickEffect">
                                  <p:stCondLst>
                                    <p:cond delay="0"/>
                                  </p:stCondLst>
                                  <p:childTnLst>
                                    <p:set>
                                      <p:cBhvr>
                                        <p:cTn id="54" dur="1" fill="hold">
                                          <p:stCondLst>
                                            <p:cond delay="0"/>
                                          </p:stCondLst>
                                        </p:cTn>
                                        <p:tgtEl>
                                          <p:spTgt spid="103502"/>
                                        </p:tgtEl>
                                        <p:attrNameLst>
                                          <p:attrName>style.visibility</p:attrName>
                                        </p:attrNameLst>
                                      </p:cBhvr>
                                      <p:to>
                                        <p:strVal val="visible"/>
                                      </p:to>
                                    </p:set>
                                    <p:animEffect transition="in" filter="box(out)">
                                      <p:cBhvr>
                                        <p:cTn id="55" dur="500"/>
                                        <p:tgtEl>
                                          <p:spTgt spid="103502"/>
                                        </p:tgtEl>
                                      </p:cBhvr>
                                    </p:animEffect>
                                  </p:childTnLst>
                                  <p:subTnLst>
                                    <p:audio>
                                      <p:cMediaNode>
                                        <p:cTn display="0" masterRel="sameClick">
                                          <p:stCondLst>
                                            <p:cond evt="begin" delay="0">
                                              <p:tn val="53"/>
                                            </p:cond>
                                          </p:stCondLst>
                                          <p:endCondLst>
                                            <p:cond evt="onStopAudio" delay="0">
                                              <p:tgtEl>
                                                <p:sldTgt/>
                                              </p:tgtEl>
                                            </p:cond>
                                          </p:endCondLst>
                                        </p:cTn>
                                        <p:tgtEl>
                                          <p:sndTgt r:embed="rId3" name="camera.wav"/>
                                        </p:tgtEl>
                                      </p:cMediaNode>
                                    </p:audio>
                                  </p:subTnLst>
                                </p:cTn>
                              </p:par>
                            </p:childTnLst>
                          </p:cTn>
                        </p:par>
                      </p:childTnLst>
                    </p:cTn>
                  </p:par>
                  <p:par>
                    <p:cTn id="56" fill="hold">
                      <p:stCondLst>
                        <p:cond delay="indefinite"/>
                      </p:stCondLst>
                      <p:childTnLst>
                        <p:par>
                          <p:cTn id="57" fill="hold">
                            <p:stCondLst>
                              <p:cond delay="0"/>
                            </p:stCondLst>
                            <p:childTnLst>
                              <p:par>
                                <p:cTn id="58" presetID="4" presetClass="entr" presetSubtype="32" fill="hold" nodeType="clickEffect">
                                  <p:stCondLst>
                                    <p:cond delay="0"/>
                                  </p:stCondLst>
                                  <p:childTnLst>
                                    <p:set>
                                      <p:cBhvr>
                                        <p:cTn id="59" dur="1" fill="hold">
                                          <p:stCondLst>
                                            <p:cond delay="0"/>
                                          </p:stCondLst>
                                        </p:cTn>
                                        <p:tgtEl>
                                          <p:spTgt spid="103520"/>
                                        </p:tgtEl>
                                        <p:attrNameLst>
                                          <p:attrName>style.visibility</p:attrName>
                                        </p:attrNameLst>
                                      </p:cBhvr>
                                      <p:to>
                                        <p:strVal val="visible"/>
                                      </p:to>
                                    </p:set>
                                    <p:animEffect transition="in" filter="box(out)">
                                      <p:cBhvr>
                                        <p:cTn id="60" dur="500"/>
                                        <p:tgtEl>
                                          <p:spTgt spid="103520"/>
                                        </p:tgtEl>
                                      </p:cBhvr>
                                    </p:animEffect>
                                  </p:childTnLst>
                                  <p:subTnLst>
                                    <p:audio>
                                      <p:cMediaNode>
                                        <p:cTn display="0" masterRel="sameClick">
                                          <p:stCondLst>
                                            <p:cond evt="begin" delay="0">
                                              <p:tn val="58"/>
                                            </p:cond>
                                          </p:stCondLst>
                                          <p:endCondLst>
                                            <p:cond evt="onStopAudio" delay="0">
                                              <p:tgtEl>
                                                <p:sldTgt/>
                                              </p:tgtEl>
                                            </p:cond>
                                          </p:endCondLst>
                                        </p:cTn>
                                        <p:tgtEl>
                                          <p:sndTgt r:embed="rId3" name="camera.wav"/>
                                        </p:tgtEl>
                                      </p:cMediaNode>
                                    </p:audio>
                                  </p:subTnLst>
                                </p:cTn>
                              </p:par>
                            </p:childTnLst>
                          </p:cTn>
                        </p:par>
                      </p:childTnLst>
                    </p:cTn>
                  </p:par>
                  <p:par>
                    <p:cTn id="61" fill="hold">
                      <p:stCondLst>
                        <p:cond delay="indefinite"/>
                      </p:stCondLst>
                      <p:childTnLst>
                        <p:par>
                          <p:cTn id="62" fill="hold">
                            <p:stCondLst>
                              <p:cond delay="0"/>
                            </p:stCondLst>
                            <p:childTnLst>
                              <p:par>
                                <p:cTn id="63" presetID="4" presetClass="entr" presetSubtype="32" fill="hold" nodeType="clickEffect">
                                  <p:stCondLst>
                                    <p:cond delay="0"/>
                                  </p:stCondLst>
                                  <p:childTnLst>
                                    <p:set>
                                      <p:cBhvr>
                                        <p:cTn id="64" dur="1" fill="hold">
                                          <p:stCondLst>
                                            <p:cond delay="0"/>
                                          </p:stCondLst>
                                        </p:cTn>
                                        <p:tgtEl>
                                          <p:spTgt spid="2"/>
                                        </p:tgtEl>
                                        <p:attrNameLst>
                                          <p:attrName>style.visibility</p:attrName>
                                        </p:attrNameLst>
                                      </p:cBhvr>
                                      <p:to>
                                        <p:strVal val="visible"/>
                                      </p:to>
                                    </p:set>
                                    <p:animEffect transition="in" filter="box(out)">
                                      <p:cBhvr>
                                        <p:cTn id="65" dur="500"/>
                                        <p:tgtEl>
                                          <p:spTgt spid="2"/>
                                        </p:tgtEl>
                                      </p:cBhvr>
                                    </p:animEffect>
                                  </p:childTnLst>
                                  <p:subTnLst>
                                    <p:audio>
                                      <p:cMediaNode>
                                        <p:cTn display="0" masterRel="sameClick">
                                          <p:stCondLst>
                                            <p:cond evt="begin" delay="0">
                                              <p:tn val="63"/>
                                            </p:cond>
                                          </p:stCondLst>
                                          <p:endCondLst>
                                            <p:cond evt="onStopAudio" delay="0">
                                              <p:tgtEl>
                                                <p:sldTgt/>
                                              </p:tgtEl>
                                            </p:cond>
                                          </p:endCondLst>
                                        </p:cTn>
                                        <p:tgtEl>
                                          <p:sndTgt r:embed="rId3" name="camera.wav"/>
                                        </p:tgtEl>
                                      </p:cMediaNode>
                                    </p:audio>
                                  </p:subTnLst>
                                </p:cTn>
                              </p:par>
                            </p:childTnLst>
                          </p:cTn>
                        </p:par>
                      </p:childTnLst>
                    </p:cTn>
                  </p:par>
                  <p:par>
                    <p:cTn id="66" fill="hold">
                      <p:stCondLst>
                        <p:cond delay="indefinite"/>
                      </p:stCondLst>
                      <p:childTnLst>
                        <p:par>
                          <p:cTn id="67" fill="hold">
                            <p:stCondLst>
                              <p:cond delay="0"/>
                            </p:stCondLst>
                            <p:childTnLst>
                              <p:par>
                                <p:cTn id="68" presetID="22" presetClass="entr" presetSubtype="1" fill="hold" nodeType="click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up)">
                                      <p:cBhvr>
                                        <p:cTn id="70" dur="500"/>
                                        <p:tgtEl>
                                          <p:spTgt spid="8"/>
                                        </p:tgtEl>
                                      </p:cBhvr>
                                    </p:animEffect>
                                  </p:childTnLst>
                                  <p:subTnLst>
                                    <p:audio>
                                      <p:cMediaNode>
                                        <p:cTn display="0" masterRel="sameClick">
                                          <p:stCondLst>
                                            <p:cond evt="begin" delay="0">
                                              <p:tn val="68"/>
                                            </p:cond>
                                          </p:stCondLst>
                                          <p:endCondLst>
                                            <p:cond evt="onStopAudio" delay="0">
                                              <p:tgtEl>
                                                <p:sldTgt/>
                                              </p:tgtEl>
                                            </p:cond>
                                          </p:endCondLst>
                                        </p:cTn>
                                        <p:tgtEl>
                                          <p:sndTgt r:embed="rId3" name="camera.wav"/>
                                        </p:tgtEl>
                                      </p:cMediaNode>
                                    </p:audio>
                                  </p:subTnLst>
                                </p:cTn>
                              </p:par>
                            </p:childTnLst>
                          </p:cTn>
                        </p:par>
                      </p:childTnLst>
                    </p:cTn>
                  </p:par>
                  <p:par>
                    <p:cTn id="71" fill="hold">
                      <p:stCondLst>
                        <p:cond delay="indefinite"/>
                      </p:stCondLst>
                      <p:childTnLst>
                        <p:par>
                          <p:cTn id="72" fill="hold">
                            <p:stCondLst>
                              <p:cond delay="0"/>
                            </p:stCondLst>
                            <p:childTnLst>
                              <p:par>
                                <p:cTn id="73" presetID="4" presetClass="entr" presetSubtype="32" fill="hold" nodeType="clickEffect">
                                  <p:stCondLst>
                                    <p:cond delay="0"/>
                                  </p:stCondLst>
                                  <p:childTnLst>
                                    <p:set>
                                      <p:cBhvr>
                                        <p:cTn id="74" dur="1" fill="hold">
                                          <p:stCondLst>
                                            <p:cond delay="0"/>
                                          </p:stCondLst>
                                        </p:cTn>
                                        <p:tgtEl>
                                          <p:spTgt spid="103454"/>
                                        </p:tgtEl>
                                        <p:attrNameLst>
                                          <p:attrName>style.visibility</p:attrName>
                                        </p:attrNameLst>
                                      </p:cBhvr>
                                      <p:to>
                                        <p:strVal val="visible"/>
                                      </p:to>
                                    </p:set>
                                    <p:animEffect transition="in" filter="box(out)">
                                      <p:cBhvr>
                                        <p:cTn id="75" dur="500"/>
                                        <p:tgtEl>
                                          <p:spTgt spid="103454"/>
                                        </p:tgtEl>
                                      </p:cBhvr>
                                    </p:animEffect>
                                  </p:childTnLst>
                                  <p:subTnLst>
                                    <p:audio>
                                      <p:cMediaNode>
                                        <p:cTn display="0" masterRel="sameClick">
                                          <p:stCondLst>
                                            <p:cond evt="begin" delay="0">
                                              <p:tn val="73"/>
                                            </p:cond>
                                          </p:stCondLst>
                                          <p:endCondLst>
                                            <p:cond evt="onStopAudio" delay="0">
                                              <p:tgtEl>
                                                <p:sldTgt/>
                                              </p:tgtEl>
                                            </p:cond>
                                          </p:endCondLst>
                                        </p:cTn>
                                        <p:tgtEl>
                                          <p:sndTgt r:embed="rId3" name="camera.wav"/>
                                        </p:tgtEl>
                                      </p:cMediaNode>
                                    </p:audio>
                                  </p:subTnLst>
                                </p:cTn>
                              </p:par>
                            </p:childTnLst>
                          </p:cTn>
                        </p:par>
                      </p:childTnLst>
                    </p:cTn>
                  </p:par>
                  <p:par>
                    <p:cTn id="76" fill="hold">
                      <p:stCondLst>
                        <p:cond delay="indefinite"/>
                      </p:stCondLst>
                      <p:childTnLst>
                        <p:par>
                          <p:cTn id="77" fill="hold">
                            <p:stCondLst>
                              <p:cond delay="0"/>
                            </p:stCondLst>
                            <p:childTnLst>
                              <p:par>
                                <p:cTn id="78" presetID="4" presetClass="entr" presetSubtype="32" fill="hold" nodeType="clickEffect">
                                  <p:stCondLst>
                                    <p:cond delay="0"/>
                                  </p:stCondLst>
                                  <p:childTnLst>
                                    <p:set>
                                      <p:cBhvr>
                                        <p:cTn id="79" dur="1" fill="hold">
                                          <p:stCondLst>
                                            <p:cond delay="0"/>
                                          </p:stCondLst>
                                        </p:cTn>
                                        <p:tgtEl>
                                          <p:spTgt spid="103522"/>
                                        </p:tgtEl>
                                        <p:attrNameLst>
                                          <p:attrName>style.visibility</p:attrName>
                                        </p:attrNameLst>
                                      </p:cBhvr>
                                      <p:to>
                                        <p:strVal val="visible"/>
                                      </p:to>
                                    </p:set>
                                    <p:animEffect transition="in" filter="box(out)">
                                      <p:cBhvr>
                                        <p:cTn id="80" dur="500"/>
                                        <p:tgtEl>
                                          <p:spTgt spid="103522"/>
                                        </p:tgtEl>
                                      </p:cBhvr>
                                    </p:animEffect>
                                  </p:childTnLst>
                                  <p:subTnLst>
                                    <p:audio>
                                      <p:cMediaNode>
                                        <p:cTn display="0" masterRel="sameClick">
                                          <p:stCondLst>
                                            <p:cond evt="begin" delay="0">
                                              <p:tn val="78"/>
                                            </p:cond>
                                          </p:stCondLst>
                                          <p:endCondLst>
                                            <p:cond evt="onStopAudio" delay="0">
                                              <p:tgtEl>
                                                <p:sldTgt/>
                                              </p:tgtEl>
                                            </p:cond>
                                          </p:endCondLst>
                                        </p:cTn>
                                        <p:tgtEl>
                                          <p:sndTgt r:embed="rId3" name="camera.wav"/>
                                        </p:tgtEl>
                                      </p:cMediaNode>
                                    </p:audio>
                                  </p:subTnLst>
                                </p:cTn>
                              </p:par>
                            </p:childTnLst>
                          </p:cTn>
                        </p:par>
                      </p:childTnLst>
                    </p:cTn>
                  </p:par>
                  <p:par>
                    <p:cTn id="81" fill="hold">
                      <p:stCondLst>
                        <p:cond delay="indefinite"/>
                      </p:stCondLst>
                      <p:childTnLst>
                        <p:par>
                          <p:cTn id="82" fill="hold">
                            <p:stCondLst>
                              <p:cond delay="0"/>
                            </p:stCondLst>
                            <p:childTnLst>
                              <p:par>
                                <p:cTn id="83" presetID="22" presetClass="entr" presetSubtype="8" fill="hold" nodeType="clickEffect">
                                  <p:stCondLst>
                                    <p:cond delay="0"/>
                                  </p:stCondLst>
                                  <p:childTnLst>
                                    <p:set>
                                      <p:cBhvr>
                                        <p:cTn id="84" dur="1" fill="hold">
                                          <p:stCondLst>
                                            <p:cond delay="0"/>
                                          </p:stCondLst>
                                        </p:cTn>
                                        <p:tgtEl>
                                          <p:spTgt spid="103523"/>
                                        </p:tgtEl>
                                        <p:attrNameLst>
                                          <p:attrName>style.visibility</p:attrName>
                                        </p:attrNameLst>
                                      </p:cBhvr>
                                      <p:to>
                                        <p:strVal val="visible"/>
                                      </p:to>
                                    </p:set>
                                    <p:animEffect transition="in" filter="wipe(left)">
                                      <p:cBhvr>
                                        <p:cTn id="85" dur="500"/>
                                        <p:tgtEl>
                                          <p:spTgt spid="103523"/>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nodeType="clickEffect">
                                  <p:stCondLst>
                                    <p:cond delay="0"/>
                                  </p:stCondLst>
                                  <p:childTnLst>
                                    <p:set>
                                      <p:cBhvr>
                                        <p:cTn id="89" dur="1" fill="hold">
                                          <p:stCondLst>
                                            <p:cond delay="0"/>
                                          </p:stCondLst>
                                        </p:cTn>
                                        <p:tgtEl>
                                          <p:spTgt spid="103524"/>
                                        </p:tgtEl>
                                        <p:attrNameLst>
                                          <p:attrName>style.visibility</p:attrName>
                                        </p:attrNameLst>
                                      </p:cBhvr>
                                      <p:to>
                                        <p:strVal val="visible"/>
                                      </p:to>
                                    </p:set>
                                    <p:animEffect transition="in" filter="wipe(left)">
                                      <p:cBhvr>
                                        <p:cTn id="90" dur="500"/>
                                        <p:tgtEl>
                                          <p:spTgt spid="103524"/>
                                        </p:tgtEl>
                                      </p:cBhvr>
                                    </p:animEffect>
                                  </p:childTnLst>
                                </p:cTn>
                              </p:par>
                            </p:childTnLst>
                          </p:cTn>
                        </p:par>
                      </p:childTnLst>
                    </p:cTn>
                  </p:par>
                  <p:par>
                    <p:cTn id="91" fill="hold">
                      <p:stCondLst>
                        <p:cond delay="indefinite"/>
                      </p:stCondLst>
                      <p:childTnLst>
                        <p:par>
                          <p:cTn id="92" fill="hold">
                            <p:stCondLst>
                              <p:cond delay="0"/>
                            </p:stCondLst>
                            <p:childTnLst>
                              <p:par>
                                <p:cTn id="93" presetID="19" presetClass="entr" presetSubtype="10" fill="hold" grpId="0" nodeType="clickEffect">
                                  <p:stCondLst>
                                    <p:cond delay="0"/>
                                  </p:stCondLst>
                                  <p:childTnLst>
                                    <p:set>
                                      <p:cBhvr>
                                        <p:cTn id="94" dur="1" fill="hold">
                                          <p:stCondLst>
                                            <p:cond delay="0"/>
                                          </p:stCondLst>
                                        </p:cTn>
                                        <p:tgtEl>
                                          <p:spTgt spid="103453"/>
                                        </p:tgtEl>
                                        <p:attrNameLst>
                                          <p:attrName>style.visibility</p:attrName>
                                        </p:attrNameLst>
                                      </p:cBhvr>
                                      <p:to>
                                        <p:strVal val="visible"/>
                                      </p:to>
                                    </p:set>
                                    <p:anim calcmode="lin" valueType="num">
                                      <p:cBhvr>
                                        <p:cTn id="95" dur="5000" fill="hold"/>
                                        <p:tgtEl>
                                          <p:spTgt spid="103453"/>
                                        </p:tgtEl>
                                        <p:attrNameLst>
                                          <p:attrName>ppt_w</p:attrName>
                                        </p:attrNameLst>
                                      </p:cBhvr>
                                      <p:tavLst>
                                        <p:tav tm="0" fmla="#ppt_w*sin(2.5*pi*$)">
                                          <p:val>
                                            <p:fltVal val="0"/>
                                          </p:val>
                                        </p:tav>
                                        <p:tav tm="100000">
                                          <p:val>
                                            <p:fltVal val="1"/>
                                          </p:val>
                                        </p:tav>
                                      </p:tavLst>
                                    </p:anim>
                                    <p:anim calcmode="lin" valueType="num">
                                      <p:cBhvr>
                                        <p:cTn id="96" dur="5000" fill="hold"/>
                                        <p:tgtEl>
                                          <p:spTgt spid="103453"/>
                                        </p:tgtEl>
                                        <p:attrNameLst>
                                          <p:attrName>ppt_h</p:attrName>
                                        </p:attrNameLst>
                                      </p:cBhvr>
                                      <p:tavLst>
                                        <p:tav tm="0">
                                          <p:val>
                                            <p:strVal val="#ppt_h"/>
                                          </p:val>
                                        </p:tav>
                                        <p:tav tm="100000">
                                          <p:val>
                                            <p:strVal val="#ppt_h"/>
                                          </p:val>
                                        </p:tav>
                                      </p:tavLst>
                                    </p:anim>
                                  </p:childTnLst>
                                </p:cTn>
                              </p:par>
                            </p:childTnLst>
                          </p:cTn>
                        </p:par>
                      </p:childTnLst>
                    </p:cTn>
                  </p:par>
                  <p:par>
                    <p:cTn id="97" fill="hold">
                      <p:stCondLst>
                        <p:cond delay="indefinite"/>
                      </p:stCondLst>
                      <p:childTnLst>
                        <p:par>
                          <p:cTn id="98" fill="hold">
                            <p:stCondLst>
                              <p:cond delay="0"/>
                            </p:stCondLst>
                            <p:childTnLst>
                              <p:par>
                                <p:cTn id="99" presetID="22" presetClass="entr" presetSubtype="8" fill="hold" nodeType="clickEffect">
                                  <p:stCondLst>
                                    <p:cond delay="0"/>
                                  </p:stCondLst>
                                  <p:childTnLst>
                                    <p:set>
                                      <p:cBhvr>
                                        <p:cTn id="100" dur="1" fill="hold">
                                          <p:stCondLst>
                                            <p:cond delay="0"/>
                                          </p:stCondLst>
                                        </p:cTn>
                                        <p:tgtEl>
                                          <p:spTgt spid="103525"/>
                                        </p:tgtEl>
                                        <p:attrNameLst>
                                          <p:attrName>style.visibility</p:attrName>
                                        </p:attrNameLst>
                                      </p:cBhvr>
                                      <p:to>
                                        <p:strVal val="visible"/>
                                      </p:to>
                                    </p:set>
                                    <p:animEffect transition="in" filter="wipe(left)">
                                      <p:cBhvr>
                                        <p:cTn id="101" dur="500"/>
                                        <p:tgtEl>
                                          <p:spTgt spid="1035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49" grpId="0" build="p"/>
      <p:bldP spid="103450" grpId="0" build="p" advAuto="1000"/>
      <p:bldP spid="103452" grpId="0" build="p"/>
      <p:bldP spid="103453" grpId="0" bldLvl="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04450" name="Text Box 2"/>
          <p:cNvSpPr txBox="1"/>
          <p:nvPr>
            <p:custDataLst>
              <p:tags r:id="rId3"/>
            </p:custDataLst>
          </p:nvPr>
        </p:nvSpPr>
        <p:spPr>
          <a:xfrm>
            <a:off x="495300" y="575945"/>
            <a:ext cx="7234238" cy="519113"/>
          </a:xfrm>
          <a:prstGeom prst="rect">
            <a:avLst/>
          </a:prstGeom>
          <a:noFill/>
          <a:ln w="9525">
            <a:noFill/>
          </a:ln>
        </p:spPr>
        <p:txBody>
          <a:bodyPr>
            <a:spAutoFit/>
          </a:bodyPr>
          <a:lstStyle/>
          <a:p>
            <a:pPr eaLnBrk="0" hangingPunct="0">
              <a:spcBef>
                <a:spcPct val="50000"/>
              </a:spcBef>
            </a:pPr>
            <a:r>
              <a:rPr lang="zh-CN" altLang="en-US" sz="2800" b="1" dirty="0">
                <a:solidFill>
                  <a:schemeClr val="bg1"/>
                </a:solidFill>
                <a:latin typeface="Times New Roman" panose="02020603050405020304" pitchFamily="18" charset="0"/>
              </a:rPr>
              <a:t>例：如图电路，用叠加原理计算电流</a:t>
            </a:r>
            <a:r>
              <a:rPr lang="en-US" altLang="zh-CN" sz="2800" b="1" i="1" dirty="0">
                <a:solidFill>
                  <a:schemeClr val="bg1"/>
                </a:solidFill>
                <a:latin typeface="Times New Roman" panose="02020603050405020304" pitchFamily="18" charset="0"/>
              </a:rPr>
              <a:t>I</a:t>
            </a:r>
            <a:r>
              <a:rPr lang="zh-CN" altLang="en-US" sz="2800" b="1" dirty="0">
                <a:solidFill>
                  <a:schemeClr val="bg1"/>
                </a:solidFill>
                <a:latin typeface="Times New Roman" panose="02020603050405020304" pitchFamily="18" charset="0"/>
              </a:rPr>
              <a:t>。</a:t>
            </a:r>
          </a:p>
        </p:txBody>
      </p:sp>
      <p:sp>
        <p:nvSpPr>
          <p:cNvPr id="104451" name="Rectangle 3"/>
          <p:cNvSpPr/>
          <p:nvPr>
            <p:custDataLst>
              <p:tags r:id="rId4"/>
            </p:custDataLst>
          </p:nvPr>
        </p:nvSpPr>
        <p:spPr>
          <a:xfrm>
            <a:off x="495300" y="1308100"/>
            <a:ext cx="898525" cy="519113"/>
          </a:xfrm>
          <a:prstGeom prst="rect">
            <a:avLst/>
          </a:prstGeom>
          <a:noFill/>
          <a:ln w="9525">
            <a:noFill/>
          </a:ln>
        </p:spPr>
        <p:txBody>
          <a:bodyPr wrap="none">
            <a:spAutoFit/>
          </a:bodyPr>
          <a:lstStyle/>
          <a:p>
            <a:r>
              <a:rPr lang="zh-CN" altLang="en-US" sz="2800" b="1" dirty="0">
                <a:solidFill>
                  <a:srgbClr val="FF0066"/>
                </a:solidFill>
                <a:latin typeface="Times New Roman" panose="02020603050405020304" pitchFamily="18" charset="0"/>
              </a:rPr>
              <a:t>解：</a:t>
            </a:r>
          </a:p>
        </p:txBody>
      </p:sp>
      <p:grpSp>
        <p:nvGrpSpPr>
          <p:cNvPr id="2" name="Group 4"/>
          <p:cNvGrpSpPr/>
          <p:nvPr/>
        </p:nvGrpSpPr>
        <p:grpSpPr>
          <a:xfrm>
            <a:off x="755650" y="1846263"/>
            <a:ext cx="2330450" cy="2901950"/>
            <a:chOff x="380" y="852"/>
            <a:chExt cx="1468" cy="1828"/>
          </a:xfrm>
        </p:grpSpPr>
        <p:sp>
          <p:nvSpPr>
            <p:cNvPr id="43089" name="AutoShape 5"/>
            <p:cNvSpPr/>
            <p:nvPr>
              <p:custDataLst>
                <p:tags r:id="rId72"/>
              </p:custDataLst>
            </p:nvPr>
          </p:nvSpPr>
          <p:spPr>
            <a:xfrm>
              <a:off x="465" y="852"/>
              <a:ext cx="1246" cy="1216"/>
            </a:xfrm>
            <a:prstGeom prst="diamond">
              <a:avLst/>
            </a:prstGeom>
            <a:noFill/>
            <a:ln w="2857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3090" name="Line 6"/>
            <p:cNvSpPr/>
            <p:nvPr>
              <p:custDataLst>
                <p:tags r:id="rId73"/>
              </p:custDataLst>
            </p:nvPr>
          </p:nvSpPr>
          <p:spPr>
            <a:xfrm>
              <a:off x="1086" y="852"/>
              <a:ext cx="0" cy="1212"/>
            </a:xfrm>
            <a:prstGeom prst="line">
              <a:avLst/>
            </a:prstGeom>
            <a:ln w="28575" cap="flat" cmpd="sng">
              <a:solidFill>
                <a:schemeClr val="tx1"/>
              </a:solidFill>
              <a:prstDash val="solid"/>
              <a:headEnd type="none" w="med" len="med"/>
              <a:tailEnd type="none" w="med" len="med"/>
            </a:ln>
          </p:spPr>
        </p:sp>
        <p:sp>
          <p:nvSpPr>
            <p:cNvPr id="43091" name="Line 7"/>
            <p:cNvSpPr/>
            <p:nvPr>
              <p:custDataLst>
                <p:tags r:id="rId74"/>
              </p:custDataLst>
            </p:nvPr>
          </p:nvSpPr>
          <p:spPr>
            <a:xfrm flipH="1">
              <a:off x="459" y="1457"/>
              <a:ext cx="0" cy="876"/>
            </a:xfrm>
            <a:prstGeom prst="line">
              <a:avLst/>
            </a:prstGeom>
            <a:ln w="28575" cap="flat" cmpd="sng">
              <a:solidFill>
                <a:schemeClr val="tx1"/>
              </a:solidFill>
              <a:prstDash val="solid"/>
              <a:headEnd type="none" w="med" len="med"/>
              <a:tailEnd type="none" w="med" len="med"/>
            </a:ln>
          </p:spPr>
        </p:sp>
        <p:sp>
          <p:nvSpPr>
            <p:cNvPr id="43092" name="Line 8"/>
            <p:cNvSpPr/>
            <p:nvPr>
              <p:custDataLst>
                <p:tags r:id="rId75"/>
              </p:custDataLst>
            </p:nvPr>
          </p:nvSpPr>
          <p:spPr>
            <a:xfrm flipH="1">
              <a:off x="1712" y="1457"/>
              <a:ext cx="0" cy="876"/>
            </a:xfrm>
            <a:prstGeom prst="line">
              <a:avLst/>
            </a:prstGeom>
            <a:ln w="28575" cap="flat" cmpd="sng">
              <a:solidFill>
                <a:schemeClr val="tx1"/>
              </a:solidFill>
              <a:prstDash val="solid"/>
              <a:headEnd type="none" w="med" len="med"/>
              <a:tailEnd type="none" w="med" len="med"/>
            </a:ln>
          </p:spPr>
        </p:sp>
        <p:sp>
          <p:nvSpPr>
            <p:cNvPr id="43093" name="Rectangle 9"/>
            <p:cNvSpPr/>
            <p:nvPr>
              <p:custDataLst>
                <p:tags r:id="rId76"/>
              </p:custDataLst>
            </p:nvPr>
          </p:nvSpPr>
          <p:spPr>
            <a:xfrm rot="2486566">
              <a:off x="746" y="1077"/>
              <a:ext cx="82" cy="167"/>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3094" name="Rectangle 10"/>
            <p:cNvSpPr/>
            <p:nvPr>
              <p:custDataLst>
                <p:tags r:id="rId77"/>
              </p:custDataLst>
            </p:nvPr>
          </p:nvSpPr>
          <p:spPr>
            <a:xfrm rot="2486566">
              <a:off x="1367" y="1684"/>
              <a:ext cx="82" cy="166"/>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3095" name="Rectangle 11"/>
            <p:cNvSpPr/>
            <p:nvPr>
              <p:custDataLst>
                <p:tags r:id="rId78"/>
              </p:custDataLst>
            </p:nvPr>
          </p:nvSpPr>
          <p:spPr>
            <a:xfrm rot="-2486566" flipH="1">
              <a:off x="724" y="1673"/>
              <a:ext cx="82" cy="166"/>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3096" name="Rectangle 12"/>
            <p:cNvSpPr/>
            <p:nvPr>
              <p:custDataLst>
                <p:tags r:id="rId79"/>
              </p:custDataLst>
            </p:nvPr>
          </p:nvSpPr>
          <p:spPr>
            <a:xfrm rot="-2486566" flipH="1">
              <a:off x="1367" y="1083"/>
              <a:ext cx="82" cy="166"/>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3097" name="Rectangle 13"/>
            <p:cNvSpPr/>
            <p:nvPr>
              <p:custDataLst>
                <p:tags r:id="rId80"/>
              </p:custDataLst>
            </p:nvPr>
          </p:nvSpPr>
          <p:spPr>
            <a:xfrm>
              <a:off x="432" y="900"/>
              <a:ext cx="360" cy="288"/>
            </a:xfrm>
            <a:prstGeom prst="rect">
              <a:avLst/>
            </a:prstGeom>
            <a:noFill/>
            <a:ln w="9525">
              <a:noFill/>
            </a:ln>
          </p:spPr>
          <p:txBody>
            <a:bodyPr wrap="none">
              <a:spAutoFit/>
            </a:bodyPr>
            <a:lstStyle/>
            <a:p>
              <a:r>
                <a:rPr lang="en-US" altLang="zh-CN" b="1" dirty="0">
                  <a:solidFill>
                    <a:srgbClr val="0033CC"/>
                  </a:solidFill>
                  <a:latin typeface="Times New Roman" panose="02020603050405020304" pitchFamily="18" charset="0"/>
                  <a:sym typeface="Symbol" panose="05050102010706020507" pitchFamily="18" charset="2"/>
                </a:rPr>
                <a:t>4</a:t>
              </a:r>
            </a:p>
          </p:txBody>
        </p:sp>
        <p:sp>
          <p:nvSpPr>
            <p:cNvPr id="43098" name="Rectangle 14"/>
            <p:cNvSpPr/>
            <p:nvPr>
              <p:custDataLst>
                <p:tags r:id="rId81"/>
              </p:custDataLst>
            </p:nvPr>
          </p:nvSpPr>
          <p:spPr>
            <a:xfrm>
              <a:off x="1488" y="996"/>
              <a:ext cx="360" cy="288"/>
            </a:xfrm>
            <a:prstGeom prst="rect">
              <a:avLst/>
            </a:prstGeom>
            <a:noFill/>
            <a:ln w="9525">
              <a:noFill/>
            </a:ln>
          </p:spPr>
          <p:txBody>
            <a:bodyPr wrap="none">
              <a:spAutoFit/>
            </a:bodyPr>
            <a:lstStyle/>
            <a:p>
              <a:r>
                <a:rPr lang="en-US" altLang="zh-CN" b="1" dirty="0">
                  <a:solidFill>
                    <a:srgbClr val="0033CC"/>
                  </a:solidFill>
                  <a:latin typeface="Times New Roman" panose="02020603050405020304" pitchFamily="18" charset="0"/>
                  <a:sym typeface="Symbol" panose="05050102010706020507" pitchFamily="18" charset="2"/>
                </a:rPr>
                <a:t>4</a:t>
              </a:r>
            </a:p>
          </p:txBody>
        </p:sp>
        <p:sp>
          <p:nvSpPr>
            <p:cNvPr id="43099" name="Rectangle 15"/>
            <p:cNvSpPr/>
            <p:nvPr>
              <p:custDataLst>
                <p:tags r:id="rId82"/>
              </p:custDataLst>
            </p:nvPr>
          </p:nvSpPr>
          <p:spPr>
            <a:xfrm>
              <a:off x="528" y="1764"/>
              <a:ext cx="360" cy="288"/>
            </a:xfrm>
            <a:prstGeom prst="rect">
              <a:avLst/>
            </a:prstGeom>
            <a:noFill/>
            <a:ln w="9525">
              <a:noFill/>
            </a:ln>
          </p:spPr>
          <p:txBody>
            <a:bodyPr wrap="none">
              <a:spAutoFit/>
            </a:bodyPr>
            <a:lstStyle/>
            <a:p>
              <a:r>
                <a:rPr lang="en-US" altLang="zh-CN" b="1" dirty="0">
                  <a:solidFill>
                    <a:srgbClr val="0033CC"/>
                  </a:solidFill>
                  <a:latin typeface="Times New Roman" panose="02020603050405020304" pitchFamily="18" charset="0"/>
                  <a:sym typeface="Symbol" panose="05050102010706020507" pitchFamily="18" charset="2"/>
                </a:rPr>
                <a:t>6</a:t>
              </a:r>
            </a:p>
          </p:txBody>
        </p:sp>
        <p:sp>
          <p:nvSpPr>
            <p:cNvPr id="43100" name="Rectangle 16"/>
            <p:cNvSpPr/>
            <p:nvPr>
              <p:custDataLst>
                <p:tags r:id="rId83"/>
              </p:custDataLst>
            </p:nvPr>
          </p:nvSpPr>
          <p:spPr>
            <a:xfrm>
              <a:off x="1356" y="1740"/>
              <a:ext cx="360" cy="288"/>
            </a:xfrm>
            <a:prstGeom prst="rect">
              <a:avLst/>
            </a:prstGeom>
            <a:noFill/>
            <a:ln w="9525">
              <a:noFill/>
            </a:ln>
          </p:spPr>
          <p:txBody>
            <a:bodyPr>
              <a:spAutoFit/>
            </a:bodyPr>
            <a:lstStyle/>
            <a:p>
              <a:r>
                <a:rPr lang="en-US" altLang="zh-CN" b="1" dirty="0">
                  <a:solidFill>
                    <a:srgbClr val="0033CC"/>
                  </a:solidFill>
                  <a:latin typeface="Times New Roman" panose="02020603050405020304" pitchFamily="18" charset="0"/>
                  <a:sym typeface="Symbol" panose="05050102010706020507" pitchFamily="18" charset="2"/>
                </a:rPr>
                <a:t>2</a:t>
              </a:r>
            </a:p>
          </p:txBody>
        </p:sp>
        <p:grpSp>
          <p:nvGrpSpPr>
            <p:cNvPr id="43101" name="Group 17"/>
            <p:cNvGrpSpPr/>
            <p:nvPr/>
          </p:nvGrpSpPr>
          <p:grpSpPr>
            <a:xfrm>
              <a:off x="965" y="1305"/>
              <a:ext cx="234" cy="214"/>
              <a:chOff x="1950" y="2627"/>
              <a:chExt cx="234" cy="214"/>
            </a:xfrm>
          </p:grpSpPr>
          <p:sp>
            <p:nvSpPr>
              <p:cNvPr id="43111" name="Oval 18"/>
              <p:cNvSpPr/>
              <p:nvPr>
                <p:custDataLst>
                  <p:tags r:id="rId93"/>
                </p:custDataLst>
              </p:nvPr>
            </p:nvSpPr>
            <p:spPr>
              <a:xfrm>
                <a:off x="1959" y="2627"/>
                <a:ext cx="218" cy="214"/>
              </a:xfrm>
              <a:prstGeom prst="ellipse">
                <a:avLst/>
              </a:prstGeom>
              <a:solidFill>
                <a:schemeClr val="bg1"/>
              </a:solid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3112" name="Line 19"/>
              <p:cNvSpPr/>
              <p:nvPr>
                <p:custDataLst>
                  <p:tags r:id="rId94"/>
                </p:custDataLst>
              </p:nvPr>
            </p:nvSpPr>
            <p:spPr>
              <a:xfrm>
                <a:off x="1950" y="2736"/>
                <a:ext cx="234" cy="0"/>
              </a:xfrm>
              <a:prstGeom prst="line">
                <a:avLst/>
              </a:prstGeom>
              <a:ln w="28575" cap="flat" cmpd="sng">
                <a:solidFill>
                  <a:srgbClr val="0033CC"/>
                </a:solidFill>
                <a:prstDash val="solid"/>
                <a:headEnd type="none" w="med" len="med"/>
                <a:tailEnd type="none" w="med" len="med"/>
              </a:ln>
            </p:spPr>
          </p:sp>
        </p:grpSp>
        <p:sp>
          <p:nvSpPr>
            <p:cNvPr id="43102" name="Line 20"/>
            <p:cNvSpPr/>
            <p:nvPr>
              <p:custDataLst>
                <p:tags r:id="rId84"/>
              </p:custDataLst>
            </p:nvPr>
          </p:nvSpPr>
          <p:spPr>
            <a:xfrm flipV="1">
              <a:off x="1085" y="1113"/>
              <a:ext cx="0" cy="174"/>
            </a:xfrm>
            <a:prstGeom prst="line">
              <a:avLst/>
            </a:prstGeom>
            <a:ln w="28575" cap="flat" cmpd="sng">
              <a:solidFill>
                <a:srgbClr val="FF0066"/>
              </a:solidFill>
              <a:prstDash val="solid"/>
              <a:headEnd type="none" w="med" len="med"/>
              <a:tailEnd type="stealth" w="med" len="med"/>
            </a:ln>
          </p:spPr>
        </p:sp>
        <p:sp>
          <p:nvSpPr>
            <p:cNvPr id="43103" name="Text Box 21"/>
            <p:cNvSpPr txBox="1"/>
            <p:nvPr>
              <p:custDataLst>
                <p:tags r:id="rId85"/>
              </p:custDataLst>
            </p:nvPr>
          </p:nvSpPr>
          <p:spPr>
            <a:xfrm>
              <a:off x="380" y="1142"/>
              <a:ext cx="273" cy="288"/>
            </a:xfrm>
            <a:prstGeom prst="rect">
              <a:avLst/>
            </a:prstGeom>
            <a:noFill/>
            <a:ln w="9525">
              <a:noFill/>
            </a:ln>
          </p:spPr>
          <p:txBody>
            <a:bodyPr>
              <a:spAutoFit/>
            </a:bodyPr>
            <a:lstStyle/>
            <a:p>
              <a:r>
                <a:rPr lang="en-US" altLang="zh-CN" b="1" i="1" dirty="0">
                  <a:solidFill>
                    <a:srgbClr val="FF0066"/>
                  </a:solidFill>
                  <a:latin typeface="Times New Roman" panose="02020603050405020304" pitchFamily="18" charset="0"/>
                </a:rPr>
                <a:t>I</a:t>
              </a:r>
              <a:endParaRPr lang="en-US" altLang="zh-CN" b="1" baseline="-25000" dirty="0">
                <a:solidFill>
                  <a:srgbClr val="FF0066"/>
                </a:solidFill>
                <a:latin typeface="Times New Roman" panose="02020603050405020304" pitchFamily="18" charset="0"/>
              </a:endParaRPr>
            </a:p>
          </p:txBody>
        </p:sp>
        <p:sp>
          <p:nvSpPr>
            <p:cNvPr id="43104" name="Rectangle 22"/>
            <p:cNvSpPr/>
            <p:nvPr>
              <p:custDataLst>
                <p:tags r:id="rId86"/>
              </p:custDataLst>
            </p:nvPr>
          </p:nvSpPr>
          <p:spPr>
            <a:xfrm>
              <a:off x="576" y="1312"/>
              <a:ext cx="447" cy="288"/>
            </a:xfrm>
            <a:prstGeom prst="rect">
              <a:avLst/>
            </a:prstGeom>
            <a:noFill/>
            <a:ln w="9525">
              <a:noFill/>
            </a:ln>
          </p:spPr>
          <p:txBody>
            <a:bodyPr wrap="none">
              <a:spAutoFit/>
            </a:bodyPr>
            <a:lstStyle/>
            <a:p>
              <a:r>
                <a:rPr lang="en-US" altLang="zh-CN" b="1" dirty="0">
                  <a:solidFill>
                    <a:srgbClr val="0033CC"/>
                  </a:solidFill>
                  <a:latin typeface="Times New Roman" panose="02020603050405020304" pitchFamily="18" charset="0"/>
                  <a:sym typeface="Symbol" panose="05050102010706020507" pitchFamily="18" charset="2"/>
                </a:rPr>
                <a:t>10A</a:t>
              </a:r>
            </a:p>
          </p:txBody>
        </p:sp>
        <p:sp>
          <p:nvSpPr>
            <p:cNvPr id="43105" name="Line 23"/>
            <p:cNvSpPr/>
            <p:nvPr>
              <p:custDataLst>
                <p:tags r:id="rId87"/>
              </p:custDataLst>
            </p:nvPr>
          </p:nvSpPr>
          <p:spPr>
            <a:xfrm>
              <a:off x="1086" y="2244"/>
              <a:ext cx="0" cy="168"/>
            </a:xfrm>
            <a:prstGeom prst="line">
              <a:avLst/>
            </a:prstGeom>
            <a:ln w="28575" cap="flat" cmpd="sng">
              <a:solidFill>
                <a:schemeClr val="tx1"/>
              </a:solidFill>
              <a:prstDash val="solid"/>
              <a:headEnd type="none" w="med" len="med"/>
              <a:tailEnd type="none" w="med" len="med"/>
            </a:ln>
          </p:spPr>
        </p:sp>
        <p:sp>
          <p:nvSpPr>
            <p:cNvPr id="43106" name="Line 24"/>
            <p:cNvSpPr/>
            <p:nvPr>
              <p:custDataLst>
                <p:tags r:id="rId88"/>
              </p:custDataLst>
            </p:nvPr>
          </p:nvSpPr>
          <p:spPr>
            <a:xfrm>
              <a:off x="1146" y="2268"/>
              <a:ext cx="0" cy="96"/>
            </a:xfrm>
            <a:prstGeom prst="line">
              <a:avLst/>
            </a:prstGeom>
            <a:ln w="28575" cap="flat" cmpd="sng">
              <a:solidFill>
                <a:schemeClr val="tx1"/>
              </a:solidFill>
              <a:prstDash val="solid"/>
              <a:headEnd type="none" w="med" len="med"/>
              <a:tailEnd type="none" w="med" len="med"/>
            </a:ln>
          </p:spPr>
        </p:sp>
        <p:sp>
          <p:nvSpPr>
            <p:cNvPr id="43107" name="Line 25"/>
            <p:cNvSpPr/>
            <p:nvPr>
              <p:custDataLst>
                <p:tags r:id="rId89"/>
              </p:custDataLst>
            </p:nvPr>
          </p:nvSpPr>
          <p:spPr>
            <a:xfrm>
              <a:off x="456" y="2322"/>
              <a:ext cx="630" cy="0"/>
            </a:xfrm>
            <a:prstGeom prst="line">
              <a:avLst/>
            </a:prstGeom>
            <a:ln w="28575" cap="flat" cmpd="sng">
              <a:solidFill>
                <a:schemeClr val="tx1"/>
              </a:solidFill>
              <a:prstDash val="solid"/>
              <a:headEnd type="none" w="med" len="med"/>
              <a:tailEnd type="none" w="med" len="med"/>
            </a:ln>
          </p:spPr>
        </p:sp>
        <p:sp>
          <p:nvSpPr>
            <p:cNvPr id="43108" name="Line 26"/>
            <p:cNvSpPr/>
            <p:nvPr>
              <p:custDataLst>
                <p:tags r:id="rId90"/>
              </p:custDataLst>
            </p:nvPr>
          </p:nvSpPr>
          <p:spPr>
            <a:xfrm>
              <a:off x="1146" y="2322"/>
              <a:ext cx="558" cy="0"/>
            </a:xfrm>
            <a:prstGeom prst="line">
              <a:avLst/>
            </a:prstGeom>
            <a:ln w="28575" cap="flat" cmpd="sng">
              <a:solidFill>
                <a:schemeClr val="tx1"/>
              </a:solidFill>
              <a:prstDash val="solid"/>
              <a:headEnd type="none" w="med" len="med"/>
              <a:tailEnd type="none" w="med" len="med"/>
            </a:ln>
          </p:spPr>
        </p:sp>
        <p:sp>
          <p:nvSpPr>
            <p:cNvPr id="43109" name="Rectangle 27"/>
            <p:cNvSpPr/>
            <p:nvPr>
              <p:custDataLst>
                <p:tags r:id="rId91"/>
              </p:custDataLst>
            </p:nvPr>
          </p:nvSpPr>
          <p:spPr>
            <a:xfrm>
              <a:off x="912" y="2392"/>
              <a:ext cx="351" cy="288"/>
            </a:xfrm>
            <a:prstGeom prst="rect">
              <a:avLst/>
            </a:prstGeom>
            <a:noFill/>
            <a:ln w="9525">
              <a:noFill/>
            </a:ln>
          </p:spPr>
          <p:txBody>
            <a:bodyPr wrap="none">
              <a:spAutoFit/>
            </a:bodyPr>
            <a:lstStyle/>
            <a:p>
              <a:r>
                <a:rPr lang="en-US" altLang="zh-CN" b="1" dirty="0">
                  <a:solidFill>
                    <a:srgbClr val="0033CC"/>
                  </a:solidFill>
                  <a:latin typeface="Times New Roman" panose="02020603050405020304" pitchFamily="18" charset="0"/>
                  <a:sym typeface="Symbol" panose="05050102010706020507" pitchFamily="18" charset="2"/>
                </a:rPr>
                <a:t>8V</a:t>
              </a:r>
            </a:p>
          </p:txBody>
        </p:sp>
        <p:sp>
          <p:nvSpPr>
            <p:cNvPr id="43110" name="Line 28"/>
            <p:cNvSpPr/>
            <p:nvPr>
              <p:custDataLst>
                <p:tags r:id="rId92"/>
              </p:custDataLst>
            </p:nvPr>
          </p:nvSpPr>
          <p:spPr>
            <a:xfrm rot="-8351095">
              <a:off x="554" y="1291"/>
              <a:ext cx="1" cy="174"/>
            </a:xfrm>
            <a:prstGeom prst="line">
              <a:avLst/>
            </a:prstGeom>
            <a:ln w="28575" cap="flat" cmpd="sng">
              <a:solidFill>
                <a:srgbClr val="FF0066"/>
              </a:solidFill>
              <a:prstDash val="solid"/>
              <a:headEnd type="none" w="med" len="med"/>
              <a:tailEnd type="stealth" w="med" len="med"/>
            </a:ln>
          </p:spPr>
        </p:sp>
      </p:grpSp>
      <p:graphicFrame>
        <p:nvGraphicFramePr>
          <p:cNvPr id="104477" name="Object 29"/>
          <p:cNvGraphicFramePr/>
          <p:nvPr>
            <p:custDataLst>
              <p:tags r:id="rId5"/>
            </p:custDataLst>
          </p:nvPr>
        </p:nvGraphicFramePr>
        <p:xfrm>
          <a:off x="2838450" y="2646363"/>
          <a:ext cx="623888" cy="455612"/>
        </p:xfrm>
        <a:graphic>
          <a:graphicData uri="http://schemas.openxmlformats.org/presentationml/2006/ole">
            <mc:AlternateContent xmlns:mc="http://schemas.openxmlformats.org/markup-compatibility/2006">
              <mc:Choice xmlns:v="urn:schemas-microsoft-com:vml" Requires="v">
                <p:oleObj spid="_x0000_s46155" r:id="rId97" imgW="139700" imgH="101600" progId="Equation.3">
                  <p:embed/>
                </p:oleObj>
              </mc:Choice>
              <mc:Fallback>
                <p:oleObj r:id="rId97" imgW="139700" imgH="101600" progId="Equation.3">
                  <p:embed/>
                  <p:pic>
                    <p:nvPicPr>
                      <p:cNvPr id="0" name="图片 3253"/>
                      <p:cNvPicPr/>
                      <p:nvPr/>
                    </p:nvPicPr>
                    <p:blipFill>
                      <a:blip r:embed="rId98">
                        <a:clrChange>
                          <a:clrFrom>
                            <a:srgbClr val="000000"/>
                          </a:clrFrom>
                          <a:clrTo>
                            <a:srgbClr val="006600"/>
                          </a:clrTo>
                        </a:clrChange>
                      </a:blip>
                      <a:stretch>
                        <a:fillRect/>
                      </a:stretch>
                    </p:blipFill>
                    <p:spPr>
                      <a:xfrm>
                        <a:off x="2838450" y="2646363"/>
                        <a:ext cx="623888" cy="455612"/>
                      </a:xfrm>
                      <a:prstGeom prst="rect">
                        <a:avLst/>
                      </a:prstGeom>
                      <a:noFill/>
                      <a:ln w="38100">
                        <a:noFill/>
                        <a:miter/>
                      </a:ln>
                    </p:spPr>
                  </p:pic>
                </p:oleObj>
              </mc:Fallback>
            </mc:AlternateContent>
          </a:graphicData>
        </a:graphic>
      </p:graphicFrame>
      <p:graphicFrame>
        <p:nvGraphicFramePr>
          <p:cNvPr id="104478" name="Object 30"/>
          <p:cNvGraphicFramePr/>
          <p:nvPr>
            <p:custDataLst>
              <p:tags r:id="rId6"/>
            </p:custDataLst>
          </p:nvPr>
        </p:nvGraphicFramePr>
        <p:xfrm>
          <a:off x="5562600" y="2560638"/>
          <a:ext cx="623888" cy="627062"/>
        </p:xfrm>
        <a:graphic>
          <a:graphicData uri="http://schemas.openxmlformats.org/presentationml/2006/ole">
            <mc:AlternateContent xmlns:mc="http://schemas.openxmlformats.org/markup-compatibility/2006">
              <mc:Choice xmlns:v="urn:schemas-microsoft-com:vml" Requires="v">
                <p:oleObj spid="_x0000_s46156" r:id="rId99" imgW="139700" imgH="139700" progId="Equation.3">
                  <p:embed/>
                </p:oleObj>
              </mc:Choice>
              <mc:Fallback>
                <p:oleObj r:id="rId99" imgW="139700" imgH="139700" progId="Equation.3">
                  <p:embed/>
                  <p:pic>
                    <p:nvPicPr>
                      <p:cNvPr id="0" name="图片 3251"/>
                      <p:cNvPicPr/>
                      <p:nvPr/>
                    </p:nvPicPr>
                    <p:blipFill>
                      <a:blip r:embed="rId100">
                        <a:clrChange>
                          <a:clrFrom>
                            <a:srgbClr val="000000"/>
                          </a:clrFrom>
                          <a:clrTo>
                            <a:srgbClr val="006600"/>
                          </a:clrTo>
                        </a:clrChange>
                      </a:blip>
                      <a:stretch>
                        <a:fillRect/>
                      </a:stretch>
                    </p:blipFill>
                    <p:spPr>
                      <a:xfrm>
                        <a:off x="5562600" y="2560638"/>
                        <a:ext cx="623888" cy="627062"/>
                      </a:xfrm>
                      <a:prstGeom prst="rect">
                        <a:avLst/>
                      </a:prstGeom>
                      <a:noFill/>
                      <a:ln w="38100">
                        <a:noFill/>
                        <a:miter/>
                      </a:ln>
                    </p:spPr>
                  </p:pic>
                </p:oleObj>
              </mc:Fallback>
            </mc:AlternateContent>
          </a:graphicData>
        </a:graphic>
      </p:graphicFrame>
      <p:graphicFrame>
        <p:nvGraphicFramePr>
          <p:cNvPr id="104479" name="Object 31"/>
          <p:cNvGraphicFramePr/>
          <p:nvPr>
            <p:custDataLst>
              <p:tags r:id="rId7"/>
            </p:custDataLst>
          </p:nvPr>
        </p:nvGraphicFramePr>
        <p:xfrm>
          <a:off x="3475038" y="4706938"/>
          <a:ext cx="2178050" cy="434975"/>
        </p:xfrm>
        <a:graphic>
          <a:graphicData uri="http://schemas.openxmlformats.org/presentationml/2006/ole">
            <mc:AlternateContent xmlns:mc="http://schemas.openxmlformats.org/markup-compatibility/2006">
              <mc:Choice xmlns:v="urn:schemas-microsoft-com:vml" Requires="v">
                <p:oleObj spid="_x0000_s46157" r:id="rId101" imgW="1002665" imgH="203200" progId="Equation.3">
                  <p:embed/>
                </p:oleObj>
              </mc:Choice>
              <mc:Fallback>
                <p:oleObj r:id="rId101" imgW="1002665" imgH="203200" progId="Equation.3">
                  <p:embed/>
                  <p:pic>
                    <p:nvPicPr>
                      <p:cNvPr id="0" name="图片 3254"/>
                      <p:cNvPicPr/>
                      <p:nvPr/>
                    </p:nvPicPr>
                    <p:blipFill>
                      <a:blip r:embed="rId102">
                        <a:clrChange>
                          <a:clrFrom>
                            <a:srgbClr val="000000"/>
                          </a:clrFrom>
                          <a:clrTo>
                            <a:srgbClr val="663300"/>
                          </a:clrTo>
                        </a:clrChange>
                      </a:blip>
                      <a:stretch>
                        <a:fillRect/>
                      </a:stretch>
                    </p:blipFill>
                    <p:spPr>
                      <a:xfrm>
                        <a:off x="3475038" y="4706938"/>
                        <a:ext cx="2178050" cy="434975"/>
                      </a:xfrm>
                      <a:prstGeom prst="rect">
                        <a:avLst/>
                      </a:prstGeom>
                      <a:noFill/>
                      <a:ln w="38100">
                        <a:noFill/>
                        <a:miter/>
                      </a:ln>
                    </p:spPr>
                  </p:pic>
                </p:oleObj>
              </mc:Fallback>
            </mc:AlternateContent>
          </a:graphicData>
        </a:graphic>
      </p:graphicFrame>
      <p:graphicFrame>
        <p:nvGraphicFramePr>
          <p:cNvPr id="104480" name="Object 32"/>
          <p:cNvGraphicFramePr/>
          <p:nvPr>
            <p:custDataLst>
              <p:tags r:id="rId8"/>
            </p:custDataLst>
          </p:nvPr>
        </p:nvGraphicFramePr>
        <p:xfrm>
          <a:off x="6226175" y="4649788"/>
          <a:ext cx="2314575" cy="434975"/>
        </p:xfrm>
        <a:graphic>
          <a:graphicData uri="http://schemas.openxmlformats.org/presentationml/2006/ole">
            <mc:AlternateContent xmlns:mc="http://schemas.openxmlformats.org/markup-compatibility/2006">
              <mc:Choice xmlns:v="urn:schemas-microsoft-com:vml" Requires="v">
                <p:oleObj spid="_x0000_s46158" r:id="rId103" imgW="1066165" imgH="203200" progId="Equation.3">
                  <p:embed/>
                </p:oleObj>
              </mc:Choice>
              <mc:Fallback>
                <p:oleObj r:id="rId103" imgW="1066165" imgH="203200" progId="Equation.3">
                  <p:embed/>
                  <p:pic>
                    <p:nvPicPr>
                      <p:cNvPr id="0" name="图片 3255"/>
                      <p:cNvPicPr/>
                      <p:nvPr/>
                    </p:nvPicPr>
                    <p:blipFill>
                      <a:blip r:embed="rId104">
                        <a:clrChange>
                          <a:clrFrom>
                            <a:srgbClr val="000000"/>
                          </a:clrFrom>
                          <a:clrTo>
                            <a:srgbClr val="663300"/>
                          </a:clrTo>
                        </a:clrChange>
                      </a:blip>
                      <a:stretch>
                        <a:fillRect/>
                      </a:stretch>
                    </p:blipFill>
                    <p:spPr>
                      <a:xfrm>
                        <a:off x="6226175" y="4649788"/>
                        <a:ext cx="2314575" cy="434975"/>
                      </a:xfrm>
                      <a:prstGeom prst="rect">
                        <a:avLst/>
                      </a:prstGeom>
                      <a:noFill/>
                      <a:ln w="38100">
                        <a:noFill/>
                        <a:miter/>
                      </a:ln>
                    </p:spPr>
                  </p:pic>
                </p:oleObj>
              </mc:Fallback>
            </mc:AlternateContent>
          </a:graphicData>
        </a:graphic>
      </p:graphicFrame>
      <p:graphicFrame>
        <p:nvGraphicFramePr>
          <p:cNvPr id="104481" name="Object 33"/>
          <p:cNvGraphicFramePr/>
          <p:nvPr>
            <p:custDataLst>
              <p:tags r:id="rId9"/>
            </p:custDataLst>
          </p:nvPr>
        </p:nvGraphicFramePr>
        <p:xfrm>
          <a:off x="1768793" y="6048375"/>
          <a:ext cx="2301240" cy="355600"/>
        </p:xfrm>
        <a:graphic>
          <a:graphicData uri="http://schemas.openxmlformats.org/presentationml/2006/ole">
            <mc:AlternateContent xmlns:mc="http://schemas.openxmlformats.org/markup-compatibility/2006">
              <mc:Choice xmlns:v="urn:schemas-microsoft-com:vml" Requires="v">
                <p:oleObj spid="_x0000_s46159" r:id="rId105" imgW="1066800" imgH="165100" progId="Equation.3">
                  <p:embed/>
                </p:oleObj>
              </mc:Choice>
              <mc:Fallback>
                <p:oleObj r:id="rId105" imgW="1066800" imgH="165100" progId="Equation.3">
                  <p:embed/>
                  <p:pic>
                    <p:nvPicPr>
                      <p:cNvPr id="0" name="图片 3252"/>
                      <p:cNvPicPr/>
                      <p:nvPr/>
                    </p:nvPicPr>
                    <p:blipFill>
                      <a:blip r:embed="rId106">
                        <a:clrChange>
                          <a:clrFrom>
                            <a:srgbClr val="000000"/>
                          </a:clrFrom>
                          <a:clrTo>
                            <a:srgbClr val="333399"/>
                          </a:clrTo>
                        </a:clrChange>
                      </a:blip>
                      <a:stretch>
                        <a:fillRect/>
                      </a:stretch>
                    </p:blipFill>
                    <p:spPr>
                      <a:xfrm>
                        <a:off x="1768793" y="6048375"/>
                        <a:ext cx="2301240" cy="355600"/>
                      </a:xfrm>
                      <a:prstGeom prst="rect">
                        <a:avLst/>
                      </a:prstGeom>
                      <a:noFill/>
                      <a:ln w="38100">
                        <a:noFill/>
                        <a:miter/>
                      </a:ln>
                    </p:spPr>
                  </p:pic>
                </p:oleObj>
              </mc:Fallback>
            </mc:AlternateContent>
          </a:graphicData>
        </a:graphic>
      </p:graphicFrame>
      <p:grpSp>
        <p:nvGrpSpPr>
          <p:cNvPr id="4" name="Group 34"/>
          <p:cNvGrpSpPr/>
          <p:nvPr/>
        </p:nvGrpSpPr>
        <p:grpSpPr>
          <a:xfrm>
            <a:off x="3365500" y="1808163"/>
            <a:ext cx="2330450" cy="2901950"/>
            <a:chOff x="2120" y="924"/>
            <a:chExt cx="1468" cy="1828"/>
          </a:xfrm>
        </p:grpSpPr>
        <p:sp>
          <p:nvSpPr>
            <p:cNvPr id="43058" name="AutoShape 35"/>
            <p:cNvSpPr/>
            <p:nvPr>
              <p:custDataLst>
                <p:tags r:id="rId43"/>
              </p:custDataLst>
            </p:nvPr>
          </p:nvSpPr>
          <p:spPr>
            <a:xfrm>
              <a:off x="2205" y="924"/>
              <a:ext cx="1246" cy="1216"/>
            </a:xfrm>
            <a:prstGeom prst="diamond">
              <a:avLst/>
            </a:prstGeom>
            <a:noFill/>
            <a:ln w="2857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3059" name="Line 36"/>
            <p:cNvSpPr/>
            <p:nvPr>
              <p:custDataLst>
                <p:tags r:id="rId44"/>
              </p:custDataLst>
            </p:nvPr>
          </p:nvSpPr>
          <p:spPr>
            <a:xfrm>
              <a:off x="2826" y="924"/>
              <a:ext cx="0" cy="1212"/>
            </a:xfrm>
            <a:prstGeom prst="line">
              <a:avLst/>
            </a:prstGeom>
            <a:ln w="28575" cap="flat" cmpd="sng">
              <a:solidFill>
                <a:schemeClr val="tx1"/>
              </a:solidFill>
              <a:prstDash val="solid"/>
              <a:headEnd type="none" w="med" len="med"/>
              <a:tailEnd type="none" w="med" len="med"/>
            </a:ln>
          </p:spPr>
        </p:sp>
        <p:sp>
          <p:nvSpPr>
            <p:cNvPr id="43060" name="Line 37"/>
            <p:cNvSpPr/>
            <p:nvPr>
              <p:custDataLst>
                <p:tags r:id="rId45"/>
              </p:custDataLst>
            </p:nvPr>
          </p:nvSpPr>
          <p:spPr>
            <a:xfrm flipH="1">
              <a:off x="2199" y="1529"/>
              <a:ext cx="0" cy="876"/>
            </a:xfrm>
            <a:prstGeom prst="line">
              <a:avLst/>
            </a:prstGeom>
            <a:ln w="28575" cap="flat" cmpd="sng">
              <a:solidFill>
                <a:schemeClr val="tx1"/>
              </a:solidFill>
              <a:prstDash val="solid"/>
              <a:headEnd type="none" w="med" len="med"/>
              <a:tailEnd type="none" w="med" len="med"/>
            </a:ln>
          </p:spPr>
        </p:sp>
        <p:sp>
          <p:nvSpPr>
            <p:cNvPr id="43061" name="Line 38"/>
            <p:cNvSpPr/>
            <p:nvPr>
              <p:custDataLst>
                <p:tags r:id="rId46"/>
              </p:custDataLst>
            </p:nvPr>
          </p:nvSpPr>
          <p:spPr>
            <a:xfrm flipH="1">
              <a:off x="3452" y="1529"/>
              <a:ext cx="0" cy="876"/>
            </a:xfrm>
            <a:prstGeom prst="line">
              <a:avLst/>
            </a:prstGeom>
            <a:ln w="28575" cap="flat" cmpd="sng">
              <a:solidFill>
                <a:schemeClr val="tx1"/>
              </a:solidFill>
              <a:prstDash val="solid"/>
              <a:headEnd type="none" w="med" len="med"/>
              <a:tailEnd type="none" w="med" len="med"/>
            </a:ln>
          </p:spPr>
        </p:sp>
        <p:sp>
          <p:nvSpPr>
            <p:cNvPr id="43062" name="Rectangle 39"/>
            <p:cNvSpPr/>
            <p:nvPr>
              <p:custDataLst>
                <p:tags r:id="rId47"/>
              </p:custDataLst>
            </p:nvPr>
          </p:nvSpPr>
          <p:spPr>
            <a:xfrm rot="2486566">
              <a:off x="2486" y="1149"/>
              <a:ext cx="82" cy="167"/>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3063" name="Rectangle 40"/>
            <p:cNvSpPr/>
            <p:nvPr>
              <p:custDataLst>
                <p:tags r:id="rId48"/>
              </p:custDataLst>
            </p:nvPr>
          </p:nvSpPr>
          <p:spPr>
            <a:xfrm rot="2486566">
              <a:off x="3107" y="1756"/>
              <a:ext cx="82" cy="166"/>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3064" name="Rectangle 41"/>
            <p:cNvSpPr/>
            <p:nvPr>
              <p:custDataLst>
                <p:tags r:id="rId49"/>
              </p:custDataLst>
            </p:nvPr>
          </p:nvSpPr>
          <p:spPr>
            <a:xfrm rot="-2486566" flipH="1">
              <a:off x="2464" y="1745"/>
              <a:ext cx="82" cy="166"/>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3065" name="Rectangle 42"/>
            <p:cNvSpPr/>
            <p:nvPr>
              <p:custDataLst>
                <p:tags r:id="rId50"/>
              </p:custDataLst>
            </p:nvPr>
          </p:nvSpPr>
          <p:spPr>
            <a:xfrm rot="-2486566" flipH="1">
              <a:off x="3107" y="1155"/>
              <a:ext cx="82" cy="166"/>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3066" name="Rectangle 43"/>
            <p:cNvSpPr/>
            <p:nvPr>
              <p:custDataLst>
                <p:tags r:id="rId51"/>
              </p:custDataLst>
            </p:nvPr>
          </p:nvSpPr>
          <p:spPr>
            <a:xfrm>
              <a:off x="2172" y="972"/>
              <a:ext cx="360" cy="288"/>
            </a:xfrm>
            <a:prstGeom prst="rect">
              <a:avLst/>
            </a:prstGeom>
            <a:noFill/>
            <a:ln w="9525">
              <a:noFill/>
            </a:ln>
          </p:spPr>
          <p:txBody>
            <a:bodyPr wrap="none">
              <a:spAutoFit/>
            </a:bodyPr>
            <a:lstStyle/>
            <a:p>
              <a:r>
                <a:rPr lang="en-US" altLang="zh-CN" b="1" dirty="0">
                  <a:solidFill>
                    <a:srgbClr val="0033CC"/>
                  </a:solidFill>
                  <a:latin typeface="Times New Roman" panose="02020603050405020304" pitchFamily="18" charset="0"/>
                  <a:sym typeface="Symbol" panose="05050102010706020507" pitchFamily="18" charset="2"/>
                </a:rPr>
                <a:t>4</a:t>
              </a:r>
            </a:p>
          </p:txBody>
        </p:sp>
        <p:sp>
          <p:nvSpPr>
            <p:cNvPr id="43067" name="Rectangle 44"/>
            <p:cNvSpPr/>
            <p:nvPr>
              <p:custDataLst>
                <p:tags r:id="rId52"/>
              </p:custDataLst>
            </p:nvPr>
          </p:nvSpPr>
          <p:spPr>
            <a:xfrm>
              <a:off x="3228" y="1068"/>
              <a:ext cx="360" cy="288"/>
            </a:xfrm>
            <a:prstGeom prst="rect">
              <a:avLst/>
            </a:prstGeom>
            <a:noFill/>
            <a:ln w="9525">
              <a:noFill/>
            </a:ln>
          </p:spPr>
          <p:txBody>
            <a:bodyPr wrap="none">
              <a:spAutoFit/>
            </a:bodyPr>
            <a:lstStyle/>
            <a:p>
              <a:r>
                <a:rPr lang="en-US" altLang="zh-CN" b="1" dirty="0">
                  <a:solidFill>
                    <a:srgbClr val="0033CC"/>
                  </a:solidFill>
                  <a:latin typeface="Times New Roman" panose="02020603050405020304" pitchFamily="18" charset="0"/>
                  <a:sym typeface="Symbol" panose="05050102010706020507" pitchFamily="18" charset="2"/>
                </a:rPr>
                <a:t>4</a:t>
              </a:r>
            </a:p>
          </p:txBody>
        </p:sp>
        <p:sp>
          <p:nvSpPr>
            <p:cNvPr id="43068" name="Rectangle 45"/>
            <p:cNvSpPr/>
            <p:nvPr>
              <p:custDataLst>
                <p:tags r:id="rId53"/>
              </p:custDataLst>
            </p:nvPr>
          </p:nvSpPr>
          <p:spPr>
            <a:xfrm>
              <a:off x="2268" y="1836"/>
              <a:ext cx="360" cy="288"/>
            </a:xfrm>
            <a:prstGeom prst="rect">
              <a:avLst/>
            </a:prstGeom>
            <a:noFill/>
            <a:ln w="9525">
              <a:noFill/>
            </a:ln>
          </p:spPr>
          <p:txBody>
            <a:bodyPr wrap="none">
              <a:spAutoFit/>
            </a:bodyPr>
            <a:lstStyle/>
            <a:p>
              <a:r>
                <a:rPr lang="en-US" altLang="zh-CN" b="1" dirty="0">
                  <a:solidFill>
                    <a:srgbClr val="0033CC"/>
                  </a:solidFill>
                  <a:latin typeface="Times New Roman" panose="02020603050405020304" pitchFamily="18" charset="0"/>
                  <a:sym typeface="Symbol" panose="05050102010706020507" pitchFamily="18" charset="2"/>
                </a:rPr>
                <a:t>6</a:t>
              </a:r>
            </a:p>
          </p:txBody>
        </p:sp>
        <p:sp>
          <p:nvSpPr>
            <p:cNvPr id="43069" name="Rectangle 46"/>
            <p:cNvSpPr/>
            <p:nvPr>
              <p:custDataLst>
                <p:tags r:id="rId54"/>
              </p:custDataLst>
            </p:nvPr>
          </p:nvSpPr>
          <p:spPr>
            <a:xfrm>
              <a:off x="3096" y="1812"/>
              <a:ext cx="360" cy="288"/>
            </a:xfrm>
            <a:prstGeom prst="rect">
              <a:avLst/>
            </a:prstGeom>
            <a:noFill/>
            <a:ln w="9525">
              <a:noFill/>
            </a:ln>
          </p:spPr>
          <p:txBody>
            <a:bodyPr>
              <a:spAutoFit/>
            </a:bodyPr>
            <a:lstStyle/>
            <a:p>
              <a:r>
                <a:rPr lang="en-US" altLang="zh-CN" b="1" dirty="0">
                  <a:solidFill>
                    <a:srgbClr val="0033CC"/>
                  </a:solidFill>
                  <a:latin typeface="Times New Roman" panose="02020603050405020304" pitchFamily="18" charset="0"/>
                  <a:sym typeface="Symbol" panose="05050102010706020507" pitchFamily="18" charset="2"/>
                </a:rPr>
                <a:t>2</a:t>
              </a:r>
            </a:p>
          </p:txBody>
        </p:sp>
        <p:grpSp>
          <p:nvGrpSpPr>
            <p:cNvPr id="43070" name="Group 47"/>
            <p:cNvGrpSpPr/>
            <p:nvPr/>
          </p:nvGrpSpPr>
          <p:grpSpPr>
            <a:xfrm>
              <a:off x="2705" y="1377"/>
              <a:ext cx="234" cy="214"/>
              <a:chOff x="1950" y="2627"/>
              <a:chExt cx="234" cy="214"/>
            </a:xfrm>
          </p:grpSpPr>
          <p:sp>
            <p:nvSpPr>
              <p:cNvPr id="43087" name="Oval 48"/>
              <p:cNvSpPr/>
              <p:nvPr>
                <p:custDataLst>
                  <p:tags r:id="rId70"/>
                </p:custDataLst>
              </p:nvPr>
            </p:nvSpPr>
            <p:spPr>
              <a:xfrm>
                <a:off x="1959" y="2627"/>
                <a:ext cx="218" cy="214"/>
              </a:xfrm>
              <a:prstGeom prst="ellipse">
                <a:avLst/>
              </a:prstGeom>
              <a:solidFill>
                <a:schemeClr val="bg1"/>
              </a:solid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3088" name="Line 49"/>
              <p:cNvSpPr/>
              <p:nvPr>
                <p:custDataLst>
                  <p:tags r:id="rId71"/>
                </p:custDataLst>
              </p:nvPr>
            </p:nvSpPr>
            <p:spPr>
              <a:xfrm>
                <a:off x="1950" y="2736"/>
                <a:ext cx="234" cy="0"/>
              </a:xfrm>
              <a:prstGeom prst="line">
                <a:avLst/>
              </a:prstGeom>
              <a:ln w="28575" cap="flat" cmpd="sng">
                <a:solidFill>
                  <a:srgbClr val="0033CC"/>
                </a:solidFill>
                <a:prstDash val="solid"/>
                <a:headEnd type="none" w="med" len="med"/>
                <a:tailEnd type="none" w="med" len="med"/>
              </a:ln>
            </p:spPr>
          </p:sp>
        </p:grpSp>
        <p:sp>
          <p:nvSpPr>
            <p:cNvPr id="43071" name="Text Box 50"/>
            <p:cNvSpPr txBox="1"/>
            <p:nvPr>
              <p:custDataLst>
                <p:tags r:id="rId55"/>
              </p:custDataLst>
            </p:nvPr>
          </p:nvSpPr>
          <p:spPr>
            <a:xfrm>
              <a:off x="2120" y="1214"/>
              <a:ext cx="273" cy="212"/>
            </a:xfrm>
            <a:prstGeom prst="rect">
              <a:avLst/>
            </a:prstGeom>
            <a:noFill/>
            <a:ln w="9525">
              <a:noFill/>
            </a:ln>
          </p:spPr>
          <p:txBody>
            <a:bodyPr>
              <a:spAutoFit/>
            </a:bodyPr>
            <a:lstStyle/>
            <a:p>
              <a:endParaRPr lang="zh-CN" altLang="en-US" b="1" baseline="-25000" dirty="0">
                <a:solidFill>
                  <a:srgbClr val="FF0066"/>
                </a:solidFill>
                <a:latin typeface="Times New Roman" panose="02020603050405020304" pitchFamily="18" charset="0"/>
              </a:endParaRPr>
            </a:p>
          </p:txBody>
        </p:sp>
        <p:sp>
          <p:nvSpPr>
            <p:cNvPr id="43072" name="Line 51"/>
            <p:cNvSpPr/>
            <p:nvPr>
              <p:custDataLst>
                <p:tags r:id="rId56"/>
              </p:custDataLst>
            </p:nvPr>
          </p:nvSpPr>
          <p:spPr>
            <a:xfrm>
              <a:off x="2826" y="2316"/>
              <a:ext cx="0" cy="168"/>
            </a:xfrm>
            <a:prstGeom prst="line">
              <a:avLst/>
            </a:prstGeom>
            <a:ln w="28575" cap="flat" cmpd="sng">
              <a:solidFill>
                <a:schemeClr val="tx1"/>
              </a:solidFill>
              <a:prstDash val="solid"/>
              <a:headEnd type="none" w="med" len="med"/>
              <a:tailEnd type="none" w="med" len="med"/>
            </a:ln>
          </p:spPr>
        </p:sp>
        <p:sp>
          <p:nvSpPr>
            <p:cNvPr id="43073" name="Line 52"/>
            <p:cNvSpPr/>
            <p:nvPr>
              <p:custDataLst>
                <p:tags r:id="rId57"/>
              </p:custDataLst>
            </p:nvPr>
          </p:nvSpPr>
          <p:spPr>
            <a:xfrm>
              <a:off x="2886" y="2340"/>
              <a:ext cx="0" cy="96"/>
            </a:xfrm>
            <a:prstGeom prst="line">
              <a:avLst/>
            </a:prstGeom>
            <a:ln w="28575" cap="flat" cmpd="sng">
              <a:solidFill>
                <a:schemeClr val="tx1"/>
              </a:solidFill>
              <a:prstDash val="solid"/>
              <a:headEnd type="none" w="med" len="med"/>
              <a:tailEnd type="none" w="med" len="med"/>
            </a:ln>
          </p:spPr>
        </p:sp>
        <p:sp>
          <p:nvSpPr>
            <p:cNvPr id="43074" name="Line 53"/>
            <p:cNvSpPr/>
            <p:nvPr>
              <p:custDataLst>
                <p:tags r:id="rId58"/>
              </p:custDataLst>
            </p:nvPr>
          </p:nvSpPr>
          <p:spPr>
            <a:xfrm>
              <a:off x="2196" y="2394"/>
              <a:ext cx="630" cy="0"/>
            </a:xfrm>
            <a:prstGeom prst="line">
              <a:avLst/>
            </a:prstGeom>
            <a:ln w="28575" cap="flat" cmpd="sng">
              <a:solidFill>
                <a:schemeClr val="tx1"/>
              </a:solidFill>
              <a:prstDash val="solid"/>
              <a:headEnd type="none" w="med" len="med"/>
              <a:tailEnd type="none" w="med" len="med"/>
            </a:ln>
          </p:spPr>
        </p:sp>
        <p:sp>
          <p:nvSpPr>
            <p:cNvPr id="43075" name="Line 54"/>
            <p:cNvSpPr/>
            <p:nvPr>
              <p:custDataLst>
                <p:tags r:id="rId59"/>
              </p:custDataLst>
            </p:nvPr>
          </p:nvSpPr>
          <p:spPr>
            <a:xfrm>
              <a:off x="2886" y="2394"/>
              <a:ext cx="558" cy="0"/>
            </a:xfrm>
            <a:prstGeom prst="line">
              <a:avLst/>
            </a:prstGeom>
            <a:ln w="28575" cap="flat" cmpd="sng">
              <a:solidFill>
                <a:schemeClr val="tx1"/>
              </a:solidFill>
              <a:prstDash val="solid"/>
              <a:headEnd type="none" w="med" len="med"/>
              <a:tailEnd type="none" w="med" len="med"/>
            </a:ln>
          </p:spPr>
        </p:sp>
        <p:sp>
          <p:nvSpPr>
            <p:cNvPr id="43076" name="Rectangle 55"/>
            <p:cNvSpPr/>
            <p:nvPr>
              <p:custDataLst>
                <p:tags r:id="rId60"/>
              </p:custDataLst>
            </p:nvPr>
          </p:nvSpPr>
          <p:spPr>
            <a:xfrm>
              <a:off x="2652" y="2464"/>
              <a:ext cx="351" cy="288"/>
            </a:xfrm>
            <a:prstGeom prst="rect">
              <a:avLst/>
            </a:prstGeom>
            <a:noFill/>
            <a:ln w="9525">
              <a:noFill/>
            </a:ln>
          </p:spPr>
          <p:txBody>
            <a:bodyPr wrap="none">
              <a:spAutoFit/>
            </a:bodyPr>
            <a:lstStyle/>
            <a:p>
              <a:r>
                <a:rPr lang="en-US" altLang="zh-CN" b="1" dirty="0">
                  <a:solidFill>
                    <a:srgbClr val="0033CC"/>
                  </a:solidFill>
                  <a:latin typeface="Times New Roman" panose="02020603050405020304" pitchFamily="18" charset="0"/>
                  <a:sym typeface="Symbol" panose="05050102010706020507" pitchFamily="18" charset="2"/>
                </a:rPr>
                <a:t>8V</a:t>
              </a:r>
            </a:p>
          </p:txBody>
        </p:sp>
        <p:sp>
          <p:nvSpPr>
            <p:cNvPr id="43077" name="Line 56"/>
            <p:cNvSpPr/>
            <p:nvPr>
              <p:custDataLst>
                <p:tags r:id="rId61"/>
              </p:custDataLst>
            </p:nvPr>
          </p:nvSpPr>
          <p:spPr>
            <a:xfrm rot="-8351095">
              <a:off x="2294" y="1363"/>
              <a:ext cx="1" cy="174"/>
            </a:xfrm>
            <a:prstGeom prst="line">
              <a:avLst/>
            </a:prstGeom>
            <a:ln w="28575" cap="flat" cmpd="sng">
              <a:solidFill>
                <a:srgbClr val="FF0066"/>
              </a:solidFill>
              <a:prstDash val="solid"/>
              <a:headEnd type="none" w="med" len="med"/>
              <a:tailEnd type="stealth" w="med" len="med"/>
            </a:ln>
          </p:spPr>
        </p:sp>
        <p:grpSp>
          <p:nvGrpSpPr>
            <p:cNvPr id="43078" name="Group 57"/>
            <p:cNvGrpSpPr/>
            <p:nvPr/>
          </p:nvGrpSpPr>
          <p:grpSpPr>
            <a:xfrm>
              <a:off x="2525" y="1276"/>
              <a:ext cx="547" cy="428"/>
              <a:chOff x="3077" y="3148"/>
              <a:chExt cx="547" cy="428"/>
            </a:xfrm>
          </p:grpSpPr>
          <p:grpSp>
            <p:nvGrpSpPr>
              <p:cNvPr id="43079" name="Group 58"/>
              <p:cNvGrpSpPr/>
              <p:nvPr/>
            </p:nvGrpSpPr>
            <p:grpSpPr>
              <a:xfrm>
                <a:off x="3286" y="3324"/>
                <a:ext cx="227" cy="188"/>
                <a:chOff x="1950" y="2627"/>
                <a:chExt cx="234" cy="214"/>
              </a:xfrm>
            </p:grpSpPr>
            <p:sp>
              <p:nvSpPr>
                <p:cNvPr id="43085" name="Oval 59"/>
                <p:cNvSpPr/>
                <p:nvPr>
                  <p:custDataLst>
                    <p:tags r:id="rId68"/>
                  </p:custDataLst>
                </p:nvPr>
              </p:nvSpPr>
              <p:spPr>
                <a:xfrm>
                  <a:off x="1959" y="2627"/>
                  <a:ext cx="218" cy="214"/>
                </a:xfrm>
                <a:prstGeom prst="ellipse">
                  <a:avLst/>
                </a:prstGeom>
                <a:solidFill>
                  <a:srgbClr val="EBF7FF"/>
                </a:solid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3086" name="Line 60"/>
                <p:cNvSpPr/>
                <p:nvPr>
                  <p:custDataLst>
                    <p:tags r:id="rId69"/>
                  </p:custDataLst>
                </p:nvPr>
              </p:nvSpPr>
              <p:spPr>
                <a:xfrm>
                  <a:off x="1950" y="2736"/>
                  <a:ext cx="234" cy="0"/>
                </a:xfrm>
                <a:prstGeom prst="line">
                  <a:avLst/>
                </a:prstGeom>
                <a:ln w="28575" cap="flat" cmpd="sng">
                  <a:solidFill>
                    <a:srgbClr val="0033CC"/>
                  </a:solidFill>
                  <a:prstDash val="solid"/>
                  <a:headEnd type="none" w="med" len="med"/>
                  <a:tailEnd type="none" w="med" len="med"/>
                </a:ln>
              </p:spPr>
            </p:sp>
          </p:grpSp>
          <p:sp>
            <p:nvSpPr>
              <p:cNvPr id="43080" name="Line 61"/>
              <p:cNvSpPr/>
              <p:nvPr>
                <p:custDataLst>
                  <p:tags r:id="rId63"/>
                </p:custDataLst>
              </p:nvPr>
            </p:nvSpPr>
            <p:spPr>
              <a:xfrm flipV="1">
                <a:off x="3379" y="3156"/>
                <a:ext cx="0" cy="153"/>
              </a:xfrm>
              <a:prstGeom prst="line">
                <a:avLst/>
              </a:prstGeom>
              <a:ln w="28575" cap="flat" cmpd="sng">
                <a:solidFill>
                  <a:srgbClr val="FF0066"/>
                </a:solidFill>
                <a:prstDash val="solid"/>
                <a:headEnd type="none" w="med" len="med"/>
                <a:tailEnd type="stealth" w="med" len="med"/>
              </a:ln>
            </p:spPr>
          </p:sp>
          <p:sp>
            <p:nvSpPr>
              <p:cNvPr id="43081" name="Text Box 62"/>
              <p:cNvSpPr txBox="1"/>
              <p:nvPr>
                <p:custDataLst>
                  <p:tags r:id="rId64"/>
                </p:custDataLst>
              </p:nvPr>
            </p:nvSpPr>
            <p:spPr>
              <a:xfrm>
                <a:off x="3077" y="3240"/>
                <a:ext cx="264" cy="288"/>
              </a:xfrm>
              <a:prstGeom prst="rect">
                <a:avLst/>
              </a:prstGeom>
              <a:solidFill>
                <a:srgbClr val="EBF7FF"/>
              </a:solidFill>
              <a:ln w="9525">
                <a:noFill/>
              </a:ln>
            </p:spPr>
            <p:txBody>
              <a:bodyPr>
                <a:spAutoFit/>
              </a:bodyPr>
              <a:lstStyle/>
              <a:p>
                <a:r>
                  <a:rPr lang="en-US" altLang="zh-CN" b="1" i="1" dirty="0">
                    <a:solidFill>
                      <a:schemeClr val="accent2"/>
                    </a:solidFill>
                    <a:latin typeface="Times New Roman" panose="02020603050405020304" pitchFamily="18" charset="0"/>
                  </a:rPr>
                  <a:t>I</a:t>
                </a:r>
                <a:r>
                  <a:rPr lang="en-US" altLang="zh-CN" b="1" baseline="-25000" dirty="0">
                    <a:solidFill>
                      <a:schemeClr val="accent2"/>
                    </a:solidFill>
                    <a:latin typeface="Times New Roman" panose="02020603050405020304" pitchFamily="18" charset="0"/>
                  </a:rPr>
                  <a:t>s</a:t>
                </a:r>
              </a:p>
            </p:txBody>
          </p:sp>
          <p:sp>
            <p:nvSpPr>
              <p:cNvPr id="43082" name="Rectangle 63"/>
              <p:cNvSpPr/>
              <p:nvPr>
                <p:custDataLst>
                  <p:tags r:id="rId65"/>
                </p:custDataLst>
              </p:nvPr>
            </p:nvSpPr>
            <p:spPr>
              <a:xfrm>
                <a:off x="3130" y="3180"/>
                <a:ext cx="494" cy="368"/>
              </a:xfrm>
              <a:prstGeom prst="rect">
                <a:avLst/>
              </a:prstGeom>
              <a:solidFill>
                <a:srgbClr val="EBF7FF"/>
              </a:solidFill>
              <a:ln w="9525">
                <a:noFill/>
              </a:ln>
            </p:spPr>
            <p:txBody>
              <a:bodyPr wrap="none" anchor="ctr" anchorCtr="0"/>
              <a:lstStyle/>
              <a:p>
                <a:endParaRPr lang="zh-CN" altLang="en-US" dirty="0">
                  <a:latin typeface="Times New Roman" panose="02020603050405020304" pitchFamily="18" charset="0"/>
                </a:endParaRPr>
              </a:p>
            </p:txBody>
          </p:sp>
          <p:sp>
            <p:nvSpPr>
              <p:cNvPr id="43083" name="Oval 64"/>
              <p:cNvSpPr/>
              <p:nvPr>
                <p:custDataLst>
                  <p:tags r:id="rId66"/>
                </p:custDataLst>
              </p:nvPr>
            </p:nvSpPr>
            <p:spPr>
              <a:xfrm>
                <a:off x="3339" y="3527"/>
                <a:ext cx="55" cy="49"/>
              </a:xfrm>
              <a:prstGeom prst="ellipse">
                <a:avLst/>
              </a:prstGeom>
              <a:solidFill>
                <a:srgbClr val="EBF7FF"/>
              </a:solidFill>
              <a:ln w="9525" cap="flat" cmpd="sng">
                <a:solidFill>
                  <a:srgbClr val="FF000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3084" name="Oval 65"/>
              <p:cNvSpPr/>
              <p:nvPr>
                <p:custDataLst>
                  <p:tags r:id="rId67"/>
                </p:custDataLst>
              </p:nvPr>
            </p:nvSpPr>
            <p:spPr>
              <a:xfrm>
                <a:off x="3339" y="3148"/>
                <a:ext cx="55" cy="49"/>
              </a:xfrm>
              <a:prstGeom prst="ellipse">
                <a:avLst/>
              </a:prstGeom>
              <a:solidFill>
                <a:srgbClr val="EBF7FF"/>
              </a:solidFill>
              <a:ln w="9525" cap="flat" cmpd="sng">
                <a:solidFill>
                  <a:srgbClr val="FF000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graphicFrame>
          <p:nvGraphicFramePr>
            <p:cNvPr id="43018" name="Object 66"/>
            <p:cNvGraphicFramePr/>
            <p:nvPr>
              <p:custDataLst>
                <p:tags r:id="rId62"/>
              </p:custDataLst>
            </p:nvPr>
          </p:nvGraphicFramePr>
          <p:xfrm>
            <a:off x="2123" y="1269"/>
            <a:ext cx="224" cy="224"/>
          </p:xfrm>
          <a:graphic>
            <a:graphicData uri="http://schemas.openxmlformats.org/presentationml/2006/ole">
              <mc:AlternateContent xmlns:mc="http://schemas.openxmlformats.org/markup-compatibility/2006">
                <mc:Choice xmlns:v="urn:schemas-microsoft-com:vml" Requires="v">
                  <p:oleObj spid="_x0000_s46160" r:id="rId107" imgW="165100" imgH="165100" progId="Equation.3">
                    <p:embed/>
                  </p:oleObj>
                </mc:Choice>
                <mc:Fallback>
                  <p:oleObj r:id="rId107" imgW="165100" imgH="165100" progId="Equation.3">
                    <p:embed/>
                    <p:pic>
                      <p:nvPicPr>
                        <p:cNvPr id="0" name="图片 3256"/>
                        <p:cNvPicPr/>
                        <p:nvPr/>
                      </p:nvPicPr>
                      <p:blipFill>
                        <a:blip r:embed="rId108">
                          <a:clrChange>
                            <a:clrFrom>
                              <a:srgbClr val="000000"/>
                            </a:clrFrom>
                            <a:clrTo>
                              <a:srgbClr val="FF0066"/>
                            </a:clrTo>
                          </a:clrChange>
                        </a:blip>
                        <a:stretch>
                          <a:fillRect/>
                        </a:stretch>
                      </p:blipFill>
                      <p:spPr>
                        <a:xfrm>
                          <a:off x="2123" y="1269"/>
                          <a:ext cx="224" cy="224"/>
                        </a:xfrm>
                        <a:prstGeom prst="rect">
                          <a:avLst/>
                        </a:prstGeom>
                        <a:noFill/>
                        <a:ln w="38100">
                          <a:noFill/>
                          <a:miter/>
                        </a:ln>
                      </p:spPr>
                    </p:pic>
                  </p:oleObj>
                </mc:Fallback>
              </mc:AlternateContent>
            </a:graphicData>
          </a:graphic>
        </p:graphicFrame>
      </p:grpSp>
      <p:grpSp>
        <p:nvGrpSpPr>
          <p:cNvPr id="8" name="Group 67"/>
          <p:cNvGrpSpPr/>
          <p:nvPr/>
        </p:nvGrpSpPr>
        <p:grpSpPr>
          <a:xfrm>
            <a:off x="6142038" y="1789113"/>
            <a:ext cx="2392362" cy="2881312"/>
            <a:chOff x="3869" y="912"/>
            <a:chExt cx="1507" cy="1815"/>
          </a:xfrm>
        </p:grpSpPr>
        <p:grpSp>
          <p:nvGrpSpPr>
            <p:cNvPr id="43024" name="Group 68"/>
            <p:cNvGrpSpPr/>
            <p:nvPr/>
          </p:nvGrpSpPr>
          <p:grpSpPr>
            <a:xfrm>
              <a:off x="3908" y="912"/>
              <a:ext cx="1468" cy="1815"/>
              <a:chOff x="380" y="852"/>
              <a:chExt cx="1468" cy="1815"/>
            </a:xfrm>
          </p:grpSpPr>
          <p:sp>
            <p:nvSpPr>
              <p:cNvPr id="43034" name="AutoShape 69"/>
              <p:cNvSpPr/>
              <p:nvPr>
                <p:custDataLst>
                  <p:tags r:id="rId20"/>
                </p:custDataLst>
              </p:nvPr>
            </p:nvSpPr>
            <p:spPr>
              <a:xfrm>
                <a:off x="465" y="852"/>
                <a:ext cx="1246" cy="1216"/>
              </a:xfrm>
              <a:prstGeom prst="diamond">
                <a:avLst/>
              </a:prstGeom>
              <a:noFill/>
              <a:ln w="2857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3035" name="Line 70"/>
              <p:cNvSpPr/>
              <p:nvPr>
                <p:custDataLst>
                  <p:tags r:id="rId21"/>
                </p:custDataLst>
              </p:nvPr>
            </p:nvSpPr>
            <p:spPr>
              <a:xfrm>
                <a:off x="1086" y="852"/>
                <a:ext cx="0" cy="1212"/>
              </a:xfrm>
              <a:prstGeom prst="line">
                <a:avLst/>
              </a:prstGeom>
              <a:ln w="28575" cap="flat" cmpd="sng">
                <a:solidFill>
                  <a:schemeClr val="tx1"/>
                </a:solidFill>
                <a:prstDash val="solid"/>
                <a:headEnd type="none" w="med" len="med"/>
                <a:tailEnd type="none" w="med" len="med"/>
              </a:ln>
            </p:spPr>
          </p:sp>
          <p:sp>
            <p:nvSpPr>
              <p:cNvPr id="43036" name="Line 71"/>
              <p:cNvSpPr/>
              <p:nvPr>
                <p:custDataLst>
                  <p:tags r:id="rId22"/>
                </p:custDataLst>
              </p:nvPr>
            </p:nvSpPr>
            <p:spPr>
              <a:xfrm flipH="1">
                <a:off x="459" y="1457"/>
                <a:ext cx="0" cy="876"/>
              </a:xfrm>
              <a:prstGeom prst="line">
                <a:avLst/>
              </a:prstGeom>
              <a:ln w="28575" cap="flat" cmpd="sng">
                <a:solidFill>
                  <a:schemeClr val="tx1"/>
                </a:solidFill>
                <a:prstDash val="solid"/>
                <a:headEnd type="none" w="med" len="med"/>
                <a:tailEnd type="none" w="med" len="med"/>
              </a:ln>
            </p:spPr>
          </p:sp>
          <p:sp>
            <p:nvSpPr>
              <p:cNvPr id="43037" name="Line 72"/>
              <p:cNvSpPr/>
              <p:nvPr>
                <p:custDataLst>
                  <p:tags r:id="rId23"/>
                </p:custDataLst>
              </p:nvPr>
            </p:nvSpPr>
            <p:spPr>
              <a:xfrm flipH="1">
                <a:off x="1712" y="1457"/>
                <a:ext cx="0" cy="876"/>
              </a:xfrm>
              <a:prstGeom prst="line">
                <a:avLst/>
              </a:prstGeom>
              <a:ln w="28575" cap="flat" cmpd="sng">
                <a:solidFill>
                  <a:schemeClr val="tx1"/>
                </a:solidFill>
                <a:prstDash val="solid"/>
                <a:headEnd type="none" w="med" len="med"/>
                <a:tailEnd type="none" w="med" len="med"/>
              </a:ln>
            </p:spPr>
          </p:sp>
          <p:sp>
            <p:nvSpPr>
              <p:cNvPr id="43038" name="Rectangle 73"/>
              <p:cNvSpPr/>
              <p:nvPr>
                <p:custDataLst>
                  <p:tags r:id="rId24"/>
                </p:custDataLst>
              </p:nvPr>
            </p:nvSpPr>
            <p:spPr>
              <a:xfrm rot="2486566">
                <a:off x="746" y="1077"/>
                <a:ext cx="82" cy="167"/>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3039" name="Rectangle 74"/>
              <p:cNvSpPr/>
              <p:nvPr>
                <p:custDataLst>
                  <p:tags r:id="rId25"/>
                </p:custDataLst>
              </p:nvPr>
            </p:nvSpPr>
            <p:spPr>
              <a:xfrm rot="2486566">
                <a:off x="1367" y="1684"/>
                <a:ext cx="82" cy="166"/>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3040" name="Rectangle 75"/>
              <p:cNvSpPr/>
              <p:nvPr>
                <p:custDataLst>
                  <p:tags r:id="rId26"/>
                </p:custDataLst>
              </p:nvPr>
            </p:nvSpPr>
            <p:spPr>
              <a:xfrm rot="-2486566" flipH="1">
                <a:off x="724" y="1673"/>
                <a:ext cx="82" cy="166"/>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3041" name="Rectangle 76"/>
              <p:cNvSpPr/>
              <p:nvPr>
                <p:custDataLst>
                  <p:tags r:id="rId27"/>
                </p:custDataLst>
              </p:nvPr>
            </p:nvSpPr>
            <p:spPr>
              <a:xfrm rot="-2486566" flipH="1">
                <a:off x="1367" y="1083"/>
                <a:ext cx="82" cy="166"/>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3042" name="Rectangle 77"/>
              <p:cNvSpPr/>
              <p:nvPr>
                <p:custDataLst>
                  <p:tags r:id="rId28"/>
                </p:custDataLst>
              </p:nvPr>
            </p:nvSpPr>
            <p:spPr>
              <a:xfrm>
                <a:off x="432" y="900"/>
                <a:ext cx="360" cy="288"/>
              </a:xfrm>
              <a:prstGeom prst="rect">
                <a:avLst/>
              </a:prstGeom>
              <a:noFill/>
              <a:ln w="9525">
                <a:noFill/>
              </a:ln>
            </p:spPr>
            <p:txBody>
              <a:bodyPr wrap="none">
                <a:spAutoFit/>
              </a:bodyPr>
              <a:lstStyle/>
              <a:p>
                <a:r>
                  <a:rPr lang="en-US" altLang="zh-CN" b="1" dirty="0">
                    <a:solidFill>
                      <a:srgbClr val="0033CC"/>
                    </a:solidFill>
                    <a:latin typeface="Times New Roman" panose="02020603050405020304" pitchFamily="18" charset="0"/>
                    <a:sym typeface="Symbol" panose="05050102010706020507" pitchFamily="18" charset="2"/>
                  </a:rPr>
                  <a:t>4</a:t>
                </a:r>
              </a:p>
            </p:txBody>
          </p:sp>
          <p:sp>
            <p:nvSpPr>
              <p:cNvPr id="43043" name="Rectangle 78"/>
              <p:cNvSpPr/>
              <p:nvPr>
                <p:custDataLst>
                  <p:tags r:id="rId29"/>
                </p:custDataLst>
              </p:nvPr>
            </p:nvSpPr>
            <p:spPr>
              <a:xfrm>
                <a:off x="1488" y="996"/>
                <a:ext cx="360" cy="288"/>
              </a:xfrm>
              <a:prstGeom prst="rect">
                <a:avLst/>
              </a:prstGeom>
              <a:noFill/>
              <a:ln w="9525">
                <a:noFill/>
              </a:ln>
            </p:spPr>
            <p:txBody>
              <a:bodyPr wrap="none">
                <a:spAutoFit/>
              </a:bodyPr>
              <a:lstStyle/>
              <a:p>
                <a:r>
                  <a:rPr lang="en-US" altLang="zh-CN" b="1" dirty="0">
                    <a:solidFill>
                      <a:srgbClr val="0033CC"/>
                    </a:solidFill>
                    <a:latin typeface="Times New Roman" panose="02020603050405020304" pitchFamily="18" charset="0"/>
                    <a:sym typeface="Symbol" panose="05050102010706020507" pitchFamily="18" charset="2"/>
                  </a:rPr>
                  <a:t>4</a:t>
                </a:r>
              </a:p>
            </p:txBody>
          </p:sp>
          <p:sp>
            <p:nvSpPr>
              <p:cNvPr id="43044" name="Rectangle 79"/>
              <p:cNvSpPr/>
              <p:nvPr>
                <p:custDataLst>
                  <p:tags r:id="rId30"/>
                </p:custDataLst>
              </p:nvPr>
            </p:nvSpPr>
            <p:spPr>
              <a:xfrm>
                <a:off x="528" y="1764"/>
                <a:ext cx="360" cy="288"/>
              </a:xfrm>
              <a:prstGeom prst="rect">
                <a:avLst/>
              </a:prstGeom>
              <a:noFill/>
              <a:ln w="9525">
                <a:noFill/>
              </a:ln>
            </p:spPr>
            <p:txBody>
              <a:bodyPr wrap="none">
                <a:spAutoFit/>
              </a:bodyPr>
              <a:lstStyle/>
              <a:p>
                <a:r>
                  <a:rPr lang="en-US" altLang="zh-CN" b="1" dirty="0">
                    <a:solidFill>
                      <a:srgbClr val="0033CC"/>
                    </a:solidFill>
                    <a:latin typeface="Times New Roman" panose="02020603050405020304" pitchFamily="18" charset="0"/>
                    <a:sym typeface="Symbol" panose="05050102010706020507" pitchFamily="18" charset="2"/>
                  </a:rPr>
                  <a:t>6</a:t>
                </a:r>
              </a:p>
            </p:txBody>
          </p:sp>
          <p:sp>
            <p:nvSpPr>
              <p:cNvPr id="43045" name="Rectangle 80"/>
              <p:cNvSpPr/>
              <p:nvPr>
                <p:custDataLst>
                  <p:tags r:id="rId31"/>
                </p:custDataLst>
              </p:nvPr>
            </p:nvSpPr>
            <p:spPr>
              <a:xfrm>
                <a:off x="1356" y="1740"/>
                <a:ext cx="360" cy="288"/>
              </a:xfrm>
              <a:prstGeom prst="rect">
                <a:avLst/>
              </a:prstGeom>
              <a:noFill/>
              <a:ln w="9525">
                <a:noFill/>
              </a:ln>
            </p:spPr>
            <p:txBody>
              <a:bodyPr>
                <a:spAutoFit/>
              </a:bodyPr>
              <a:lstStyle/>
              <a:p>
                <a:r>
                  <a:rPr lang="en-US" altLang="zh-CN" b="1" dirty="0">
                    <a:solidFill>
                      <a:srgbClr val="0033CC"/>
                    </a:solidFill>
                    <a:latin typeface="Times New Roman" panose="02020603050405020304" pitchFamily="18" charset="0"/>
                    <a:sym typeface="Symbol" panose="05050102010706020507" pitchFamily="18" charset="2"/>
                  </a:rPr>
                  <a:t>2</a:t>
                </a:r>
              </a:p>
            </p:txBody>
          </p:sp>
          <p:grpSp>
            <p:nvGrpSpPr>
              <p:cNvPr id="43046" name="Group 81"/>
              <p:cNvGrpSpPr/>
              <p:nvPr/>
            </p:nvGrpSpPr>
            <p:grpSpPr>
              <a:xfrm>
                <a:off x="965" y="1305"/>
                <a:ext cx="234" cy="214"/>
                <a:chOff x="1950" y="2627"/>
                <a:chExt cx="234" cy="214"/>
              </a:xfrm>
            </p:grpSpPr>
            <p:sp>
              <p:nvSpPr>
                <p:cNvPr id="43056" name="Oval 82"/>
                <p:cNvSpPr/>
                <p:nvPr>
                  <p:custDataLst>
                    <p:tags r:id="rId41"/>
                  </p:custDataLst>
                </p:nvPr>
              </p:nvSpPr>
              <p:spPr>
                <a:xfrm>
                  <a:off x="1959" y="2627"/>
                  <a:ext cx="218" cy="214"/>
                </a:xfrm>
                <a:prstGeom prst="ellipse">
                  <a:avLst/>
                </a:prstGeom>
                <a:solidFill>
                  <a:schemeClr val="bg1"/>
                </a:solid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3057" name="Line 83"/>
                <p:cNvSpPr/>
                <p:nvPr>
                  <p:custDataLst>
                    <p:tags r:id="rId42"/>
                  </p:custDataLst>
                </p:nvPr>
              </p:nvSpPr>
              <p:spPr>
                <a:xfrm>
                  <a:off x="1950" y="2736"/>
                  <a:ext cx="234" cy="0"/>
                </a:xfrm>
                <a:prstGeom prst="line">
                  <a:avLst/>
                </a:prstGeom>
                <a:ln w="28575" cap="flat" cmpd="sng">
                  <a:solidFill>
                    <a:srgbClr val="0033CC"/>
                  </a:solidFill>
                  <a:prstDash val="solid"/>
                  <a:headEnd type="none" w="med" len="med"/>
                  <a:tailEnd type="none" w="med" len="med"/>
                </a:ln>
              </p:spPr>
            </p:sp>
          </p:grpSp>
          <p:sp>
            <p:nvSpPr>
              <p:cNvPr id="43047" name="Line 84"/>
              <p:cNvSpPr/>
              <p:nvPr>
                <p:custDataLst>
                  <p:tags r:id="rId32"/>
                </p:custDataLst>
              </p:nvPr>
            </p:nvSpPr>
            <p:spPr>
              <a:xfrm flipV="1">
                <a:off x="1085" y="1113"/>
                <a:ext cx="0" cy="174"/>
              </a:xfrm>
              <a:prstGeom prst="line">
                <a:avLst/>
              </a:prstGeom>
              <a:ln w="28575" cap="flat" cmpd="sng">
                <a:solidFill>
                  <a:srgbClr val="FF0066"/>
                </a:solidFill>
                <a:prstDash val="solid"/>
                <a:headEnd type="none" w="med" len="med"/>
                <a:tailEnd type="stealth" w="med" len="med"/>
              </a:ln>
            </p:spPr>
          </p:sp>
          <p:sp>
            <p:nvSpPr>
              <p:cNvPr id="43048" name="Text Box 85"/>
              <p:cNvSpPr txBox="1"/>
              <p:nvPr>
                <p:custDataLst>
                  <p:tags r:id="rId33"/>
                </p:custDataLst>
              </p:nvPr>
            </p:nvSpPr>
            <p:spPr>
              <a:xfrm>
                <a:off x="380" y="1142"/>
                <a:ext cx="273" cy="212"/>
              </a:xfrm>
              <a:prstGeom prst="rect">
                <a:avLst/>
              </a:prstGeom>
              <a:noFill/>
              <a:ln w="9525">
                <a:noFill/>
              </a:ln>
            </p:spPr>
            <p:txBody>
              <a:bodyPr>
                <a:spAutoFit/>
              </a:bodyPr>
              <a:lstStyle/>
              <a:p>
                <a:endParaRPr lang="zh-CN" altLang="en-US" b="1" baseline="-25000" dirty="0">
                  <a:solidFill>
                    <a:srgbClr val="FF0066"/>
                  </a:solidFill>
                  <a:latin typeface="Times New Roman" panose="02020603050405020304" pitchFamily="18" charset="0"/>
                </a:endParaRPr>
              </a:p>
            </p:txBody>
          </p:sp>
          <p:sp>
            <p:nvSpPr>
              <p:cNvPr id="43049" name="Rectangle 86"/>
              <p:cNvSpPr/>
              <p:nvPr>
                <p:custDataLst>
                  <p:tags r:id="rId34"/>
                </p:custDataLst>
              </p:nvPr>
            </p:nvSpPr>
            <p:spPr>
              <a:xfrm>
                <a:off x="576" y="1312"/>
                <a:ext cx="447" cy="288"/>
              </a:xfrm>
              <a:prstGeom prst="rect">
                <a:avLst/>
              </a:prstGeom>
              <a:noFill/>
              <a:ln w="9525">
                <a:noFill/>
              </a:ln>
            </p:spPr>
            <p:txBody>
              <a:bodyPr wrap="none">
                <a:spAutoFit/>
              </a:bodyPr>
              <a:lstStyle/>
              <a:p>
                <a:r>
                  <a:rPr lang="en-US" altLang="zh-CN" b="1" dirty="0">
                    <a:solidFill>
                      <a:srgbClr val="0033CC"/>
                    </a:solidFill>
                    <a:latin typeface="Times New Roman" panose="02020603050405020304" pitchFamily="18" charset="0"/>
                    <a:sym typeface="Symbol" panose="05050102010706020507" pitchFamily="18" charset="2"/>
                  </a:rPr>
                  <a:t>10A</a:t>
                </a:r>
              </a:p>
            </p:txBody>
          </p:sp>
          <p:sp>
            <p:nvSpPr>
              <p:cNvPr id="43050" name="Line 87"/>
              <p:cNvSpPr/>
              <p:nvPr>
                <p:custDataLst>
                  <p:tags r:id="rId35"/>
                </p:custDataLst>
              </p:nvPr>
            </p:nvSpPr>
            <p:spPr>
              <a:xfrm>
                <a:off x="1086" y="2244"/>
                <a:ext cx="0" cy="168"/>
              </a:xfrm>
              <a:prstGeom prst="line">
                <a:avLst/>
              </a:prstGeom>
              <a:ln w="28575" cap="flat" cmpd="sng">
                <a:solidFill>
                  <a:schemeClr val="tx1"/>
                </a:solidFill>
                <a:prstDash val="solid"/>
                <a:headEnd type="none" w="med" len="med"/>
                <a:tailEnd type="none" w="med" len="med"/>
              </a:ln>
            </p:spPr>
          </p:sp>
          <p:sp>
            <p:nvSpPr>
              <p:cNvPr id="43051" name="Line 88"/>
              <p:cNvSpPr/>
              <p:nvPr>
                <p:custDataLst>
                  <p:tags r:id="rId36"/>
                </p:custDataLst>
              </p:nvPr>
            </p:nvSpPr>
            <p:spPr>
              <a:xfrm>
                <a:off x="1146" y="2268"/>
                <a:ext cx="0" cy="96"/>
              </a:xfrm>
              <a:prstGeom prst="line">
                <a:avLst/>
              </a:prstGeom>
              <a:ln w="28575" cap="flat" cmpd="sng">
                <a:solidFill>
                  <a:schemeClr val="tx1"/>
                </a:solidFill>
                <a:prstDash val="solid"/>
                <a:headEnd type="none" w="med" len="med"/>
                <a:tailEnd type="none" w="med" len="med"/>
              </a:ln>
            </p:spPr>
          </p:sp>
          <p:sp>
            <p:nvSpPr>
              <p:cNvPr id="43052" name="Line 89"/>
              <p:cNvSpPr/>
              <p:nvPr>
                <p:custDataLst>
                  <p:tags r:id="rId37"/>
                </p:custDataLst>
              </p:nvPr>
            </p:nvSpPr>
            <p:spPr>
              <a:xfrm>
                <a:off x="456" y="2322"/>
                <a:ext cx="630" cy="0"/>
              </a:xfrm>
              <a:prstGeom prst="line">
                <a:avLst/>
              </a:prstGeom>
              <a:ln w="28575" cap="flat" cmpd="sng">
                <a:solidFill>
                  <a:schemeClr val="tx1"/>
                </a:solidFill>
                <a:prstDash val="solid"/>
                <a:headEnd type="none" w="med" len="med"/>
                <a:tailEnd type="none" w="med" len="med"/>
              </a:ln>
            </p:spPr>
          </p:sp>
          <p:sp>
            <p:nvSpPr>
              <p:cNvPr id="43053" name="Line 90"/>
              <p:cNvSpPr/>
              <p:nvPr>
                <p:custDataLst>
                  <p:tags r:id="rId38"/>
                </p:custDataLst>
              </p:nvPr>
            </p:nvSpPr>
            <p:spPr>
              <a:xfrm>
                <a:off x="1146" y="2322"/>
                <a:ext cx="558" cy="0"/>
              </a:xfrm>
              <a:prstGeom prst="line">
                <a:avLst/>
              </a:prstGeom>
              <a:ln w="28575" cap="flat" cmpd="sng">
                <a:solidFill>
                  <a:schemeClr val="tx1"/>
                </a:solidFill>
                <a:prstDash val="solid"/>
                <a:headEnd type="none" w="med" len="med"/>
                <a:tailEnd type="none" w="med" len="med"/>
              </a:ln>
            </p:spPr>
          </p:sp>
          <p:sp>
            <p:nvSpPr>
              <p:cNvPr id="43054" name="Rectangle 91"/>
              <p:cNvSpPr/>
              <p:nvPr>
                <p:custDataLst>
                  <p:tags r:id="rId39"/>
                </p:custDataLst>
              </p:nvPr>
            </p:nvSpPr>
            <p:spPr>
              <a:xfrm>
                <a:off x="912" y="2379"/>
                <a:ext cx="116" cy="288"/>
              </a:xfrm>
              <a:prstGeom prst="rect">
                <a:avLst/>
              </a:prstGeom>
              <a:noFill/>
              <a:ln w="9525">
                <a:noFill/>
              </a:ln>
            </p:spPr>
            <p:txBody>
              <a:bodyPr wrap="none">
                <a:spAutoFit/>
              </a:bodyPr>
              <a:lstStyle/>
              <a:p>
                <a:endParaRPr lang="zh-CN" altLang="en-US" b="1" dirty="0">
                  <a:solidFill>
                    <a:srgbClr val="0033CC"/>
                  </a:solidFill>
                  <a:latin typeface="Times New Roman" panose="02020603050405020304" pitchFamily="18" charset="0"/>
                  <a:sym typeface="Symbol" panose="05050102010706020507" pitchFamily="18" charset="2"/>
                </a:endParaRPr>
              </a:p>
            </p:txBody>
          </p:sp>
          <p:sp>
            <p:nvSpPr>
              <p:cNvPr id="43055" name="Line 92"/>
              <p:cNvSpPr/>
              <p:nvPr>
                <p:custDataLst>
                  <p:tags r:id="rId40"/>
                </p:custDataLst>
              </p:nvPr>
            </p:nvSpPr>
            <p:spPr>
              <a:xfrm rot="-8351095">
                <a:off x="554" y="1291"/>
                <a:ext cx="1" cy="174"/>
              </a:xfrm>
              <a:prstGeom prst="line">
                <a:avLst/>
              </a:prstGeom>
              <a:ln w="28575" cap="flat" cmpd="sng">
                <a:solidFill>
                  <a:srgbClr val="FF0066"/>
                </a:solidFill>
                <a:prstDash val="solid"/>
                <a:headEnd type="none" w="med" len="med"/>
                <a:tailEnd type="stealth" w="med" len="med"/>
              </a:ln>
            </p:spPr>
          </p:sp>
        </p:grpSp>
        <p:grpSp>
          <p:nvGrpSpPr>
            <p:cNvPr id="43025" name="Group 93"/>
            <p:cNvGrpSpPr/>
            <p:nvPr/>
          </p:nvGrpSpPr>
          <p:grpSpPr>
            <a:xfrm>
              <a:off x="4423" y="2197"/>
              <a:ext cx="362" cy="338"/>
              <a:chOff x="4399" y="2905"/>
              <a:chExt cx="362" cy="338"/>
            </a:xfrm>
          </p:grpSpPr>
          <p:grpSp>
            <p:nvGrpSpPr>
              <p:cNvPr id="43026" name="Group 94"/>
              <p:cNvGrpSpPr/>
              <p:nvPr/>
            </p:nvGrpSpPr>
            <p:grpSpPr>
              <a:xfrm rot="5400000">
                <a:off x="4419" y="3035"/>
                <a:ext cx="227" cy="159"/>
                <a:chOff x="1950" y="2627"/>
                <a:chExt cx="234" cy="214"/>
              </a:xfrm>
            </p:grpSpPr>
            <p:sp>
              <p:nvSpPr>
                <p:cNvPr id="43032" name="Oval 95"/>
                <p:cNvSpPr/>
                <p:nvPr>
                  <p:custDataLst>
                    <p:tags r:id="rId18"/>
                  </p:custDataLst>
                </p:nvPr>
              </p:nvSpPr>
              <p:spPr>
                <a:xfrm>
                  <a:off x="1959" y="2627"/>
                  <a:ext cx="218" cy="214"/>
                </a:xfrm>
                <a:prstGeom prst="ellipse">
                  <a:avLst/>
                </a:prstGeom>
                <a:solidFill>
                  <a:srgbClr val="EBF7FF"/>
                </a:solid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3033" name="Line 96"/>
                <p:cNvSpPr/>
                <p:nvPr>
                  <p:custDataLst>
                    <p:tags r:id="rId19"/>
                  </p:custDataLst>
                </p:nvPr>
              </p:nvSpPr>
              <p:spPr>
                <a:xfrm>
                  <a:off x="1950" y="2736"/>
                  <a:ext cx="234" cy="0"/>
                </a:xfrm>
                <a:prstGeom prst="line">
                  <a:avLst/>
                </a:prstGeom>
                <a:ln w="28575" cap="flat" cmpd="sng">
                  <a:solidFill>
                    <a:srgbClr val="0033CC"/>
                  </a:solidFill>
                  <a:prstDash val="solid"/>
                  <a:headEnd type="none" w="med" len="med"/>
                  <a:tailEnd type="none" w="med" len="med"/>
                </a:ln>
              </p:spPr>
            </p:sp>
          </p:grpSp>
          <p:sp>
            <p:nvSpPr>
              <p:cNvPr id="43027" name="Line 97"/>
              <p:cNvSpPr/>
              <p:nvPr>
                <p:custDataLst>
                  <p:tags r:id="rId13"/>
                </p:custDataLst>
              </p:nvPr>
            </p:nvSpPr>
            <p:spPr>
              <a:xfrm rot="5400000" flipV="1">
                <a:off x="4689" y="3029"/>
                <a:ext cx="0" cy="129"/>
              </a:xfrm>
              <a:prstGeom prst="line">
                <a:avLst/>
              </a:prstGeom>
              <a:ln w="28575" cap="flat" cmpd="sng">
                <a:solidFill>
                  <a:srgbClr val="FF0066"/>
                </a:solidFill>
                <a:prstDash val="solid"/>
                <a:headEnd type="none" w="med" len="med"/>
                <a:tailEnd type="stealth" w="med" len="med"/>
              </a:ln>
            </p:spPr>
          </p:sp>
          <p:sp>
            <p:nvSpPr>
              <p:cNvPr id="43028" name="Rectangle 98"/>
              <p:cNvSpPr/>
              <p:nvPr>
                <p:custDataLst>
                  <p:tags r:id="rId14"/>
                </p:custDataLst>
              </p:nvPr>
            </p:nvSpPr>
            <p:spPr>
              <a:xfrm rot="5400000">
                <a:off x="4410" y="2918"/>
                <a:ext cx="338" cy="312"/>
              </a:xfrm>
              <a:prstGeom prst="rect">
                <a:avLst/>
              </a:prstGeom>
              <a:solidFill>
                <a:srgbClr val="EBF7FF"/>
              </a:solidFill>
              <a:ln w="9525">
                <a:noFill/>
              </a:ln>
            </p:spPr>
            <p:txBody>
              <a:bodyPr wrap="none" anchor="ctr" anchorCtr="0"/>
              <a:lstStyle/>
              <a:p>
                <a:endParaRPr lang="zh-CN" altLang="en-US" dirty="0">
                  <a:latin typeface="Times New Roman" panose="02020603050405020304" pitchFamily="18" charset="0"/>
                </a:endParaRPr>
              </a:p>
            </p:txBody>
          </p:sp>
          <p:sp>
            <p:nvSpPr>
              <p:cNvPr id="43029" name="Oval 99"/>
              <p:cNvSpPr/>
              <p:nvPr>
                <p:custDataLst>
                  <p:tags r:id="rId15"/>
                </p:custDataLst>
              </p:nvPr>
            </p:nvSpPr>
            <p:spPr>
              <a:xfrm rot="5400000">
                <a:off x="4392" y="3061"/>
                <a:ext cx="55" cy="41"/>
              </a:xfrm>
              <a:prstGeom prst="ellipse">
                <a:avLst/>
              </a:prstGeom>
              <a:solidFill>
                <a:srgbClr val="EBF7FF"/>
              </a:solidFill>
              <a:ln w="9525" cap="flat" cmpd="sng">
                <a:solidFill>
                  <a:srgbClr val="FF000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3030" name="Oval 100"/>
              <p:cNvSpPr/>
              <p:nvPr>
                <p:custDataLst>
                  <p:tags r:id="rId16"/>
                </p:custDataLst>
              </p:nvPr>
            </p:nvSpPr>
            <p:spPr>
              <a:xfrm rot="5400000">
                <a:off x="4713" y="3061"/>
                <a:ext cx="55" cy="41"/>
              </a:xfrm>
              <a:prstGeom prst="ellipse">
                <a:avLst/>
              </a:prstGeom>
              <a:solidFill>
                <a:srgbClr val="EBF7FF"/>
              </a:solidFill>
              <a:ln w="9525" cap="flat" cmpd="sng">
                <a:solidFill>
                  <a:srgbClr val="FF000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3031" name="Line 101"/>
              <p:cNvSpPr/>
              <p:nvPr>
                <p:custDataLst>
                  <p:tags r:id="rId17"/>
                </p:custDataLst>
              </p:nvPr>
            </p:nvSpPr>
            <p:spPr>
              <a:xfrm rot="5400000">
                <a:off x="4578" y="2942"/>
                <a:ext cx="0" cy="293"/>
              </a:xfrm>
              <a:prstGeom prst="line">
                <a:avLst/>
              </a:prstGeom>
              <a:ln w="38100" cap="flat" cmpd="sng">
                <a:solidFill>
                  <a:srgbClr val="FF0066"/>
                </a:solidFill>
                <a:prstDash val="solid"/>
                <a:headEnd type="none" w="med" len="med"/>
                <a:tailEnd type="none" w="med" len="med"/>
              </a:ln>
            </p:spPr>
          </p:sp>
        </p:grpSp>
        <p:graphicFrame>
          <p:nvGraphicFramePr>
            <p:cNvPr id="43017" name="Object 102"/>
            <p:cNvGraphicFramePr/>
            <p:nvPr>
              <p:custDataLst>
                <p:tags r:id="rId12"/>
              </p:custDataLst>
            </p:nvPr>
          </p:nvGraphicFramePr>
          <p:xfrm>
            <a:off x="3869" y="1221"/>
            <a:ext cx="259" cy="224"/>
          </p:xfrm>
          <a:graphic>
            <a:graphicData uri="http://schemas.openxmlformats.org/presentationml/2006/ole">
              <mc:AlternateContent xmlns:mc="http://schemas.openxmlformats.org/markup-compatibility/2006">
                <mc:Choice xmlns:v="urn:schemas-microsoft-com:vml" Requires="v">
                  <p:oleObj spid="_x0000_s46161" r:id="rId109" imgW="190500" imgH="165100" progId="Equation.3">
                    <p:embed/>
                  </p:oleObj>
                </mc:Choice>
                <mc:Fallback>
                  <p:oleObj r:id="rId109" imgW="190500" imgH="165100" progId="Equation.3">
                    <p:embed/>
                    <p:pic>
                      <p:nvPicPr>
                        <p:cNvPr id="0" name="图片 3258"/>
                        <p:cNvPicPr/>
                        <p:nvPr/>
                      </p:nvPicPr>
                      <p:blipFill>
                        <a:blip r:embed="rId110">
                          <a:clrChange>
                            <a:clrFrom>
                              <a:srgbClr val="000000"/>
                            </a:clrFrom>
                            <a:clrTo>
                              <a:srgbClr val="FF0066"/>
                            </a:clrTo>
                          </a:clrChange>
                        </a:blip>
                        <a:stretch>
                          <a:fillRect/>
                        </a:stretch>
                      </p:blipFill>
                      <p:spPr>
                        <a:xfrm>
                          <a:off x="3869" y="1221"/>
                          <a:ext cx="259" cy="224"/>
                        </a:xfrm>
                        <a:prstGeom prst="rect">
                          <a:avLst/>
                        </a:prstGeom>
                        <a:noFill/>
                        <a:ln w="38100">
                          <a:noFill/>
                          <a:miter/>
                        </a:ln>
                      </p:spPr>
                    </p:pic>
                  </p:oleObj>
                </mc:Fallback>
              </mc:AlternateContent>
            </a:graphicData>
          </a:graphic>
        </p:graphicFrame>
      </p:grpSp>
      <p:graphicFrame>
        <p:nvGraphicFramePr>
          <p:cNvPr id="104551" name="Object 103"/>
          <p:cNvGraphicFramePr/>
          <p:nvPr>
            <p:custDataLst>
              <p:tags r:id="rId10"/>
            </p:custDataLst>
          </p:nvPr>
        </p:nvGraphicFramePr>
        <p:xfrm>
          <a:off x="1764348" y="5343525"/>
          <a:ext cx="1014730" cy="355600"/>
        </p:xfrm>
        <a:graphic>
          <a:graphicData uri="http://schemas.openxmlformats.org/presentationml/2006/ole">
            <mc:AlternateContent xmlns:mc="http://schemas.openxmlformats.org/markup-compatibility/2006">
              <mc:Choice xmlns:v="urn:schemas-microsoft-com:vml" Requires="v">
                <p:oleObj spid="_x0000_s46162" r:id="rId111" imgW="469900" imgH="165100" progId="Equation.3">
                  <p:embed/>
                </p:oleObj>
              </mc:Choice>
              <mc:Fallback>
                <p:oleObj r:id="rId111" imgW="469900" imgH="165100" progId="Equation.3">
                  <p:embed/>
                  <p:pic>
                    <p:nvPicPr>
                      <p:cNvPr id="0" name="图片 3257"/>
                      <p:cNvPicPr/>
                      <p:nvPr/>
                    </p:nvPicPr>
                    <p:blipFill>
                      <a:blip r:embed="rId112">
                        <a:clrChange>
                          <a:clrFrom>
                            <a:srgbClr val="000000"/>
                          </a:clrFrom>
                          <a:clrTo>
                            <a:srgbClr val="333399"/>
                          </a:clrTo>
                        </a:clrChange>
                      </a:blip>
                      <a:stretch>
                        <a:fillRect/>
                      </a:stretch>
                    </p:blipFill>
                    <p:spPr>
                      <a:xfrm>
                        <a:off x="1764348" y="5343525"/>
                        <a:ext cx="1014730" cy="355600"/>
                      </a:xfrm>
                      <a:prstGeom prst="rect">
                        <a:avLst/>
                      </a:prstGeom>
                      <a:noFill/>
                      <a:ln w="38100">
                        <a:noFill/>
                        <a:miter/>
                      </a:ln>
                    </p:spPr>
                  </p:pic>
                </p:oleObj>
              </mc:Fallback>
            </mc:AlternateContent>
          </a:graphicData>
        </a:graphic>
      </p:graphicFrame>
      <p:graphicFrame>
        <p:nvGraphicFramePr>
          <p:cNvPr id="104552" name="Object 104"/>
          <p:cNvGraphicFramePr/>
          <p:nvPr>
            <p:custDataLst>
              <p:tags r:id="rId11"/>
            </p:custDataLst>
          </p:nvPr>
        </p:nvGraphicFramePr>
        <p:xfrm>
          <a:off x="3497263" y="5097622"/>
          <a:ext cx="3073400" cy="848995"/>
        </p:xfrm>
        <a:graphic>
          <a:graphicData uri="http://schemas.openxmlformats.org/presentationml/2006/ole">
            <mc:AlternateContent xmlns:mc="http://schemas.openxmlformats.org/markup-compatibility/2006">
              <mc:Choice xmlns:v="urn:schemas-microsoft-com:vml" Requires="v">
                <p:oleObj spid="_x0000_s46163" r:id="rId113" imgW="1422400" imgH="393700" progId="Equation.3">
                  <p:embed/>
                </p:oleObj>
              </mc:Choice>
              <mc:Fallback>
                <p:oleObj r:id="rId113" imgW="1422400" imgH="393700" progId="Equation.3">
                  <p:embed/>
                  <p:pic>
                    <p:nvPicPr>
                      <p:cNvPr id="0" name="图片 3259"/>
                      <p:cNvPicPr/>
                      <p:nvPr/>
                    </p:nvPicPr>
                    <p:blipFill>
                      <a:blip r:embed="rId114">
                        <a:clrChange>
                          <a:clrFrom>
                            <a:srgbClr val="000000"/>
                          </a:clrFrom>
                          <a:clrTo>
                            <a:srgbClr val="333399"/>
                          </a:clrTo>
                        </a:clrChange>
                      </a:blip>
                      <a:stretch>
                        <a:fillRect/>
                      </a:stretch>
                    </p:blipFill>
                    <p:spPr>
                      <a:xfrm>
                        <a:off x="3497263" y="5097622"/>
                        <a:ext cx="3073400" cy="84899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4450">
                                            <p:txEl>
                                              <p:pRg st="0" end="0"/>
                                            </p:txEl>
                                          </p:spTgt>
                                        </p:tgtEl>
                                        <p:attrNameLst>
                                          <p:attrName>style.visibility</p:attrName>
                                        </p:attrNameLst>
                                      </p:cBhvr>
                                      <p:to>
                                        <p:strVal val="visible"/>
                                      </p:to>
                                    </p:set>
                                    <p:animEffect transition="in" filter="wipe(left)">
                                      <p:cBhvr>
                                        <p:cTn id="7" dur="500"/>
                                        <p:tgtEl>
                                          <p:spTgt spid="10445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out)">
                                      <p:cBhvr>
                                        <p:cTn id="12" dur="500"/>
                                        <p:tgtEl>
                                          <p:spTgt spid="2"/>
                                        </p:tgtEl>
                                      </p:cBhvr>
                                    </p:animEffect>
                                  </p:childTnLst>
                                  <p:subTnLst>
                                    <p:audio>
                                      <p:cMediaNode>
                                        <p:cTn display="0" masterRel="sameClick">
                                          <p:stCondLst>
                                            <p:cond evt="begin" delay="0">
                                              <p:tn val="10"/>
                                            </p:cond>
                                          </p:stCondLst>
                                          <p:endCondLst>
                                            <p:cond evt="onStopAudio" delay="0">
                                              <p:tgtEl>
                                                <p:sldTgt/>
                                              </p:tgtEl>
                                            </p:cond>
                                          </p:endCondLst>
                                        </p:cTn>
                                        <p:tgtEl>
                                          <p:sndTgt r:embed="rId96"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04451">
                                            <p:txEl>
                                              <p:pRg st="0" end="0"/>
                                            </p:txEl>
                                          </p:spTgt>
                                        </p:tgtEl>
                                        <p:attrNameLst>
                                          <p:attrName>style.visibility</p:attrName>
                                        </p:attrNameLst>
                                      </p:cBhvr>
                                      <p:to>
                                        <p:strVal val="visible"/>
                                      </p:to>
                                    </p:set>
                                    <p:animEffect transition="in" filter="box(out)">
                                      <p:cBhvr>
                                        <p:cTn id="17" dur="500"/>
                                        <p:tgtEl>
                                          <p:spTgt spid="104451">
                                            <p:txEl>
                                              <p:pRg st="0" end="0"/>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96"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nodeType="clickEffect">
                                  <p:stCondLst>
                                    <p:cond delay="0"/>
                                  </p:stCondLst>
                                  <p:childTnLst>
                                    <p:set>
                                      <p:cBhvr>
                                        <p:cTn id="21" dur="1" fill="hold">
                                          <p:stCondLst>
                                            <p:cond delay="0"/>
                                          </p:stCondLst>
                                        </p:cTn>
                                        <p:tgtEl>
                                          <p:spTgt spid="104477"/>
                                        </p:tgtEl>
                                        <p:attrNameLst>
                                          <p:attrName>style.visibility</p:attrName>
                                        </p:attrNameLst>
                                      </p:cBhvr>
                                      <p:to>
                                        <p:strVal val="visible"/>
                                      </p:to>
                                    </p:set>
                                    <p:animEffect transition="in" filter="box(out)">
                                      <p:cBhvr>
                                        <p:cTn id="22" dur="500"/>
                                        <p:tgtEl>
                                          <p:spTgt spid="104477"/>
                                        </p:tgtEl>
                                      </p:cBhvr>
                                    </p:animEffect>
                                  </p:childTnLst>
                                  <p:subTnLst>
                                    <p:audio>
                                      <p:cMediaNode>
                                        <p:cTn display="0" masterRel="sameClick">
                                          <p:stCondLst>
                                            <p:cond evt="begin" delay="0">
                                              <p:tn val="20"/>
                                            </p:cond>
                                          </p:stCondLst>
                                          <p:endCondLst>
                                            <p:cond evt="onStopAudio" delay="0">
                                              <p:tgtEl>
                                                <p:sldTgt/>
                                              </p:tgtEl>
                                            </p:cond>
                                          </p:endCondLst>
                                        </p:cTn>
                                        <p:tgtEl>
                                          <p:sndTgt r:embed="rId96" name="camera.wav"/>
                                        </p:tgtEl>
                                      </p:cMediaNode>
                                    </p:audio>
                                  </p:sub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32" fill="hold" nodeType="clickEffect">
                                  <p:stCondLst>
                                    <p:cond delay="0"/>
                                  </p:stCondLst>
                                  <p:childTnLst>
                                    <p:set>
                                      <p:cBhvr>
                                        <p:cTn id="31" dur="1" fill="hold">
                                          <p:stCondLst>
                                            <p:cond delay="0"/>
                                          </p:stCondLst>
                                        </p:cTn>
                                        <p:tgtEl>
                                          <p:spTgt spid="104478"/>
                                        </p:tgtEl>
                                        <p:attrNameLst>
                                          <p:attrName>style.visibility</p:attrName>
                                        </p:attrNameLst>
                                      </p:cBhvr>
                                      <p:to>
                                        <p:strVal val="visible"/>
                                      </p:to>
                                    </p:set>
                                    <p:animEffect transition="in" filter="box(out)">
                                      <p:cBhvr>
                                        <p:cTn id="32" dur="500"/>
                                        <p:tgtEl>
                                          <p:spTgt spid="104478"/>
                                        </p:tgtEl>
                                      </p:cBhvr>
                                    </p:animEffect>
                                  </p:childTnLst>
                                  <p:subTnLst>
                                    <p:audio>
                                      <p:cMediaNode>
                                        <p:cTn display="0" masterRel="sameClick">
                                          <p:stCondLst>
                                            <p:cond evt="begin" delay="0">
                                              <p:tn val="30"/>
                                            </p:cond>
                                          </p:stCondLst>
                                          <p:endCondLst>
                                            <p:cond evt="onStopAudio" delay="0">
                                              <p:tgtEl>
                                                <p:sldTgt/>
                                              </p:tgtEl>
                                            </p:cond>
                                          </p:endCondLst>
                                        </p:cTn>
                                        <p:tgtEl>
                                          <p:sndTgt r:embed="rId96" name="camera.wav"/>
                                        </p:tgtEl>
                                      </p:cMediaNode>
                                    </p:audio>
                                  </p:sub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32" fill="hold" nodeType="clickEffect">
                                  <p:stCondLst>
                                    <p:cond delay="0"/>
                                  </p:stCondLst>
                                  <p:childTnLst>
                                    <p:set>
                                      <p:cBhvr>
                                        <p:cTn id="41" dur="1" fill="hold">
                                          <p:stCondLst>
                                            <p:cond delay="0"/>
                                          </p:stCondLst>
                                        </p:cTn>
                                        <p:tgtEl>
                                          <p:spTgt spid="104479"/>
                                        </p:tgtEl>
                                        <p:attrNameLst>
                                          <p:attrName>style.visibility</p:attrName>
                                        </p:attrNameLst>
                                      </p:cBhvr>
                                      <p:to>
                                        <p:strVal val="visible"/>
                                      </p:to>
                                    </p:set>
                                    <p:animEffect transition="in" filter="box(out)">
                                      <p:cBhvr>
                                        <p:cTn id="42" dur="500"/>
                                        <p:tgtEl>
                                          <p:spTgt spid="104479"/>
                                        </p:tgtEl>
                                      </p:cBhvr>
                                    </p:animEffect>
                                  </p:childTnLst>
                                  <p:subTnLst>
                                    <p:audio>
                                      <p:cMediaNode>
                                        <p:cTn display="0" masterRel="sameClick">
                                          <p:stCondLst>
                                            <p:cond evt="begin" delay="0">
                                              <p:tn val="40"/>
                                            </p:cond>
                                          </p:stCondLst>
                                          <p:endCondLst>
                                            <p:cond evt="onStopAudio" delay="0">
                                              <p:tgtEl>
                                                <p:sldTgt/>
                                              </p:tgtEl>
                                            </p:cond>
                                          </p:endCondLst>
                                        </p:cTn>
                                        <p:tgtEl>
                                          <p:sndTgt r:embed="rId96" name="camera.wav"/>
                                        </p:tgtEl>
                                      </p:cMediaNode>
                                    </p:audio>
                                  </p:subTnLst>
                                </p:cTn>
                              </p:par>
                            </p:childTnLst>
                          </p:cTn>
                        </p:par>
                      </p:childTnLst>
                    </p:cTn>
                  </p:par>
                  <p:par>
                    <p:cTn id="43" fill="hold">
                      <p:stCondLst>
                        <p:cond delay="indefinite"/>
                      </p:stCondLst>
                      <p:childTnLst>
                        <p:par>
                          <p:cTn id="44" fill="hold">
                            <p:stCondLst>
                              <p:cond delay="0"/>
                            </p:stCondLst>
                            <p:childTnLst>
                              <p:par>
                                <p:cTn id="45" presetID="4" presetClass="entr" presetSubtype="32" fill="hold" nodeType="clickEffect">
                                  <p:stCondLst>
                                    <p:cond delay="0"/>
                                  </p:stCondLst>
                                  <p:childTnLst>
                                    <p:set>
                                      <p:cBhvr>
                                        <p:cTn id="46" dur="1" fill="hold">
                                          <p:stCondLst>
                                            <p:cond delay="0"/>
                                          </p:stCondLst>
                                        </p:cTn>
                                        <p:tgtEl>
                                          <p:spTgt spid="104480"/>
                                        </p:tgtEl>
                                        <p:attrNameLst>
                                          <p:attrName>style.visibility</p:attrName>
                                        </p:attrNameLst>
                                      </p:cBhvr>
                                      <p:to>
                                        <p:strVal val="visible"/>
                                      </p:to>
                                    </p:set>
                                    <p:animEffect transition="in" filter="box(out)">
                                      <p:cBhvr>
                                        <p:cTn id="47" dur="500"/>
                                        <p:tgtEl>
                                          <p:spTgt spid="104480"/>
                                        </p:tgtEl>
                                      </p:cBhvr>
                                    </p:animEffect>
                                  </p:childTnLst>
                                  <p:subTnLst>
                                    <p:audio>
                                      <p:cMediaNode>
                                        <p:cTn display="0" masterRel="sameClick">
                                          <p:stCondLst>
                                            <p:cond evt="begin" delay="0">
                                              <p:tn val="45"/>
                                            </p:cond>
                                          </p:stCondLst>
                                          <p:endCondLst>
                                            <p:cond evt="onStopAudio" delay="0">
                                              <p:tgtEl>
                                                <p:sldTgt/>
                                              </p:tgtEl>
                                            </p:cond>
                                          </p:endCondLst>
                                        </p:cTn>
                                        <p:tgtEl>
                                          <p:sndTgt r:embed="rId96" name="camera.wav"/>
                                        </p:tgtEl>
                                      </p:cMediaNode>
                                    </p:audio>
                                  </p:sub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104551"/>
                                        </p:tgtEl>
                                        <p:attrNameLst>
                                          <p:attrName>style.visibility</p:attrName>
                                        </p:attrNameLst>
                                      </p:cBhvr>
                                      <p:to>
                                        <p:strVal val="visible"/>
                                      </p:to>
                                    </p:set>
                                    <p:animEffect transition="in" filter="wipe(left)">
                                      <p:cBhvr>
                                        <p:cTn id="52" dur="500"/>
                                        <p:tgtEl>
                                          <p:spTgt spid="10455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04552"/>
                                        </p:tgtEl>
                                        <p:attrNameLst>
                                          <p:attrName>style.visibility</p:attrName>
                                        </p:attrNameLst>
                                      </p:cBhvr>
                                      <p:to>
                                        <p:strVal val="visible"/>
                                      </p:to>
                                    </p:set>
                                    <p:animEffect transition="in" filter="wipe(left)">
                                      <p:cBhvr>
                                        <p:cTn id="57" dur="500"/>
                                        <p:tgtEl>
                                          <p:spTgt spid="10455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04481"/>
                                        </p:tgtEl>
                                        <p:attrNameLst>
                                          <p:attrName>style.visibility</p:attrName>
                                        </p:attrNameLst>
                                      </p:cBhvr>
                                      <p:to>
                                        <p:strVal val="visible"/>
                                      </p:to>
                                    </p:set>
                                    <p:animEffect transition="in" filter="wipe(left)">
                                      <p:cBhvr>
                                        <p:cTn id="62" dur="500"/>
                                        <p:tgtEl>
                                          <p:spTgt spid="1044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0" grpId="0" build="p"/>
      <p:bldP spid="104451" grpId="0" build="p"/>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ext Box 2"/>
          <p:cNvSpPr txBox="1">
            <a:spLocks noChangeArrowheads="1"/>
          </p:cNvSpPr>
          <p:nvPr/>
        </p:nvSpPr>
        <p:spPr bwMode="auto">
          <a:xfrm>
            <a:off x="704850" y="1568450"/>
            <a:ext cx="5010150" cy="519113"/>
          </a:xfrm>
          <a:prstGeom prst="rect">
            <a:avLst/>
          </a:prstGeom>
          <a:noFill/>
          <a:ln w="9525">
            <a:noFill/>
            <a:miter lim="800000"/>
          </a:ln>
          <a:effectLst/>
        </p:spPr>
        <p:txBody>
          <a:bodyPr>
            <a:spAutoFit/>
          </a:bodyPr>
          <a:lstStyle/>
          <a:p>
            <a:pPr marR="0" defTabSz="914400">
              <a:buClrTx/>
              <a:buSzTx/>
              <a:buFontTx/>
              <a:buNone/>
              <a:defRPr/>
            </a:pPr>
            <a:r>
              <a:rPr kumimoji="1" lang="en-US" altLang="zh-CN" sz="2800" b="1" kern="1200" cap="none" spc="0" normalizeH="0" baseline="0" noProof="0">
                <a:solidFill>
                  <a:schemeClr val="accent2"/>
                </a:solidFill>
                <a:latin typeface="Times New Roman" panose="02020603050405020304" pitchFamily="18" charset="0"/>
                <a:ea typeface="宋体" panose="02010600030101010101" pitchFamily="2" charset="-122"/>
                <a:cs typeface="+mn-cs"/>
              </a:rPr>
              <a:t>1. </a:t>
            </a:r>
            <a:r>
              <a:rPr kumimoji="1" lang="zh-CN" altLang="en-US" sz="2800" b="1" kern="1200" cap="none" spc="0" normalizeH="0" baseline="0" noProof="0">
                <a:solidFill>
                  <a:schemeClr val="accent2"/>
                </a:solidFill>
                <a:latin typeface="Times New Roman" panose="02020603050405020304" pitchFamily="18" charset="0"/>
                <a:ea typeface="宋体" panose="02010600030101010101" pitchFamily="2" charset="-122"/>
                <a:cs typeface="+mn-cs"/>
              </a:rPr>
              <a:t>该定理只用于</a:t>
            </a:r>
            <a:r>
              <a:rPr kumimoji="1" lang="zh-CN" altLang="en-US" sz="2800" b="1" kern="1200" cap="none" spc="0" normalizeH="0" baseline="0" noProof="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线性</a:t>
            </a:r>
            <a:r>
              <a:rPr kumimoji="1" lang="zh-CN" altLang="en-US" sz="2800" b="1" kern="1200" cap="none" spc="0" normalizeH="0" baseline="0" noProof="0">
                <a:solidFill>
                  <a:schemeClr val="accent2"/>
                </a:solidFill>
                <a:latin typeface="Times New Roman" panose="02020603050405020304" pitchFamily="18" charset="0"/>
                <a:ea typeface="宋体" panose="02010600030101010101" pitchFamily="2" charset="-122"/>
                <a:cs typeface="+mn-cs"/>
              </a:rPr>
              <a:t>电路。</a:t>
            </a:r>
          </a:p>
        </p:txBody>
      </p:sp>
      <p:sp>
        <p:nvSpPr>
          <p:cNvPr id="105475" name="Text Box 3"/>
          <p:cNvSpPr txBox="1">
            <a:spLocks noChangeArrowheads="1"/>
          </p:cNvSpPr>
          <p:nvPr/>
        </p:nvSpPr>
        <p:spPr bwMode="auto">
          <a:xfrm>
            <a:off x="323850" y="2138363"/>
            <a:ext cx="6438900" cy="519113"/>
          </a:xfrm>
          <a:prstGeom prst="rect">
            <a:avLst/>
          </a:prstGeom>
          <a:noFill/>
          <a:ln w="9525">
            <a:noFill/>
            <a:miter lim="800000"/>
          </a:ln>
          <a:effectLst/>
        </p:spPr>
        <p:txBody>
          <a:bodyPr>
            <a:spAutoFit/>
          </a:bodyPr>
          <a:lstStyle/>
          <a:p>
            <a:pPr marR="0" defTabSz="914400">
              <a:buClrTx/>
              <a:buSzTx/>
              <a:buFontTx/>
              <a:buNone/>
              <a:defRPr/>
            </a:pPr>
            <a:r>
              <a:rPr kumimoji="1" lang="zh-CN" altLang="en-US" b="1" kern="1200" cap="none" spc="0" normalizeH="0" baseline="0" noProof="0">
                <a:solidFill>
                  <a:schemeClr val="accent2"/>
                </a:solidFill>
                <a:latin typeface="Times New Roman" panose="02020603050405020304" pitchFamily="18" charset="0"/>
                <a:ea typeface="宋体" panose="02010600030101010101" pitchFamily="2" charset="-122"/>
                <a:cs typeface="+mn-cs"/>
              </a:rPr>
              <a:t>     </a:t>
            </a:r>
            <a:r>
              <a:rPr kumimoji="1" lang="en-US" altLang="zh-CN" sz="2800" b="1" kern="1200" cap="none" spc="0" normalizeH="0" baseline="0" noProof="0">
                <a:solidFill>
                  <a:schemeClr val="accent2"/>
                </a:solidFill>
                <a:latin typeface="Times New Roman" panose="02020603050405020304" pitchFamily="18" charset="0"/>
                <a:ea typeface="宋体" panose="02010600030101010101" pitchFamily="2" charset="-122"/>
                <a:cs typeface="+mn-cs"/>
              </a:rPr>
              <a:t>2. </a:t>
            </a:r>
            <a:r>
              <a:rPr kumimoji="1" lang="zh-CN" altLang="en-US" sz="2800" b="1" kern="1200" cap="none" spc="0" normalizeH="0" baseline="0" noProof="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功率</a:t>
            </a:r>
            <a:r>
              <a:rPr kumimoji="1" lang="zh-CN" altLang="en-US" sz="2800" b="1" kern="1200" cap="none" spc="0" normalizeH="0" baseline="0" noProof="0">
                <a:solidFill>
                  <a:schemeClr val="accent2"/>
                </a:solidFill>
                <a:latin typeface="Times New Roman" panose="02020603050405020304" pitchFamily="18" charset="0"/>
                <a:ea typeface="宋体" panose="02010600030101010101" pitchFamily="2" charset="-122"/>
                <a:cs typeface="+mn-cs"/>
              </a:rPr>
              <a:t>不可叠加。</a:t>
            </a:r>
          </a:p>
        </p:txBody>
      </p:sp>
      <p:sp>
        <p:nvSpPr>
          <p:cNvPr id="105476" name="Text Box 4"/>
          <p:cNvSpPr txBox="1">
            <a:spLocks noChangeArrowheads="1"/>
          </p:cNvSpPr>
          <p:nvPr/>
        </p:nvSpPr>
        <p:spPr bwMode="auto">
          <a:xfrm>
            <a:off x="323850" y="2765425"/>
            <a:ext cx="5505450" cy="519113"/>
          </a:xfrm>
          <a:prstGeom prst="rect">
            <a:avLst/>
          </a:prstGeom>
          <a:noFill/>
          <a:ln w="9525">
            <a:noFill/>
            <a:miter lim="800000"/>
          </a:ln>
          <a:effectLst/>
        </p:spPr>
        <p:txBody>
          <a:bodyPr>
            <a:spAutoFit/>
          </a:bodyPr>
          <a:lstStyle/>
          <a:p>
            <a:pPr marR="0" defTabSz="914400">
              <a:buClrTx/>
              <a:buSzTx/>
              <a:buFontTx/>
              <a:buNone/>
              <a:defRPr/>
            </a:pPr>
            <a:r>
              <a:rPr kumimoji="1" lang="zh-CN" altLang="en-US" b="1" kern="1200" cap="none" spc="0" normalizeH="0" baseline="0" noProof="0">
                <a:solidFill>
                  <a:schemeClr val="accent2"/>
                </a:solidFill>
                <a:latin typeface="Times New Roman" panose="02020603050405020304" pitchFamily="18" charset="0"/>
                <a:ea typeface="宋体" panose="02010600030101010101" pitchFamily="2" charset="-122"/>
                <a:cs typeface="+mn-cs"/>
              </a:rPr>
              <a:t>     </a:t>
            </a:r>
            <a:r>
              <a:rPr kumimoji="1" lang="en-US" altLang="zh-CN" sz="2800" b="1" kern="1200" cap="none" spc="0" normalizeH="0" baseline="0" noProof="0">
                <a:solidFill>
                  <a:schemeClr val="accent2"/>
                </a:solidFill>
                <a:latin typeface="Times New Roman" panose="02020603050405020304" pitchFamily="18" charset="0"/>
                <a:ea typeface="宋体" panose="02010600030101010101" pitchFamily="2" charset="-122"/>
                <a:cs typeface="+mn-cs"/>
              </a:rPr>
              <a:t>3. </a:t>
            </a:r>
            <a:r>
              <a:rPr kumimoji="1" lang="zh-CN" altLang="en-US" sz="2800" b="1" kern="1200" cap="none" spc="0" normalizeH="0" baseline="0" noProof="0">
                <a:solidFill>
                  <a:srgbClr val="FF006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不作用电源</a:t>
            </a:r>
            <a:r>
              <a:rPr kumimoji="1" lang="zh-CN" altLang="en-US" sz="2800" b="1" kern="1200" cap="none" spc="0" normalizeH="0" baseline="0" noProof="0">
                <a:solidFill>
                  <a:schemeClr val="accent2"/>
                </a:solidFill>
                <a:latin typeface="Times New Roman" panose="02020603050405020304" pitchFamily="18" charset="0"/>
                <a:ea typeface="宋体" panose="02010600030101010101" pitchFamily="2" charset="-122"/>
                <a:cs typeface="+mn-cs"/>
              </a:rPr>
              <a:t>的处理方法</a:t>
            </a:r>
            <a:r>
              <a:rPr kumimoji="1" lang="en-US" altLang="zh-CN" sz="2800" b="1" kern="1200" cap="none" spc="0" normalizeH="0" baseline="0" noProof="0">
                <a:solidFill>
                  <a:schemeClr val="accent2"/>
                </a:solidFill>
                <a:latin typeface="Times New Roman" panose="02020603050405020304" pitchFamily="18" charset="0"/>
                <a:ea typeface="宋体" panose="02010600030101010101" pitchFamily="2" charset="-122"/>
                <a:cs typeface="+mn-cs"/>
                <a:sym typeface="Wingdings" panose="05000000000000000000" pitchFamily="2" charset="2"/>
              </a:rPr>
              <a:t>:</a:t>
            </a:r>
            <a:endParaRPr kumimoji="1" lang="en-US" altLang="zh-CN" sz="2800" b="1" kern="1200" cap="none" spc="0" normalizeH="0" baseline="0" noProof="0">
              <a:solidFill>
                <a:schemeClr val="accent2"/>
              </a:solidFill>
              <a:latin typeface="Times New Roman" panose="02020603050405020304" pitchFamily="18" charset="0"/>
              <a:ea typeface="宋体" panose="02010600030101010101" pitchFamily="2" charset="-122"/>
              <a:cs typeface="+mn-cs"/>
            </a:endParaRPr>
          </a:p>
        </p:txBody>
      </p:sp>
      <p:sp>
        <p:nvSpPr>
          <p:cNvPr id="105477" name="Rectangle 5"/>
          <p:cNvSpPr>
            <a:spLocks noChangeArrowheads="1"/>
          </p:cNvSpPr>
          <p:nvPr/>
        </p:nvSpPr>
        <p:spPr bwMode="auto">
          <a:xfrm>
            <a:off x="1325563" y="3355975"/>
            <a:ext cx="4419600" cy="519113"/>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a:ln>
                  <a:noFill/>
                </a:ln>
                <a:solidFill>
                  <a:schemeClr val="accent2"/>
                </a:solidFill>
                <a:effectLst/>
                <a:uLnTx/>
                <a:uFillTx/>
                <a:latin typeface="Times New Roman" panose="02020603050405020304" pitchFamily="18" charset="0"/>
                <a:ea typeface="宋体" panose="02010600030101010101" pitchFamily="2" charset="-122"/>
                <a:cs typeface="+mn-cs"/>
              </a:rPr>
              <a:t>电压源</a:t>
            </a:r>
            <a:r>
              <a:rPr kumimoji="1" lang="zh-CN" altLang="en-US" sz="2800" b="1" i="0" u="none" strike="noStrike" kern="1200" cap="none" spc="0" normalizeH="0" baseline="0" noProof="0">
                <a:ln>
                  <a:noFill/>
                </a:ln>
                <a:solidFill>
                  <a:srgbClr val="D60093"/>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短路</a:t>
            </a:r>
            <a:r>
              <a:rPr kumimoji="1" lang="zh-CN" altLang="en-US" sz="2800" b="1" i="0" u="none" strike="noStrike" kern="1200" cap="none" spc="0" normalizeH="0" baseline="0" noProof="0">
                <a:ln>
                  <a:noFill/>
                </a:ln>
                <a:solidFill>
                  <a:schemeClr val="accent2"/>
                </a:solidFill>
                <a:effectLst/>
                <a:uLnTx/>
                <a:uFillTx/>
                <a:latin typeface="Times New Roman" panose="02020603050405020304" pitchFamily="18" charset="0"/>
                <a:ea typeface="宋体" panose="02010600030101010101" pitchFamily="2" charset="-122"/>
                <a:cs typeface="+mn-cs"/>
              </a:rPr>
              <a:t>（</a:t>
            </a:r>
            <a:r>
              <a:rPr kumimoji="1" lang="en-US" altLang="zh-CN" sz="2800" b="1" i="1" u="none" strike="noStrike" kern="1200" cap="none" spc="0" normalizeH="0" baseline="0" noProof="0">
                <a:ln>
                  <a:noFill/>
                </a:ln>
                <a:solidFill>
                  <a:schemeClr val="accent2"/>
                </a:solidFill>
                <a:effectLst/>
                <a:uLnTx/>
                <a:uFillTx/>
                <a:latin typeface="Times New Roman" panose="02020603050405020304" pitchFamily="18" charset="0"/>
                <a:ea typeface="宋体" panose="02010600030101010101" pitchFamily="2" charset="-122"/>
                <a:cs typeface="+mn-cs"/>
              </a:rPr>
              <a:t>U</a:t>
            </a:r>
            <a:r>
              <a:rPr kumimoji="1" lang="en-US" altLang="zh-CN" sz="2800" b="1" i="0" u="none" strike="noStrike" kern="1200" cap="none" spc="0" normalizeH="0" baseline="-25000" noProof="0">
                <a:ln>
                  <a:noFill/>
                </a:ln>
                <a:solidFill>
                  <a:schemeClr val="accent2"/>
                </a:solidFill>
                <a:effectLst/>
                <a:uLnTx/>
                <a:uFillTx/>
                <a:latin typeface="Times New Roman" panose="02020603050405020304" pitchFamily="18" charset="0"/>
                <a:ea typeface="宋体" panose="02010600030101010101" pitchFamily="2" charset="-122"/>
                <a:cs typeface="+mn-cs"/>
              </a:rPr>
              <a:t>s</a:t>
            </a:r>
            <a:r>
              <a:rPr kumimoji="1" lang="en-US" altLang="zh-CN" sz="2800" b="1" i="0" u="none" strike="noStrike" kern="1200" cap="none" spc="0" normalizeH="0" baseline="0" noProof="0">
                <a:ln>
                  <a:noFill/>
                </a:ln>
                <a:solidFill>
                  <a:schemeClr val="accent2"/>
                </a:solidFill>
                <a:effectLst/>
                <a:uLnTx/>
                <a:uFillTx/>
                <a:latin typeface="Times New Roman" panose="02020603050405020304" pitchFamily="18" charset="0"/>
                <a:ea typeface="宋体" panose="02010600030101010101" pitchFamily="2" charset="-122"/>
                <a:cs typeface="+mn-cs"/>
              </a:rPr>
              <a:t>=0 </a:t>
            </a:r>
            <a:r>
              <a:rPr kumimoji="1" lang="zh-CN" altLang="en-US" sz="2800" b="1" i="0" u="none" strike="noStrike" kern="1200" cap="none" spc="0" normalizeH="0" baseline="0" noProof="0">
                <a:ln>
                  <a:noFill/>
                </a:ln>
                <a:solidFill>
                  <a:schemeClr val="accent2"/>
                </a:solidFill>
                <a:effectLst/>
                <a:uLnTx/>
                <a:uFillTx/>
                <a:latin typeface="Times New Roman" panose="02020603050405020304" pitchFamily="18" charset="0"/>
                <a:ea typeface="宋体" panose="02010600030101010101" pitchFamily="2" charset="-122"/>
                <a:cs typeface="+mn-cs"/>
              </a:rPr>
              <a:t>）</a:t>
            </a:r>
          </a:p>
        </p:txBody>
      </p:sp>
      <p:sp>
        <p:nvSpPr>
          <p:cNvPr id="105478" name="Rectangle 6"/>
          <p:cNvSpPr>
            <a:spLocks noChangeArrowheads="1"/>
          </p:cNvSpPr>
          <p:nvPr/>
        </p:nvSpPr>
        <p:spPr bwMode="auto">
          <a:xfrm>
            <a:off x="1352550" y="3846513"/>
            <a:ext cx="3590925" cy="519113"/>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a:ln>
                  <a:noFill/>
                </a:ln>
                <a:solidFill>
                  <a:schemeClr val="accent2"/>
                </a:solidFill>
                <a:effectLst/>
                <a:uLnTx/>
                <a:uFillTx/>
                <a:latin typeface="Times New Roman" panose="02020603050405020304" pitchFamily="18" charset="0"/>
                <a:ea typeface="宋体" panose="02010600030101010101" pitchFamily="2" charset="-122"/>
                <a:cs typeface="+mn-cs"/>
              </a:rPr>
              <a:t>电流源</a:t>
            </a:r>
            <a:r>
              <a:rPr kumimoji="1" lang="zh-CN" altLang="en-US" sz="2800" b="1" i="0" u="none" strike="noStrike" kern="1200" cap="none" spc="0" normalizeH="0" baseline="0" noProof="0">
                <a:ln>
                  <a:noFill/>
                </a:ln>
                <a:solidFill>
                  <a:srgbClr val="D60093"/>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开路</a:t>
            </a:r>
            <a:r>
              <a:rPr kumimoji="1" lang="zh-CN" altLang="en-US" sz="2800" b="1" i="0" u="none" strike="noStrike" kern="1200" cap="none" spc="0" normalizeH="0" baseline="0" noProof="0">
                <a:ln>
                  <a:noFill/>
                </a:ln>
                <a:solidFill>
                  <a:schemeClr val="accent2"/>
                </a:solidFill>
                <a:effectLst/>
                <a:uLnTx/>
                <a:uFillTx/>
                <a:latin typeface="Times New Roman" panose="02020603050405020304" pitchFamily="18" charset="0"/>
                <a:ea typeface="宋体" panose="02010600030101010101" pitchFamily="2" charset="-122"/>
                <a:cs typeface="+mn-cs"/>
              </a:rPr>
              <a:t>（ </a:t>
            </a:r>
            <a:r>
              <a:rPr kumimoji="1" lang="en-US" altLang="zh-CN" sz="2800" b="1" i="1" u="none" strike="noStrike" kern="1200" cap="none" spc="0" normalizeH="0" baseline="0" noProof="0">
                <a:ln>
                  <a:noFill/>
                </a:ln>
                <a:solidFill>
                  <a:schemeClr val="accent2"/>
                </a:solidFill>
                <a:effectLst/>
                <a:uLnTx/>
                <a:uFillTx/>
                <a:latin typeface="Times New Roman" panose="02020603050405020304" pitchFamily="18" charset="0"/>
                <a:ea typeface="宋体" panose="02010600030101010101" pitchFamily="2" charset="-122"/>
                <a:cs typeface="+mn-cs"/>
              </a:rPr>
              <a:t>I</a:t>
            </a:r>
            <a:r>
              <a:rPr kumimoji="1" lang="en-US" altLang="zh-CN" sz="2800" b="1" i="0" u="none" strike="noStrike" kern="1200" cap="none" spc="0" normalizeH="0" baseline="-25000" noProof="0">
                <a:ln>
                  <a:noFill/>
                </a:ln>
                <a:solidFill>
                  <a:schemeClr val="accent2"/>
                </a:solidFill>
                <a:effectLst/>
                <a:uLnTx/>
                <a:uFillTx/>
                <a:latin typeface="Times New Roman" panose="02020603050405020304" pitchFamily="18" charset="0"/>
                <a:ea typeface="宋体" panose="02010600030101010101" pitchFamily="2" charset="-122"/>
                <a:cs typeface="+mn-cs"/>
              </a:rPr>
              <a:t>s</a:t>
            </a:r>
            <a:r>
              <a:rPr kumimoji="1" lang="en-US" altLang="zh-CN" sz="2800" b="1" i="0" u="none" strike="noStrike" kern="1200" cap="none" spc="0" normalizeH="0" baseline="0" noProof="0">
                <a:ln>
                  <a:noFill/>
                </a:ln>
                <a:solidFill>
                  <a:schemeClr val="accent2"/>
                </a:solidFill>
                <a:effectLst/>
                <a:uLnTx/>
                <a:uFillTx/>
                <a:latin typeface="Times New Roman" panose="02020603050405020304" pitchFamily="18" charset="0"/>
                <a:ea typeface="宋体" panose="02010600030101010101" pitchFamily="2" charset="-122"/>
                <a:cs typeface="+mn-cs"/>
              </a:rPr>
              <a:t>=0 </a:t>
            </a:r>
            <a:r>
              <a:rPr kumimoji="1" lang="zh-CN" altLang="en-US" sz="2800" b="1" i="0" u="none" strike="noStrike" kern="1200" cap="none" spc="0" normalizeH="0" baseline="0" noProof="0">
                <a:ln>
                  <a:noFill/>
                </a:ln>
                <a:solidFill>
                  <a:schemeClr val="accent2"/>
                </a:solidFill>
                <a:effectLst/>
                <a:uLnTx/>
                <a:uFillTx/>
                <a:latin typeface="Times New Roman" panose="02020603050405020304" pitchFamily="18" charset="0"/>
                <a:ea typeface="宋体" panose="02010600030101010101" pitchFamily="2" charset="-122"/>
                <a:cs typeface="+mn-cs"/>
              </a:rPr>
              <a:t>）</a:t>
            </a:r>
          </a:p>
        </p:txBody>
      </p:sp>
      <p:sp>
        <p:nvSpPr>
          <p:cNvPr id="105479" name="Text Box 7"/>
          <p:cNvSpPr txBox="1">
            <a:spLocks noChangeArrowheads="1"/>
          </p:cNvSpPr>
          <p:nvPr/>
        </p:nvSpPr>
        <p:spPr bwMode="auto">
          <a:xfrm>
            <a:off x="684213" y="4432300"/>
            <a:ext cx="7913688" cy="1373188"/>
          </a:xfrm>
          <a:prstGeom prst="rect">
            <a:avLst/>
          </a:prstGeom>
          <a:noFill/>
          <a:ln w="9525">
            <a:noFill/>
            <a:miter lim="800000"/>
          </a:ln>
          <a:effectLst/>
        </p:spPr>
        <p:txBody>
          <a:bodyPr>
            <a:spAutoFit/>
          </a:bodyPr>
          <a:lstStyle/>
          <a:p>
            <a:pPr marR="0" defTabSz="914400">
              <a:buClrTx/>
              <a:buSzTx/>
              <a:buFontTx/>
              <a:buNone/>
              <a:defRPr/>
            </a:pPr>
            <a:r>
              <a:rPr kumimoji="1" lang="en-US" altLang="zh-CN" sz="2800" b="1" kern="1200" cap="none" spc="0" normalizeH="0" baseline="0" noProof="0">
                <a:solidFill>
                  <a:schemeClr val="accent2"/>
                </a:solidFill>
                <a:latin typeface="Times New Roman" panose="02020603050405020304" pitchFamily="18" charset="0"/>
                <a:ea typeface="宋体" panose="02010600030101010101" pitchFamily="2" charset="-122"/>
                <a:cs typeface="+mn-cs"/>
              </a:rPr>
              <a:t>4. </a:t>
            </a:r>
            <a:r>
              <a:rPr kumimoji="1" lang="zh-CN" altLang="en-US" sz="2800" b="1" kern="1200" cap="none" spc="0" normalizeH="0" baseline="0" noProof="0">
                <a:solidFill>
                  <a:schemeClr val="accent2"/>
                </a:solidFill>
                <a:latin typeface="Times New Roman" panose="02020603050405020304" pitchFamily="18" charset="0"/>
                <a:ea typeface="宋体" panose="02010600030101010101" pitchFamily="2" charset="-122"/>
                <a:cs typeface="+mn-cs"/>
              </a:rPr>
              <a:t>叠加时，应注意电源单独作用时电路各处电压、电流的</a:t>
            </a:r>
            <a:r>
              <a:rPr kumimoji="1" lang="zh-CN" altLang="en-US" sz="2800" b="1" kern="1200" cap="none" spc="0" normalizeH="0" baseline="0" noProof="0">
                <a:solidFill>
                  <a:srgbClr val="FF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参考方向</a:t>
            </a:r>
            <a:r>
              <a:rPr kumimoji="1" lang="zh-CN" altLang="en-US" sz="2800" b="1" kern="1200" cap="none" spc="0" normalizeH="0" baseline="0" noProof="0">
                <a:solidFill>
                  <a:schemeClr val="accent2"/>
                </a:solidFill>
                <a:latin typeface="Times New Roman" panose="02020603050405020304" pitchFamily="18" charset="0"/>
                <a:ea typeface="宋体" panose="02010600030101010101" pitchFamily="2" charset="-122"/>
                <a:cs typeface="+mn-cs"/>
              </a:rPr>
              <a:t>与各电源共同作用时的参考方向</a:t>
            </a:r>
            <a:r>
              <a:rPr kumimoji="1" lang="zh-CN" altLang="en-US" sz="2800" b="1" kern="1200" cap="none" spc="0" normalizeH="0" baseline="0" noProof="0">
                <a:solidFill>
                  <a:srgbClr val="FF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是否一致</a:t>
            </a:r>
            <a:r>
              <a:rPr kumimoji="1" lang="zh-CN" altLang="en-US" sz="2800" b="1" kern="1200" cap="none" spc="0" normalizeH="0" baseline="0" noProof="0">
                <a:solidFill>
                  <a:schemeClr val="accent2"/>
                </a:solidFill>
                <a:latin typeface="Times New Roman" panose="02020603050405020304" pitchFamily="18" charset="0"/>
                <a:ea typeface="宋体" panose="02010600030101010101" pitchFamily="2" charset="-122"/>
                <a:cs typeface="+mn-cs"/>
              </a:rPr>
              <a:t>。</a:t>
            </a:r>
          </a:p>
        </p:txBody>
      </p:sp>
      <p:sp>
        <p:nvSpPr>
          <p:cNvPr id="105480" name="Rectangle 8"/>
          <p:cNvSpPr>
            <a:spLocks noChangeArrowheads="1"/>
          </p:cNvSpPr>
          <p:nvPr/>
        </p:nvSpPr>
        <p:spPr bwMode="auto">
          <a:xfrm>
            <a:off x="344488" y="456565"/>
            <a:ext cx="7323138" cy="64135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200" b="1" i="0" u="none" strike="noStrike" kern="1200" cap="none" spc="0" normalizeH="0" baseline="0" noProof="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二、</a:t>
            </a:r>
            <a:r>
              <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叠加定理应用过程中注意问题</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5474"/>
                                        </p:tgtEl>
                                        <p:attrNameLst>
                                          <p:attrName>style.visibility</p:attrName>
                                        </p:attrNameLst>
                                      </p:cBhvr>
                                      <p:to>
                                        <p:strVal val="visible"/>
                                      </p:to>
                                    </p:set>
                                    <p:animEffect transition="in" filter="wipe(left)">
                                      <p:cBhvr>
                                        <p:cTn id="7" dur="500"/>
                                        <p:tgtEl>
                                          <p:spTgt spid="10547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05475"/>
                                        </p:tgtEl>
                                        <p:attrNameLst>
                                          <p:attrName>style.visibility</p:attrName>
                                        </p:attrNameLst>
                                      </p:cBhvr>
                                      <p:to>
                                        <p:strVal val="visible"/>
                                      </p:to>
                                    </p:set>
                                    <p:animEffect transition="in" filter="wipe(left)">
                                      <p:cBhvr>
                                        <p:cTn id="12" dur="300"/>
                                        <p:tgtEl>
                                          <p:spTgt spid="105475"/>
                                        </p:tgtEl>
                                      </p:cBhvr>
                                    </p:animEffect>
                                  </p:childTnLst>
                                  <p:subTnLst>
                                    <p:audio>
                                      <p:cMediaNode>
                                        <p:cTn display="0" masterRel="sameClick">
                                          <p:stCondLst>
                                            <p:cond evt="begin" delay="0">
                                              <p:tn val="10"/>
                                            </p:cond>
                                          </p:stCondLst>
                                          <p:endCondLst>
                                            <p:cond evt="onStopAudio" delay="0">
                                              <p:tgtEl>
                                                <p:sldTgt/>
                                              </p:tgtEl>
                                            </p:cond>
                                          </p:endCondLst>
                                        </p:cTn>
                                        <p:tgtEl>
                                          <p:sndTgt r:embed="rId2" name="whoosh.wav"/>
                                        </p:tgtEl>
                                      </p:cMediaNode>
                                    </p:audio>
                                  </p:sub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05476"/>
                                        </p:tgtEl>
                                        <p:attrNameLst>
                                          <p:attrName>style.visibility</p:attrName>
                                        </p:attrNameLst>
                                      </p:cBhvr>
                                      <p:to>
                                        <p:strVal val="visible"/>
                                      </p:to>
                                    </p:set>
                                    <p:anim calcmode="lin" valueType="num">
                                      <p:cBhvr additive="base">
                                        <p:cTn id="17" dur="500" fill="hold"/>
                                        <p:tgtEl>
                                          <p:spTgt spid="105476"/>
                                        </p:tgtEl>
                                        <p:attrNameLst>
                                          <p:attrName>ppt_x</p:attrName>
                                        </p:attrNameLst>
                                      </p:cBhvr>
                                      <p:tavLst>
                                        <p:tav tm="0">
                                          <p:val>
                                            <p:strVal val="0-#ppt_w/2"/>
                                          </p:val>
                                        </p:tav>
                                        <p:tav tm="100000">
                                          <p:val>
                                            <p:strVal val="#ppt_x"/>
                                          </p:val>
                                        </p:tav>
                                      </p:tavLst>
                                    </p:anim>
                                    <p:anim calcmode="lin" valueType="num">
                                      <p:cBhvr additive="base">
                                        <p:cTn id="18" dur="500" fill="hold"/>
                                        <p:tgtEl>
                                          <p:spTgt spid="105476"/>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iterate type="lt">
                                    <p:tmPct val="100000"/>
                                  </p:iterate>
                                  <p:childTnLst>
                                    <p:set>
                                      <p:cBhvr>
                                        <p:cTn id="22" dur="1" fill="hold">
                                          <p:stCondLst>
                                            <p:cond delay="0"/>
                                          </p:stCondLst>
                                        </p:cTn>
                                        <p:tgtEl>
                                          <p:spTgt spid="105477">
                                            <p:txEl>
                                              <p:pRg st="0" end="0"/>
                                            </p:txEl>
                                          </p:spTgt>
                                        </p:tgtEl>
                                        <p:attrNameLst>
                                          <p:attrName>style.visibility</p:attrName>
                                        </p:attrNameLst>
                                      </p:cBhvr>
                                      <p:to>
                                        <p:strVal val="visible"/>
                                      </p:to>
                                    </p:set>
                                    <p:animEffect transition="in" filter="wipe(up)">
                                      <p:cBhvr>
                                        <p:cTn id="23" dur="75"/>
                                        <p:tgtEl>
                                          <p:spTgt spid="105477">
                                            <p:txEl>
                                              <p:pRg st="0" end="0"/>
                                            </p:txEl>
                                          </p:spTgt>
                                        </p:tgtEl>
                                      </p:cBhvr>
                                    </p:animEffect>
                                  </p:childTnLst>
                                  <p:subTnLst>
                                    <p:audio>
                                      <p:cMediaNode>
                                        <p:cTn display="0" masterRel="sameClick">
                                          <p:stCondLst>
                                            <p:cond evt="begin" delay="0">
                                              <p:tn val="21"/>
                                            </p:cond>
                                          </p:stCondLst>
                                          <p:endCondLst>
                                            <p:cond evt="onStopAudio" delay="0">
                                              <p:tgtEl>
                                                <p:sldTgt/>
                                              </p:tgtEl>
                                            </p:cond>
                                          </p:endCondLst>
                                        </p:cTn>
                                        <p:tgtEl>
                                          <p:sndTgt r:embed="rId3" name="type.wav"/>
                                        </p:tgtEl>
                                      </p:cMediaNode>
                                    </p:audio>
                                  </p:sub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iterate type="lt">
                                    <p:tmPct val="100000"/>
                                  </p:iterate>
                                  <p:childTnLst>
                                    <p:set>
                                      <p:cBhvr>
                                        <p:cTn id="27" dur="1" fill="hold">
                                          <p:stCondLst>
                                            <p:cond delay="0"/>
                                          </p:stCondLst>
                                        </p:cTn>
                                        <p:tgtEl>
                                          <p:spTgt spid="105478">
                                            <p:txEl>
                                              <p:pRg st="0" end="0"/>
                                            </p:txEl>
                                          </p:spTgt>
                                        </p:tgtEl>
                                        <p:attrNameLst>
                                          <p:attrName>style.visibility</p:attrName>
                                        </p:attrNameLst>
                                      </p:cBhvr>
                                      <p:to>
                                        <p:strVal val="visible"/>
                                      </p:to>
                                    </p:set>
                                    <p:animEffect transition="in" filter="wipe(up)">
                                      <p:cBhvr>
                                        <p:cTn id="28" dur="75"/>
                                        <p:tgtEl>
                                          <p:spTgt spid="105478">
                                            <p:txEl>
                                              <p:pRg st="0" end="0"/>
                                            </p:txEl>
                                          </p:spTgt>
                                        </p:tgtEl>
                                      </p:cBhvr>
                                    </p:animEffect>
                                  </p:childTnLst>
                                  <p:subTnLst>
                                    <p:audio>
                                      <p:cMediaNode>
                                        <p:cTn display="0" masterRel="sameClick">
                                          <p:stCondLst>
                                            <p:cond evt="begin" delay="0">
                                              <p:tn val="26"/>
                                            </p:cond>
                                          </p:stCondLst>
                                          <p:endCondLst>
                                            <p:cond evt="onStopAudio" delay="0">
                                              <p:tgtEl>
                                                <p:sldTgt/>
                                              </p:tgtEl>
                                            </p:cond>
                                          </p:endCondLst>
                                        </p:cTn>
                                        <p:tgtEl>
                                          <p:sndTgt r:embed="rId3" name="type.wav"/>
                                        </p:tgtEl>
                                      </p:cMediaNode>
                                    </p:audio>
                                  </p:sub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lt">
                                    <p:tmPct val="100000"/>
                                  </p:iterate>
                                  <p:childTnLst>
                                    <p:set>
                                      <p:cBhvr>
                                        <p:cTn id="32" dur="1" fill="hold">
                                          <p:stCondLst>
                                            <p:cond delay="0"/>
                                          </p:stCondLst>
                                        </p:cTn>
                                        <p:tgtEl>
                                          <p:spTgt spid="105479">
                                            <p:txEl>
                                              <p:pRg st="0" end="0"/>
                                            </p:txEl>
                                          </p:spTgt>
                                        </p:tgtEl>
                                        <p:attrNameLst>
                                          <p:attrName>style.visibility</p:attrName>
                                        </p:attrNameLst>
                                      </p:cBhvr>
                                      <p:to>
                                        <p:strVal val="visible"/>
                                      </p:to>
                                    </p:set>
                                    <p:animEffect transition="in" filter="wipe(left)">
                                      <p:cBhvr>
                                        <p:cTn id="33" dur="75"/>
                                        <p:tgtEl>
                                          <p:spTgt spid="10547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4" grpId="0" bldLvl="0" animBg="1"/>
      <p:bldP spid="105475" grpId="0" bldLvl="0" animBg="1"/>
      <p:bldP spid="105476" grpId="0" bldLvl="0" animBg="1"/>
      <p:bldP spid="105477" grpId="0" build="p"/>
      <p:bldP spid="105478" grpId="0" build="p"/>
      <p:bldP spid="105479" grpId="0"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ChangeArrowheads="1"/>
          </p:cNvSpPr>
          <p:nvPr/>
        </p:nvSpPr>
        <p:spPr bwMode="auto">
          <a:xfrm>
            <a:off x="468630" y="528320"/>
            <a:ext cx="5500370" cy="645160"/>
          </a:xfrm>
          <a:prstGeom prst="rect">
            <a:avLst/>
          </a:prstGeom>
          <a:noFill/>
          <a:ln w="9525">
            <a:noFill/>
            <a:miter lim="800000"/>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1.5.4  </a:t>
            </a:r>
            <a:r>
              <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戴维南（宁）定理</a:t>
            </a:r>
          </a:p>
        </p:txBody>
      </p:sp>
      <p:sp>
        <p:nvSpPr>
          <p:cNvPr id="106499" name="Text Box 3"/>
          <p:cNvSpPr txBox="1"/>
          <p:nvPr/>
        </p:nvSpPr>
        <p:spPr>
          <a:xfrm>
            <a:off x="612775" y="3141663"/>
            <a:ext cx="3554413" cy="822325"/>
          </a:xfrm>
          <a:prstGeom prst="rect">
            <a:avLst/>
          </a:prstGeom>
          <a:noFill/>
          <a:ln w="9525">
            <a:noFill/>
          </a:ln>
        </p:spPr>
        <p:txBody>
          <a:bodyPr>
            <a:spAutoFit/>
          </a:bodyPr>
          <a:lstStyle/>
          <a:p>
            <a:r>
              <a:rPr lang="zh-CN" altLang="en-US" b="1" dirty="0">
                <a:solidFill>
                  <a:srgbClr val="FF3300"/>
                </a:solidFill>
                <a:latin typeface="黑体" panose="02010609060101010101" pitchFamily="2" charset="-122"/>
                <a:ea typeface="黑体" panose="02010609060101010101" pitchFamily="2" charset="-122"/>
              </a:rPr>
              <a:t>无源二端网络：</a:t>
            </a:r>
          </a:p>
          <a:p>
            <a:r>
              <a:rPr lang="zh-CN" altLang="en-US" b="1" dirty="0">
                <a:latin typeface="黑体" panose="02010609060101010101" pitchFamily="2" charset="-122"/>
                <a:ea typeface="黑体" panose="02010609060101010101" pitchFamily="2" charset="-122"/>
              </a:rPr>
              <a:t>  </a:t>
            </a:r>
            <a:r>
              <a:rPr lang="zh-CN" altLang="en-US" b="1" dirty="0">
                <a:solidFill>
                  <a:srgbClr val="006600"/>
                </a:solidFill>
                <a:latin typeface="隶书" pitchFamily="49" charset="-122"/>
                <a:ea typeface="隶书" pitchFamily="49" charset="-122"/>
              </a:rPr>
              <a:t>二端网络中没有电源</a:t>
            </a:r>
          </a:p>
        </p:txBody>
      </p:sp>
      <p:grpSp>
        <p:nvGrpSpPr>
          <p:cNvPr id="2" name="Group 4"/>
          <p:cNvGrpSpPr/>
          <p:nvPr/>
        </p:nvGrpSpPr>
        <p:grpSpPr>
          <a:xfrm>
            <a:off x="468313" y="4230688"/>
            <a:ext cx="2220912" cy="1790700"/>
            <a:chOff x="553" y="1059"/>
            <a:chExt cx="1737" cy="1488"/>
          </a:xfrm>
        </p:grpSpPr>
        <p:sp>
          <p:nvSpPr>
            <p:cNvPr id="111658" name="Rectangle 5"/>
            <p:cNvSpPr/>
            <p:nvPr/>
          </p:nvSpPr>
          <p:spPr>
            <a:xfrm>
              <a:off x="1065" y="1059"/>
              <a:ext cx="1225" cy="1388"/>
            </a:xfrm>
            <a:prstGeom prst="rect">
              <a:avLst/>
            </a:prstGeom>
            <a:solidFill>
              <a:srgbClr val="FFCC99"/>
            </a:solidFill>
            <a:ln w="38100" cap="rnd" cmpd="sng">
              <a:solidFill>
                <a:schemeClr val="tx1"/>
              </a:solidFill>
              <a:prstDash val="sysDot"/>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1659" name="Line 6"/>
            <p:cNvSpPr/>
            <p:nvPr/>
          </p:nvSpPr>
          <p:spPr>
            <a:xfrm>
              <a:off x="823" y="1248"/>
              <a:ext cx="1209" cy="0"/>
            </a:xfrm>
            <a:prstGeom prst="line">
              <a:avLst/>
            </a:prstGeom>
            <a:ln w="38100" cap="flat" cmpd="sng">
              <a:solidFill>
                <a:srgbClr val="000099"/>
              </a:solidFill>
              <a:prstDash val="solid"/>
              <a:headEnd type="none" w="med" len="med"/>
              <a:tailEnd type="none" w="med" len="med"/>
            </a:ln>
          </p:spPr>
        </p:sp>
        <p:sp>
          <p:nvSpPr>
            <p:cNvPr id="111660" name="Line 7"/>
            <p:cNvSpPr/>
            <p:nvPr/>
          </p:nvSpPr>
          <p:spPr>
            <a:xfrm>
              <a:off x="847" y="2321"/>
              <a:ext cx="1185" cy="0"/>
            </a:xfrm>
            <a:prstGeom prst="line">
              <a:avLst/>
            </a:prstGeom>
            <a:ln w="38100" cap="flat" cmpd="sng">
              <a:solidFill>
                <a:srgbClr val="000099"/>
              </a:solidFill>
              <a:prstDash val="solid"/>
              <a:headEnd type="none" w="med" len="med"/>
              <a:tailEnd type="none" w="med" len="med"/>
            </a:ln>
          </p:spPr>
        </p:sp>
        <p:sp>
          <p:nvSpPr>
            <p:cNvPr id="111661" name="Line 8"/>
            <p:cNvSpPr/>
            <p:nvPr/>
          </p:nvSpPr>
          <p:spPr>
            <a:xfrm>
              <a:off x="1645" y="1248"/>
              <a:ext cx="0" cy="1073"/>
            </a:xfrm>
            <a:prstGeom prst="line">
              <a:avLst/>
            </a:prstGeom>
            <a:ln w="38100" cap="flat" cmpd="sng">
              <a:solidFill>
                <a:srgbClr val="000099"/>
              </a:solidFill>
              <a:prstDash val="solid"/>
              <a:headEnd type="none" w="med" len="med"/>
              <a:tailEnd type="none" w="med" len="med"/>
            </a:ln>
          </p:spPr>
        </p:sp>
        <p:sp>
          <p:nvSpPr>
            <p:cNvPr id="111662" name="Rectangle 9"/>
            <p:cNvSpPr/>
            <p:nvPr/>
          </p:nvSpPr>
          <p:spPr>
            <a:xfrm>
              <a:off x="1581" y="1627"/>
              <a:ext cx="129" cy="252"/>
            </a:xfrm>
            <a:prstGeom prst="rect">
              <a:avLst/>
            </a:prstGeom>
            <a:solidFill>
              <a:schemeClr val="bg1"/>
            </a:solidFill>
            <a:ln w="38100" cap="flat" cmpd="sng">
              <a:solidFill>
                <a:srgbClr val="000099"/>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1663" name="Line 10"/>
            <p:cNvSpPr/>
            <p:nvPr/>
          </p:nvSpPr>
          <p:spPr>
            <a:xfrm>
              <a:off x="2032" y="1248"/>
              <a:ext cx="0" cy="1073"/>
            </a:xfrm>
            <a:prstGeom prst="line">
              <a:avLst/>
            </a:prstGeom>
            <a:ln w="38100" cap="flat" cmpd="sng">
              <a:solidFill>
                <a:srgbClr val="000099"/>
              </a:solidFill>
              <a:prstDash val="solid"/>
              <a:headEnd type="none" w="med" len="med"/>
              <a:tailEnd type="none" w="med" len="med"/>
            </a:ln>
          </p:spPr>
        </p:sp>
        <p:sp>
          <p:nvSpPr>
            <p:cNvPr id="111664" name="Rectangle 11"/>
            <p:cNvSpPr/>
            <p:nvPr/>
          </p:nvSpPr>
          <p:spPr>
            <a:xfrm>
              <a:off x="1968" y="1627"/>
              <a:ext cx="129" cy="252"/>
            </a:xfrm>
            <a:prstGeom prst="rect">
              <a:avLst/>
            </a:prstGeom>
            <a:solidFill>
              <a:schemeClr val="bg1"/>
            </a:solidFill>
            <a:ln w="38100" cap="flat" cmpd="sng">
              <a:solidFill>
                <a:srgbClr val="000099"/>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1665" name="Rectangle 12"/>
            <p:cNvSpPr/>
            <p:nvPr/>
          </p:nvSpPr>
          <p:spPr>
            <a:xfrm>
              <a:off x="1129" y="1185"/>
              <a:ext cx="258" cy="126"/>
            </a:xfrm>
            <a:prstGeom prst="rect">
              <a:avLst/>
            </a:prstGeom>
            <a:solidFill>
              <a:schemeClr val="bg1"/>
            </a:solidFill>
            <a:ln w="38100" cap="flat" cmpd="sng">
              <a:solidFill>
                <a:srgbClr val="000099"/>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1666" name="Text Box 13"/>
            <p:cNvSpPr txBox="1"/>
            <p:nvPr/>
          </p:nvSpPr>
          <p:spPr>
            <a:xfrm>
              <a:off x="580" y="1106"/>
              <a:ext cx="303" cy="380"/>
            </a:xfrm>
            <a:prstGeom prst="rect">
              <a:avLst/>
            </a:prstGeom>
            <a:noFill/>
            <a:ln w="38100">
              <a:noFill/>
            </a:ln>
          </p:spPr>
          <p:txBody>
            <a:bodyPr wrap="none">
              <a:spAutoFit/>
            </a:bodyPr>
            <a:lstStyle/>
            <a:p>
              <a:r>
                <a:rPr lang="en-US" altLang="zh-CN" b="1" i="1" dirty="0">
                  <a:solidFill>
                    <a:srgbClr val="FF3300"/>
                  </a:solidFill>
                  <a:latin typeface="Times New Roman" panose="02020603050405020304" pitchFamily="18" charset="0"/>
                </a:rPr>
                <a:t>A</a:t>
              </a:r>
            </a:p>
          </p:txBody>
        </p:sp>
        <p:sp>
          <p:nvSpPr>
            <p:cNvPr id="111667" name="Text Box 14"/>
            <p:cNvSpPr txBox="1"/>
            <p:nvPr/>
          </p:nvSpPr>
          <p:spPr>
            <a:xfrm>
              <a:off x="553" y="2167"/>
              <a:ext cx="303" cy="380"/>
            </a:xfrm>
            <a:prstGeom prst="rect">
              <a:avLst/>
            </a:prstGeom>
            <a:noFill/>
            <a:ln w="38100">
              <a:noFill/>
            </a:ln>
          </p:spPr>
          <p:txBody>
            <a:bodyPr wrap="none">
              <a:spAutoFit/>
            </a:bodyPr>
            <a:lstStyle/>
            <a:p>
              <a:r>
                <a:rPr lang="en-US" altLang="zh-CN" b="1" i="1" dirty="0">
                  <a:solidFill>
                    <a:srgbClr val="FF3300"/>
                  </a:solidFill>
                  <a:latin typeface="Times New Roman" panose="02020603050405020304" pitchFamily="18" charset="0"/>
                </a:rPr>
                <a:t>B</a:t>
              </a:r>
            </a:p>
          </p:txBody>
        </p:sp>
        <p:sp>
          <p:nvSpPr>
            <p:cNvPr id="111668" name="Oval 15"/>
            <p:cNvSpPr/>
            <p:nvPr/>
          </p:nvSpPr>
          <p:spPr>
            <a:xfrm>
              <a:off x="1606" y="2298"/>
              <a:ext cx="48" cy="48"/>
            </a:xfrm>
            <a:prstGeom prst="ellipse">
              <a:avLst/>
            </a:prstGeom>
            <a:solidFill>
              <a:srgbClr val="FFCC99"/>
            </a:solidFill>
            <a:ln w="9525" cap="flat" cmpd="sng">
              <a:solidFill>
                <a:srgbClr val="000099"/>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1669" name="Oval 16"/>
            <p:cNvSpPr/>
            <p:nvPr/>
          </p:nvSpPr>
          <p:spPr>
            <a:xfrm>
              <a:off x="1618" y="1230"/>
              <a:ext cx="48" cy="48"/>
            </a:xfrm>
            <a:prstGeom prst="ellipse">
              <a:avLst/>
            </a:prstGeom>
            <a:solidFill>
              <a:srgbClr val="FFCC99"/>
            </a:solidFill>
            <a:ln w="9525" cap="flat" cmpd="sng">
              <a:solidFill>
                <a:srgbClr val="000099"/>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grpSp>
        <p:nvGrpSpPr>
          <p:cNvPr id="3" name="Group 17"/>
          <p:cNvGrpSpPr/>
          <p:nvPr/>
        </p:nvGrpSpPr>
        <p:grpSpPr>
          <a:xfrm>
            <a:off x="5245100" y="4230688"/>
            <a:ext cx="1814513" cy="1862137"/>
            <a:chOff x="3658" y="980"/>
            <a:chExt cx="1592" cy="1550"/>
          </a:xfrm>
        </p:grpSpPr>
        <p:sp>
          <p:nvSpPr>
            <p:cNvPr id="111646" name="Rectangle 18"/>
            <p:cNvSpPr/>
            <p:nvPr/>
          </p:nvSpPr>
          <p:spPr>
            <a:xfrm>
              <a:off x="3658" y="1004"/>
              <a:ext cx="997" cy="1417"/>
            </a:xfrm>
            <a:prstGeom prst="rect">
              <a:avLst/>
            </a:prstGeom>
            <a:solidFill>
              <a:srgbClr val="FFCC99"/>
            </a:solidFill>
            <a:ln w="38100" cap="rnd" cmpd="sng">
              <a:solidFill>
                <a:srgbClr val="000099"/>
              </a:solidFill>
              <a:prstDash val="sysDot"/>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1647" name="Oval 19"/>
            <p:cNvSpPr/>
            <p:nvPr/>
          </p:nvSpPr>
          <p:spPr>
            <a:xfrm>
              <a:off x="3800" y="1814"/>
              <a:ext cx="285" cy="270"/>
            </a:xfrm>
            <a:prstGeom prst="ellipse">
              <a:avLst/>
            </a:prstGeom>
            <a:solidFill>
              <a:schemeClr val="bg1"/>
            </a:solidFill>
            <a:ln w="38100" cap="flat" cmpd="sng">
              <a:solidFill>
                <a:srgbClr val="000099"/>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1648" name="Line 20"/>
            <p:cNvSpPr/>
            <p:nvPr/>
          </p:nvSpPr>
          <p:spPr>
            <a:xfrm>
              <a:off x="3943" y="1139"/>
              <a:ext cx="0" cy="1147"/>
            </a:xfrm>
            <a:prstGeom prst="line">
              <a:avLst/>
            </a:prstGeom>
            <a:ln w="38100" cap="flat" cmpd="sng">
              <a:solidFill>
                <a:srgbClr val="000099"/>
              </a:solidFill>
              <a:prstDash val="solid"/>
              <a:headEnd type="none" w="med" len="med"/>
              <a:tailEnd type="none" w="med" len="med"/>
            </a:ln>
          </p:spPr>
        </p:sp>
        <p:sp>
          <p:nvSpPr>
            <p:cNvPr id="111649" name="Rectangle 21"/>
            <p:cNvSpPr/>
            <p:nvPr/>
          </p:nvSpPr>
          <p:spPr>
            <a:xfrm>
              <a:off x="3872" y="1409"/>
              <a:ext cx="142" cy="270"/>
            </a:xfrm>
            <a:prstGeom prst="rect">
              <a:avLst/>
            </a:prstGeom>
            <a:solidFill>
              <a:schemeClr val="bg1"/>
            </a:solidFill>
            <a:ln w="38100" cap="flat" cmpd="sng">
              <a:solidFill>
                <a:srgbClr val="000099"/>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1650" name="Line 22"/>
            <p:cNvSpPr/>
            <p:nvPr/>
          </p:nvSpPr>
          <p:spPr>
            <a:xfrm>
              <a:off x="3943" y="1139"/>
              <a:ext cx="940" cy="0"/>
            </a:xfrm>
            <a:prstGeom prst="line">
              <a:avLst/>
            </a:prstGeom>
            <a:ln w="38100" cap="flat" cmpd="sng">
              <a:solidFill>
                <a:srgbClr val="000099"/>
              </a:solidFill>
              <a:prstDash val="solid"/>
              <a:headEnd type="none" w="med" len="med"/>
              <a:tailEnd type="none" w="med" len="med"/>
            </a:ln>
          </p:spPr>
        </p:sp>
        <p:sp>
          <p:nvSpPr>
            <p:cNvPr id="111651" name="Line 23"/>
            <p:cNvSpPr/>
            <p:nvPr/>
          </p:nvSpPr>
          <p:spPr>
            <a:xfrm>
              <a:off x="4513" y="1139"/>
              <a:ext cx="0" cy="1147"/>
            </a:xfrm>
            <a:prstGeom prst="line">
              <a:avLst/>
            </a:prstGeom>
            <a:ln w="38100" cap="flat" cmpd="sng">
              <a:solidFill>
                <a:srgbClr val="000099"/>
              </a:solidFill>
              <a:prstDash val="solid"/>
              <a:headEnd type="none" w="med" len="med"/>
              <a:tailEnd type="none" w="med" len="med"/>
            </a:ln>
          </p:spPr>
        </p:sp>
        <p:sp>
          <p:nvSpPr>
            <p:cNvPr id="111652" name="Line 24"/>
            <p:cNvSpPr/>
            <p:nvPr/>
          </p:nvSpPr>
          <p:spPr>
            <a:xfrm>
              <a:off x="3943" y="2286"/>
              <a:ext cx="928" cy="0"/>
            </a:xfrm>
            <a:prstGeom prst="line">
              <a:avLst/>
            </a:prstGeom>
            <a:ln w="38100" cap="flat" cmpd="sng">
              <a:solidFill>
                <a:srgbClr val="000099"/>
              </a:solidFill>
              <a:prstDash val="solid"/>
              <a:headEnd type="none" w="med" len="med"/>
              <a:tailEnd type="none" w="med" len="med"/>
            </a:ln>
          </p:spPr>
        </p:sp>
        <p:sp>
          <p:nvSpPr>
            <p:cNvPr id="111653" name="Rectangle 25"/>
            <p:cNvSpPr/>
            <p:nvPr/>
          </p:nvSpPr>
          <p:spPr>
            <a:xfrm>
              <a:off x="4441" y="1544"/>
              <a:ext cx="143" cy="270"/>
            </a:xfrm>
            <a:prstGeom prst="rect">
              <a:avLst/>
            </a:prstGeom>
            <a:solidFill>
              <a:schemeClr val="bg1"/>
            </a:solidFill>
            <a:ln w="38100" cap="flat" cmpd="sng">
              <a:solidFill>
                <a:srgbClr val="000099"/>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1654" name="Text Box 26"/>
            <p:cNvSpPr txBox="1"/>
            <p:nvPr/>
          </p:nvSpPr>
          <p:spPr>
            <a:xfrm>
              <a:off x="4910" y="980"/>
              <a:ext cx="340" cy="381"/>
            </a:xfrm>
            <a:prstGeom prst="rect">
              <a:avLst/>
            </a:prstGeom>
            <a:noFill/>
            <a:ln w="38100">
              <a:noFill/>
            </a:ln>
          </p:spPr>
          <p:txBody>
            <a:bodyPr wrap="none">
              <a:spAutoFit/>
            </a:bodyPr>
            <a:lstStyle/>
            <a:p>
              <a:r>
                <a:rPr lang="en-US" altLang="zh-CN" b="1" i="1" dirty="0">
                  <a:solidFill>
                    <a:srgbClr val="FF3300"/>
                  </a:solidFill>
                  <a:latin typeface="Times New Roman" panose="02020603050405020304" pitchFamily="18" charset="0"/>
                </a:rPr>
                <a:t>A</a:t>
              </a:r>
            </a:p>
          </p:txBody>
        </p:sp>
        <p:sp>
          <p:nvSpPr>
            <p:cNvPr id="111655" name="Text Box 27"/>
            <p:cNvSpPr txBox="1"/>
            <p:nvPr/>
          </p:nvSpPr>
          <p:spPr>
            <a:xfrm>
              <a:off x="4866" y="2150"/>
              <a:ext cx="286" cy="380"/>
            </a:xfrm>
            <a:prstGeom prst="rect">
              <a:avLst/>
            </a:prstGeom>
            <a:noFill/>
            <a:ln w="38100">
              <a:noFill/>
            </a:ln>
          </p:spPr>
          <p:txBody>
            <a:bodyPr>
              <a:spAutoFit/>
            </a:bodyPr>
            <a:lstStyle/>
            <a:p>
              <a:r>
                <a:rPr lang="en-US" altLang="zh-CN" b="1" i="1" dirty="0">
                  <a:solidFill>
                    <a:srgbClr val="FF3300"/>
                  </a:solidFill>
                  <a:latin typeface="Times New Roman" panose="02020603050405020304" pitchFamily="18" charset="0"/>
                </a:rPr>
                <a:t>B</a:t>
              </a:r>
            </a:p>
          </p:txBody>
        </p:sp>
        <p:sp>
          <p:nvSpPr>
            <p:cNvPr id="111656" name="Oval 28"/>
            <p:cNvSpPr/>
            <p:nvPr/>
          </p:nvSpPr>
          <p:spPr>
            <a:xfrm>
              <a:off x="4474" y="1110"/>
              <a:ext cx="48" cy="48"/>
            </a:xfrm>
            <a:prstGeom prst="ellipse">
              <a:avLst/>
            </a:prstGeom>
            <a:solidFill>
              <a:schemeClr val="tx1"/>
            </a:solidFill>
            <a:ln w="9525" cap="flat" cmpd="sng">
              <a:solidFill>
                <a:srgbClr val="000099"/>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1657" name="Oval 29"/>
            <p:cNvSpPr/>
            <p:nvPr/>
          </p:nvSpPr>
          <p:spPr>
            <a:xfrm>
              <a:off x="4474" y="2262"/>
              <a:ext cx="48" cy="48"/>
            </a:xfrm>
            <a:prstGeom prst="ellipse">
              <a:avLst/>
            </a:prstGeom>
            <a:solidFill>
              <a:schemeClr val="tx1"/>
            </a:solidFill>
            <a:ln w="9525" cap="flat" cmpd="sng">
              <a:solidFill>
                <a:srgbClr val="000099"/>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sp>
        <p:nvSpPr>
          <p:cNvPr id="106526" name="Line 30"/>
          <p:cNvSpPr/>
          <p:nvPr/>
        </p:nvSpPr>
        <p:spPr>
          <a:xfrm>
            <a:off x="4572000" y="2852738"/>
            <a:ext cx="71438" cy="3311525"/>
          </a:xfrm>
          <a:prstGeom prst="line">
            <a:avLst/>
          </a:prstGeom>
          <a:ln w="38100" cap="flat" cmpd="sng">
            <a:solidFill>
              <a:schemeClr val="tx2"/>
            </a:solidFill>
            <a:prstDash val="dash"/>
            <a:headEnd type="none" w="med" len="med"/>
            <a:tailEnd type="none" w="med" len="med"/>
          </a:ln>
        </p:spPr>
      </p:sp>
      <p:sp>
        <p:nvSpPr>
          <p:cNvPr id="106527" name="Text Box 31"/>
          <p:cNvSpPr txBox="1"/>
          <p:nvPr/>
        </p:nvSpPr>
        <p:spPr>
          <a:xfrm>
            <a:off x="4956175" y="3222625"/>
            <a:ext cx="3509963" cy="822325"/>
          </a:xfrm>
          <a:prstGeom prst="rect">
            <a:avLst/>
          </a:prstGeom>
          <a:noFill/>
          <a:ln w="9525">
            <a:noFill/>
          </a:ln>
        </p:spPr>
        <p:txBody>
          <a:bodyPr>
            <a:spAutoFit/>
          </a:bodyPr>
          <a:lstStyle/>
          <a:p>
            <a:r>
              <a:rPr lang="zh-CN" altLang="en-US" b="1" dirty="0">
                <a:solidFill>
                  <a:srgbClr val="FF3300"/>
                </a:solidFill>
                <a:latin typeface="黑体" panose="02010609060101010101" pitchFamily="2" charset="-122"/>
                <a:ea typeface="黑体" panose="02010609060101010101" pitchFamily="2" charset="-122"/>
              </a:rPr>
              <a:t>有源二端网络：</a:t>
            </a:r>
          </a:p>
          <a:p>
            <a:r>
              <a:rPr lang="zh-CN" altLang="en-US" b="1" dirty="0">
                <a:latin typeface="黑体" panose="02010609060101010101" pitchFamily="2" charset="-122"/>
                <a:ea typeface="黑体" panose="02010609060101010101" pitchFamily="2" charset="-122"/>
              </a:rPr>
              <a:t>  </a:t>
            </a:r>
            <a:r>
              <a:rPr lang="zh-CN" altLang="en-US" b="1" dirty="0">
                <a:solidFill>
                  <a:srgbClr val="006600"/>
                </a:solidFill>
                <a:latin typeface="隶书" pitchFamily="49" charset="-122"/>
                <a:ea typeface="隶书" pitchFamily="49" charset="-122"/>
              </a:rPr>
              <a:t>二端网络中含有电源</a:t>
            </a:r>
          </a:p>
        </p:txBody>
      </p:sp>
      <p:sp>
        <p:nvSpPr>
          <p:cNvPr id="106528" name="Rectangle 32"/>
          <p:cNvSpPr/>
          <p:nvPr/>
        </p:nvSpPr>
        <p:spPr>
          <a:xfrm>
            <a:off x="630238" y="1628775"/>
            <a:ext cx="5454650" cy="946150"/>
          </a:xfrm>
          <a:prstGeom prst="rect">
            <a:avLst/>
          </a:prstGeom>
          <a:noFill/>
          <a:ln w="9525">
            <a:noFill/>
          </a:ln>
        </p:spPr>
        <p:txBody>
          <a:bodyPr>
            <a:spAutoFit/>
          </a:bodyPr>
          <a:lstStyle/>
          <a:p>
            <a:r>
              <a:rPr lang="zh-CN" altLang="en-US" sz="2800" b="1" dirty="0">
                <a:solidFill>
                  <a:srgbClr val="0033CC"/>
                </a:solidFill>
                <a:latin typeface="Times New Roman" panose="02020603050405020304" pitchFamily="18" charset="0"/>
              </a:rPr>
              <a:t>        对外引出两个端钮的网络，称为</a:t>
            </a:r>
            <a:r>
              <a:rPr lang="zh-CN" altLang="en-US" sz="2800" b="1" dirty="0">
                <a:solidFill>
                  <a:srgbClr val="FF0066"/>
                </a:solidFill>
                <a:latin typeface="Times New Roman" panose="02020603050405020304" pitchFamily="18" charset="0"/>
              </a:rPr>
              <a:t>二端网络</a:t>
            </a:r>
            <a:r>
              <a:rPr lang="zh-CN" altLang="en-US" sz="2800" b="1" dirty="0">
                <a:solidFill>
                  <a:schemeClr val="accent2"/>
                </a:solidFill>
                <a:latin typeface="Times New Roman" panose="02020603050405020304" pitchFamily="18" charset="0"/>
              </a:rPr>
              <a:t>。</a:t>
            </a:r>
          </a:p>
        </p:txBody>
      </p:sp>
      <p:grpSp>
        <p:nvGrpSpPr>
          <p:cNvPr id="4" name="Group 33"/>
          <p:cNvGrpSpPr/>
          <p:nvPr/>
        </p:nvGrpSpPr>
        <p:grpSpPr>
          <a:xfrm>
            <a:off x="5959475" y="1643063"/>
            <a:ext cx="1276350" cy="762000"/>
            <a:chOff x="1422" y="1206"/>
            <a:chExt cx="804" cy="480"/>
          </a:xfrm>
        </p:grpSpPr>
        <p:grpSp>
          <p:nvGrpSpPr>
            <p:cNvPr id="111639" name="Group 34"/>
            <p:cNvGrpSpPr/>
            <p:nvPr/>
          </p:nvGrpSpPr>
          <p:grpSpPr>
            <a:xfrm flipH="1">
              <a:off x="1428" y="1266"/>
              <a:ext cx="330" cy="60"/>
              <a:chOff x="1920" y="1362"/>
              <a:chExt cx="330" cy="60"/>
            </a:xfrm>
          </p:grpSpPr>
          <p:sp>
            <p:nvSpPr>
              <p:cNvPr id="111644" name="Line 35"/>
              <p:cNvSpPr/>
              <p:nvPr/>
            </p:nvSpPr>
            <p:spPr>
              <a:xfrm>
                <a:off x="1920" y="1392"/>
                <a:ext cx="288" cy="0"/>
              </a:xfrm>
              <a:prstGeom prst="line">
                <a:avLst/>
              </a:prstGeom>
              <a:ln w="28575" cap="flat" cmpd="sng">
                <a:solidFill>
                  <a:srgbClr val="996600"/>
                </a:solidFill>
                <a:prstDash val="solid"/>
                <a:headEnd type="none" w="med" len="med"/>
                <a:tailEnd type="none" w="med" len="med"/>
              </a:ln>
            </p:spPr>
          </p:sp>
          <p:sp>
            <p:nvSpPr>
              <p:cNvPr id="111645" name="Oval 36"/>
              <p:cNvSpPr/>
              <p:nvPr/>
            </p:nvSpPr>
            <p:spPr>
              <a:xfrm>
                <a:off x="2190" y="1362"/>
                <a:ext cx="60" cy="60"/>
              </a:xfrm>
              <a:prstGeom prst="ellipse">
                <a:avLst/>
              </a:prstGeom>
              <a:solidFill>
                <a:srgbClr val="FFFFCC"/>
              </a:solidFill>
              <a:ln w="28575" cap="flat" cmpd="sng">
                <a:solidFill>
                  <a:srgbClr val="99660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grpSp>
          <p:nvGrpSpPr>
            <p:cNvPr id="111640" name="Group 37"/>
            <p:cNvGrpSpPr/>
            <p:nvPr/>
          </p:nvGrpSpPr>
          <p:grpSpPr>
            <a:xfrm flipH="1">
              <a:off x="1422" y="1554"/>
              <a:ext cx="330" cy="60"/>
              <a:chOff x="1920" y="1362"/>
              <a:chExt cx="330" cy="60"/>
            </a:xfrm>
          </p:grpSpPr>
          <p:sp>
            <p:nvSpPr>
              <p:cNvPr id="111642" name="Line 38"/>
              <p:cNvSpPr/>
              <p:nvPr/>
            </p:nvSpPr>
            <p:spPr>
              <a:xfrm>
                <a:off x="1920" y="1392"/>
                <a:ext cx="288" cy="0"/>
              </a:xfrm>
              <a:prstGeom prst="line">
                <a:avLst/>
              </a:prstGeom>
              <a:ln w="28575" cap="flat" cmpd="sng">
                <a:solidFill>
                  <a:srgbClr val="996600"/>
                </a:solidFill>
                <a:prstDash val="solid"/>
                <a:headEnd type="none" w="med" len="med"/>
                <a:tailEnd type="none" w="med" len="med"/>
              </a:ln>
            </p:spPr>
          </p:sp>
          <p:sp>
            <p:nvSpPr>
              <p:cNvPr id="111643" name="Oval 39"/>
              <p:cNvSpPr/>
              <p:nvPr/>
            </p:nvSpPr>
            <p:spPr>
              <a:xfrm>
                <a:off x="2190" y="1362"/>
                <a:ext cx="60" cy="60"/>
              </a:xfrm>
              <a:prstGeom prst="ellipse">
                <a:avLst/>
              </a:prstGeom>
              <a:solidFill>
                <a:srgbClr val="FFFFCC"/>
              </a:solidFill>
              <a:ln w="28575" cap="flat" cmpd="sng">
                <a:solidFill>
                  <a:srgbClr val="99660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sp>
          <p:nvSpPr>
            <p:cNvPr id="111641" name="Rectangle 40"/>
            <p:cNvSpPr/>
            <p:nvPr/>
          </p:nvSpPr>
          <p:spPr>
            <a:xfrm>
              <a:off x="1746" y="1206"/>
              <a:ext cx="480" cy="480"/>
            </a:xfrm>
            <a:prstGeom prst="rect">
              <a:avLst/>
            </a:prstGeom>
            <a:solidFill>
              <a:srgbClr val="FFFFCC"/>
            </a:solidFill>
            <a:ln w="38100" cap="flat" cmpd="sng">
              <a:solidFill>
                <a:srgbClr val="996600"/>
              </a:solidFill>
              <a:prstDash val="solid"/>
              <a:miter/>
              <a:headEnd type="none" w="med" len="med"/>
              <a:tailEnd type="none" w="med" len="med"/>
            </a:ln>
          </p:spPr>
          <p:txBody>
            <a:bodyPr wrap="none" anchor="ctr" anchorCtr="0"/>
            <a:lstStyle/>
            <a:p>
              <a:pPr algn="ctr"/>
              <a:r>
                <a:rPr lang="en-US" altLang="zh-CN" b="1" dirty="0">
                  <a:solidFill>
                    <a:srgbClr val="996600"/>
                  </a:solidFill>
                  <a:latin typeface="Times New Roman" panose="02020603050405020304" pitchFamily="18" charset="0"/>
                </a:rPr>
                <a:t>N</a:t>
              </a:r>
            </a:p>
          </p:txBody>
        </p:sp>
      </p:grpSp>
      <p:sp>
        <p:nvSpPr>
          <p:cNvPr id="106537" name="AutoShape 41"/>
          <p:cNvSpPr/>
          <p:nvPr/>
        </p:nvSpPr>
        <p:spPr>
          <a:xfrm>
            <a:off x="2916238" y="4959350"/>
            <a:ext cx="576262" cy="287338"/>
          </a:xfrm>
          <a:prstGeom prst="chevron">
            <a:avLst>
              <a:gd name="adj" fmla="val 50137"/>
            </a:avLst>
          </a:prstGeom>
          <a:solidFill>
            <a:srgbClr val="99CC00"/>
          </a:solidFill>
          <a:ln w="9525">
            <a:noFill/>
          </a:ln>
        </p:spPr>
        <p:txBody>
          <a:bodyPr wrap="none" anchor="ctr" anchorCtr="0"/>
          <a:lstStyle/>
          <a:p>
            <a:pPr algn="ctr"/>
            <a:endParaRPr lang="zh-CN" altLang="en-US" dirty="0">
              <a:solidFill>
                <a:srgbClr val="0033CC"/>
              </a:solidFill>
              <a:latin typeface="Times New Roman" panose="02020603050405020304" pitchFamily="18" charset="0"/>
            </a:endParaRPr>
          </a:p>
        </p:txBody>
      </p:sp>
      <p:grpSp>
        <p:nvGrpSpPr>
          <p:cNvPr id="7" name="Group 42"/>
          <p:cNvGrpSpPr/>
          <p:nvPr/>
        </p:nvGrpSpPr>
        <p:grpSpPr>
          <a:xfrm>
            <a:off x="3490913" y="4598988"/>
            <a:ext cx="1009650" cy="1000125"/>
            <a:chOff x="4043" y="2260"/>
            <a:chExt cx="636" cy="630"/>
          </a:xfrm>
        </p:grpSpPr>
        <p:grpSp>
          <p:nvGrpSpPr>
            <p:cNvPr id="111631" name="Group 43"/>
            <p:cNvGrpSpPr/>
            <p:nvPr/>
          </p:nvGrpSpPr>
          <p:grpSpPr>
            <a:xfrm>
              <a:off x="4043" y="2260"/>
              <a:ext cx="390" cy="630"/>
              <a:chOff x="4896" y="1024"/>
              <a:chExt cx="390" cy="630"/>
            </a:xfrm>
          </p:grpSpPr>
          <p:sp>
            <p:nvSpPr>
              <p:cNvPr id="111633" name="Line 44"/>
              <p:cNvSpPr/>
              <p:nvPr/>
            </p:nvSpPr>
            <p:spPr>
              <a:xfrm flipH="1">
                <a:off x="4936" y="1042"/>
                <a:ext cx="308" cy="0"/>
              </a:xfrm>
              <a:prstGeom prst="line">
                <a:avLst/>
              </a:prstGeom>
              <a:ln w="28575" cap="flat" cmpd="sng">
                <a:solidFill>
                  <a:srgbClr val="FF0066"/>
                </a:solidFill>
                <a:prstDash val="solid"/>
                <a:headEnd type="none" w="med" len="med"/>
                <a:tailEnd type="none" w="med" len="med"/>
              </a:ln>
            </p:spPr>
          </p:sp>
          <p:sp>
            <p:nvSpPr>
              <p:cNvPr id="111634" name="Line 45"/>
              <p:cNvSpPr/>
              <p:nvPr/>
            </p:nvSpPr>
            <p:spPr>
              <a:xfrm flipH="1">
                <a:off x="4936" y="1640"/>
                <a:ext cx="308" cy="0"/>
              </a:xfrm>
              <a:prstGeom prst="line">
                <a:avLst/>
              </a:prstGeom>
              <a:ln w="28575" cap="flat" cmpd="sng">
                <a:solidFill>
                  <a:srgbClr val="FF0066"/>
                </a:solidFill>
                <a:prstDash val="solid"/>
                <a:headEnd type="none" w="med" len="med"/>
                <a:tailEnd type="none" w="med" len="med"/>
              </a:ln>
            </p:spPr>
          </p:sp>
          <p:sp>
            <p:nvSpPr>
              <p:cNvPr id="111635" name="Line 46"/>
              <p:cNvSpPr/>
              <p:nvPr/>
            </p:nvSpPr>
            <p:spPr>
              <a:xfrm>
                <a:off x="5238" y="1047"/>
                <a:ext cx="0" cy="586"/>
              </a:xfrm>
              <a:prstGeom prst="line">
                <a:avLst/>
              </a:prstGeom>
              <a:ln w="28575" cap="flat" cmpd="sng">
                <a:solidFill>
                  <a:srgbClr val="FF0066"/>
                </a:solidFill>
                <a:prstDash val="solid"/>
                <a:headEnd type="none" w="med" len="med"/>
                <a:tailEnd type="none" w="med" len="med"/>
              </a:ln>
            </p:spPr>
          </p:sp>
          <p:sp>
            <p:nvSpPr>
              <p:cNvPr id="111636" name="Rectangle 47"/>
              <p:cNvSpPr/>
              <p:nvPr/>
            </p:nvSpPr>
            <p:spPr>
              <a:xfrm>
                <a:off x="5202" y="1272"/>
                <a:ext cx="84" cy="168"/>
              </a:xfrm>
              <a:prstGeom prst="rect">
                <a:avLst/>
              </a:prstGeom>
              <a:solidFill>
                <a:schemeClr val="bg1"/>
              </a:solidFill>
              <a:ln w="38100" cap="flat" cmpd="sng">
                <a:solidFill>
                  <a:srgbClr val="FF0066"/>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1637" name="Oval 48"/>
              <p:cNvSpPr/>
              <p:nvPr/>
            </p:nvSpPr>
            <p:spPr>
              <a:xfrm flipH="1">
                <a:off x="4914" y="1024"/>
                <a:ext cx="54" cy="54"/>
              </a:xfrm>
              <a:prstGeom prst="ellipse">
                <a:avLst/>
              </a:prstGeom>
              <a:solidFill>
                <a:srgbClr val="FFFFCC"/>
              </a:solidFill>
              <a:ln w="28575" cap="flat" cmpd="sng">
                <a:solidFill>
                  <a:srgbClr val="FF0066"/>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1638" name="Oval 49"/>
              <p:cNvSpPr/>
              <p:nvPr/>
            </p:nvSpPr>
            <p:spPr>
              <a:xfrm flipH="1">
                <a:off x="4896" y="1600"/>
                <a:ext cx="54" cy="54"/>
              </a:xfrm>
              <a:prstGeom prst="ellipse">
                <a:avLst/>
              </a:prstGeom>
              <a:solidFill>
                <a:srgbClr val="FFFFCC"/>
              </a:solidFill>
              <a:ln w="28575" cap="flat" cmpd="sng">
                <a:solidFill>
                  <a:srgbClr val="FF0066"/>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sp>
          <p:nvSpPr>
            <p:cNvPr id="111632" name="Text Box 50"/>
            <p:cNvSpPr txBox="1"/>
            <p:nvPr/>
          </p:nvSpPr>
          <p:spPr>
            <a:xfrm>
              <a:off x="4435" y="2424"/>
              <a:ext cx="244" cy="288"/>
            </a:xfrm>
            <a:prstGeom prst="rect">
              <a:avLst/>
            </a:prstGeom>
            <a:noFill/>
            <a:ln w="9525">
              <a:noFill/>
            </a:ln>
          </p:spPr>
          <p:txBody>
            <a:bodyPr wrap="none">
              <a:spAutoFit/>
            </a:bodyPr>
            <a:lstStyle/>
            <a:p>
              <a:r>
                <a:rPr lang="en-US" altLang="zh-CN" b="1" i="1" dirty="0">
                  <a:solidFill>
                    <a:srgbClr val="FF0066"/>
                  </a:solidFill>
                  <a:latin typeface="Times New Roman" panose="02020603050405020304" pitchFamily="18" charset="0"/>
                </a:rPr>
                <a:t>R</a:t>
              </a:r>
              <a:endParaRPr lang="en-US" altLang="zh-CN" baseline="-25000" dirty="0">
                <a:solidFill>
                  <a:srgbClr val="FF0066"/>
                </a:solidFill>
                <a:latin typeface="Times New Roman" panose="02020603050405020304" pitchFamily="18" charset="0"/>
              </a:endParaRPr>
            </a:p>
          </p:txBody>
        </p:sp>
      </p:grpSp>
      <p:sp>
        <p:nvSpPr>
          <p:cNvPr id="106547" name="AutoShape 51"/>
          <p:cNvSpPr/>
          <p:nvPr/>
        </p:nvSpPr>
        <p:spPr>
          <a:xfrm>
            <a:off x="7045325" y="4895850"/>
            <a:ext cx="733425" cy="400050"/>
          </a:xfrm>
          <a:prstGeom prst="notchedRightArrow">
            <a:avLst>
              <a:gd name="adj1" fmla="val 50000"/>
              <a:gd name="adj2" fmla="val 45833"/>
            </a:avLst>
          </a:prstGeom>
          <a:solidFill>
            <a:srgbClr val="99CC00"/>
          </a:solidFill>
          <a:ln w="9525">
            <a:noFill/>
          </a:ln>
        </p:spPr>
        <p:txBody>
          <a:bodyPr wrap="none" anchor="ctr" anchorCtr="0"/>
          <a:lstStyle/>
          <a:p>
            <a:endParaRPr lang="zh-CN" altLang="en-US" dirty="0">
              <a:latin typeface="Times New Roman" panose="02020603050405020304" pitchFamily="18" charset="0"/>
            </a:endParaRPr>
          </a:p>
        </p:txBody>
      </p:sp>
      <p:sp>
        <p:nvSpPr>
          <p:cNvPr id="106548" name="Text Box 52"/>
          <p:cNvSpPr txBox="1">
            <a:spLocks noChangeArrowheads="1"/>
          </p:cNvSpPr>
          <p:nvPr/>
        </p:nvSpPr>
        <p:spPr bwMode="auto">
          <a:xfrm>
            <a:off x="7897813" y="4591050"/>
            <a:ext cx="635000" cy="1006475"/>
          </a:xfrm>
          <a:prstGeom prst="rect">
            <a:avLst/>
          </a:prstGeom>
          <a:noFill/>
          <a:ln w="9525">
            <a:noFill/>
            <a:miter lim="800000"/>
          </a:ln>
          <a:effectLst/>
        </p:spPr>
        <p:txBody>
          <a:bodyPr>
            <a:spAutoFit/>
          </a:bodyPr>
          <a:lstStyle/>
          <a:p>
            <a:r>
              <a:rPr lang="en-US" altLang="zh-CN" sz="6000" b="1" dirty="0">
                <a:solidFill>
                  <a:srgbClr val="FF0066"/>
                </a:solidFill>
                <a:effectLst>
                  <a:outerShdw blurRad="38100" dist="38100" dir="2700000">
                    <a:srgbClr val="C0C0C0"/>
                  </a:outerShdw>
                </a:effectLst>
                <a:latin typeface="Times New Roman" panose="02020603050405020304" pitchFamily="18" charset="0"/>
              </a:rPr>
              <a:t>?</a:t>
            </a:r>
          </a:p>
        </p:txBody>
      </p:sp>
      <p:sp>
        <p:nvSpPr>
          <p:cNvPr id="106549" name="Line 53"/>
          <p:cNvSpPr/>
          <p:nvPr/>
        </p:nvSpPr>
        <p:spPr>
          <a:xfrm>
            <a:off x="395288" y="2852738"/>
            <a:ext cx="8137525" cy="0"/>
          </a:xfrm>
          <a:prstGeom prst="line">
            <a:avLst/>
          </a:prstGeom>
          <a:ln w="38100" cap="flat" cmpd="sng">
            <a:solidFill>
              <a:schemeClr val="tx2"/>
            </a:solidFill>
            <a:prstDash val="dash"/>
            <a:headEnd type="none" w="med" len="med"/>
            <a:tailEnd type="none" w="med" len="med"/>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06499"/>
                                        </p:tgtEl>
                                        <p:attrNameLst>
                                          <p:attrName>style.visibility</p:attrName>
                                        </p:attrNameLst>
                                      </p:cBhvr>
                                      <p:to>
                                        <p:strVal val="visible"/>
                                      </p:to>
                                    </p:set>
                                    <p:animEffect transition="in" filter="checkerboard(across)">
                                      <p:cBhvr>
                                        <p:cTn id="7" dur="1000"/>
                                        <p:tgtEl>
                                          <p:spTgt spid="106499"/>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6526"/>
                                        </p:tgtEl>
                                        <p:attrNameLst>
                                          <p:attrName>style.visibility</p:attrName>
                                        </p:attrNameLst>
                                      </p:cBhvr>
                                      <p:to>
                                        <p:strVal val="visible"/>
                                      </p:to>
                                    </p:set>
                                    <p:anim calcmode="lin" valueType="num">
                                      <p:cBhvr additive="base">
                                        <p:cTn id="19" dur="500" fill="hold"/>
                                        <p:tgtEl>
                                          <p:spTgt spid="106526"/>
                                        </p:tgtEl>
                                        <p:attrNameLst>
                                          <p:attrName>ppt_x</p:attrName>
                                        </p:attrNameLst>
                                      </p:cBhvr>
                                      <p:tavLst>
                                        <p:tav tm="0">
                                          <p:val>
                                            <p:strVal val="#ppt_x"/>
                                          </p:val>
                                        </p:tav>
                                        <p:tav tm="100000">
                                          <p:val>
                                            <p:strVal val="#ppt_x"/>
                                          </p:val>
                                        </p:tav>
                                      </p:tavLst>
                                    </p:anim>
                                    <p:anim calcmode="lin" valueType="num">
                                      <p:cBhvr additive="base">
                                        <p:cTn id="20" dur="500" fill="hold"/>
                                        <p:tgtEl>
                                          <p:spTgt spid="10652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106527"/>
                                        </p:tgtEl>
                                        <p:attrNameLst>
                                          <p:attrName>style.visibility</p:attrName>
                                        </p:attrNameLst>
                                      </p:cBhvr>
                                      <p:to>
                                        <p:strVal val="visible"/>
                                      </p:to>
                                    </p:set>
                                    <p:animEffect transition="in" filter="checkerboard(across)">
                                      <p:cBhvr>
                                        <p:cTn id="25" dur="1000"/>
                                        <p:tgtEl>
                                          <p:spTgt spid="106527"/>
                                        </p:tgtEl>
                                      </p:cBhvr>
                                    </p:animEffect>
                                  </p:childTnLst>
                                </p:cTn>
                              </p:par>
                            </p:childTnLst>
                          </p:cTn>
                        </p:par>
                      </p:childTnLst>
                    </p:cTn>
                  </p:par>
                  <p:par>
                    <p:cTn id="26" fill="hold">
                      <p:stCondLst>
                        <p:cond delay="indefinite"/>
                      </p:stCondLst>
                      <p:childTnLst>
                        <p:par>
                          <p:cTn id="27" fill="hold">
                            <p:stCondLst>
                              <p:cond delay="0"/>
                            </p:stCondLst>
                            <p:childTnLst>
                              <p:par>
                                <p:cTn id="28" presetID="55" presetClass="entr" presetSubtype="0" fill="hold" nodeType="click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p:cTn id="30" dur="1000" fill="hold"/>
                                        <p:tgtEl>
                                          <p:spTgt spid="3"/>
                                        </p:tgtEl>
                                        <p:attrNameLst>
                                          <p:attrName>ppt_w</p:attrName>
                                        </p:attrNameLst>
                                      </p:cBhvr>
                                      <p:tavLst>
                                        <p:tav tm="0">
                                          <p:val>
                                            <p:strVal val="#ppt_w*0.70"/>
                                          </p:val>
                                        </p:tav>
                                        <p:tav tm="100000">
                                          <p:val>
                                            <p:strVal val="#ppt_w"/>
                                          </p:val>
                                        </p:tav>
                                      </p:tavLst>
                                    </p:anim>
                                    <p:anim calcmode="lin" valueType="num">
                                      <p:cBhvr>
                                        <p:cTn id="31" dur="1000" fill="hold"/>
                                        <p:tgtEl>
                                          <p:spTgt spid="3"/>
                                        </p:tgtEl>
                                        <p:attrNameLst>
                                          <p:attrName>ppt_h</p:attrName>
                                        </p:attrNameLst>
                                      </p:cBhvr>
                                      <p:tavLst>
                                        <p:tav tm="0">
                                          <p:val>
                                            <p:strVal val="#ppt_h"/>
                                          </p:val>
                                        </p:tav>
                                        <p:tav tm="100000">
                                          <p:val>
                                            <p:strVal val="#ppt_h"/>
                                          </p:val>
                                        </p:tav>
                                      </p:tavLst>
                                    </p:anim>
                                    <p:animEffect transition="in" filter="fade">
                                      <p:cBhvr>
                                        <p:cTn id="32" dur="10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106528"/>
                                        </p:tgtEl>
                                        <p:attrNameLst>
                                          <p:attrName>style.visibility</p:attrName>
                                        </p:attrNameLst>
                                      </p:cBhvr>
                                      <p:to>
                                        <p:strVal val="visible"/>
                                      </p:to>
                                    </p:set>
                                    <p:animEffect transition="in" filter="wipe(left)">
                                      <p:cBhvr>
                                        <p:cTn id="37" dur="300"/>
                                        <p:tgtEl>
                                          <p:spTgt spid="10652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wipe(left)">
                                      <p:cBhvr>
                                        <p:cTn id="42" dur="500"/>
                                        <p:tgtEl>
                                          <p:spTgt spid="4"/>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8" fill="hold" grpId="0" nodeType="clickEffect">
                                  <p:stCondLst>
                                    <p:cond delay="0"/>
                                  </p:stCondLst>
                                  <p:childTnLst>
                                    <p:set>
                                      <p:cBhvr>
                                        <p:cTn id="46" dur="1" fill="hold">
                                          <p:stCondLst>
                                            <p:cond delay="0"/>
                                          </p:stCondLst>
                                        </p:cTn>
                                        <p:tgtEl>
                                          <p:spTgt spid="106537"/>
                                        </p:tgtEl>
                                        <p:attrNameLst>
                                          <p:attrName>style.visibility</p:attrName>
                                        </p:attrNameLst>
                                      </p:cBhvr>
                                      <p:to>
                                        <p:strVal val="visible"/>
                                      </p:to>
                                    </p:set>
                                    <p:animEffect transition="in" filter="slide(fromLeft)">
                                      <p:cBhvr>
                                        <p:cTn id="47" dur="500"/>
                                        <p:tgtEl>
                                          <p:spTgt spid="106537"/>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32" fill="hold" nodeType="click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box(out)">
                                      <p:cBhvr>
                                        <p:cTn id="52" dur="500"/>
                                        <p:tgtEl>
                                          <p:spTgt spid="7"/>
                                        </p:tgtEl>
                                      </p:cBhvr>
                                    </p:animEffect>
                                  </p:childTnLst>
                                  <p:subTnLst>
                                    <p:audio>
                                      <p:cMediaNode>
                                        <p:cTn display="0" masterRel="sameClick">
                                          <p:stCondLst>
                                            <p:cond evt="begin" delay="0">
                                              <p:tn val="50"/>
                                            </p:cond>
                                          </p:stCondLst>
                                          <p:endCondLst>
                                            <p:cond evt="onStopAudio" delay="0">
                                              <p:tgtEl>
                                                <p:sldTgt/>
                                              </p:tgtEl>
                                            </p:cond>
                                          </p:endCondLst>
                                        </p:cTn>
                                        <p:tgtEl>
                                          <p:sndTgt r:embed="rId2" name="camera.wav"/>
                                        </p:tgtEl>
                                      </p:cMediaNode>
                                    </p:audio>
                                  </p:subTnLst>
                                </p:cTn>
                              </p:par>
                            </p:childTnLst>
                          </p:cTn>
                        </p:par>
                      </p:childTnLst>
                    </p:cTn>
                  </p:par>
                  <p:par>
                    <p:cTn id="53" fill="hold">
                      <p:stCondLst>
                        <p:cond delay="indefinite"/>
                      </p:stCondLst>
                      <p:childTnLst>
                        <p:par>
                          <p:cTn id="54" fill="hold">
                            <p:stCondLst>
                              <p:cond delay="0"/>
                            </p:stCondLst>
                            <p:childTnLst>
                              <p:par>
                                <p:cTn id="55" presetID="12" presetClass="entr" presetSubtype="8" fill="hold" grpId="0" nodeType="clickEffect">
                                  <p:stCondLst>
                                    <p:cond delay="0"/>
                                  </p:stCondLst>
                                  <p:childTnLst>
                                    <p:set>
                                      <p:cBhvr>
                                        <p:cTn id="56" dur="1" fill="hold">
                                          <p:stCondLst>
                                            <p:cond delay="0"/>
                                          </p:stCondLst>
                                        </p:cTn>
                                        <p:tgtEl>
                                          <p:spTgt spid="106547"/>
                                        </p:tgtEl>
                                        <p:attrNameLst>
                                          <p:attrName>style.visibility</p:attrName>
                                        </p:attrNameLst>
                                      </p:cBhvr>
                                      <p:to>
                                        <p:strVal val="visible"/>
                                      </p:to>
                                    </p:set>
                                    <p:animEffect transition="in" filter="slide(fromLeft)">
                                      <p:cBhvr>
                                        <p:cTn id="57" dur="500"/>
                                        <p:tgtEl>
                                          <p:spTgt spid="106547"/>
                                        </p:tgtEl>
                                      </p:cBhvr>
                                    </p:animEffect>
                                  </p:childTnLst>
                                </p:cTn>
                              </p:par>
                            </p:childTnLst>
                          </p:cTn>
                        </p:par>
                      </p:childTnLst>
                    </p:cTn>
                  </p:par>
                  <p:par>
                    <p:cTn id="58" fill="hold">
                      <p:stCondLst>
                        <p:cond delay="indefinite"/>
                      </p:stCondLst>
                      <p:childTnLst>
                        <p:par>
                          <p:cTn id="59" fill="hold">
                            <p:stCondLst>
                              <p:cond delay="0"/>
                            </p:stCondLst>
                            <p:childTnLst>
                              <p:par>
                                <p:cTn id="60" presetID="19" presetClass="entr" presetSubtype="10" fill="hold" grpId="0" nodeType="clickEffect">
                                  <p:stCondLst>
                                    <p:cond delay="0"/>
                                  </p:stCondLst>
                                  <p:childTnLst>
                                    <p:set>
                                      <p:cBhvr>
                                        <p:cTn id="61" dur="1" fill="hold">
                                          <p:stCondLst>
                                            <p:cond delay="0"/>
                                          </p:stCondLst>
                                        </p:cTn>
                                        <p:tgtEl>
                                          <p:spTgt spid="106548"/>
                                        </p:tgtEl>
                                        <p:attrNameLst>
                                          <p:attrName>style.visibility</p:attrName>
                                        </p:attrNameLst>
                                      </p:cBhvr>
                                      <p:to>
                                        <p:strVal val="visible"/>
                                      </p:to>
                                    </p:set>
                                    <p:anim calcmode="lin" valueType="num">
                                      <p:cBhvr>
                                        <p:cTn id="62" dur="5000" fill="hold"/>
                                        <p:tgtEl>
                                          <p:spTgt spid="106548"/>
                                        </p:tgtEl>
                                        <p:attrNameLst>
                                          <p:attrName>ppt_w</p:attrName>
                                        </p:attrNameLst>
                                      </p:cBhvr>
                                      <p:tavLst>
                                        <p:tav tm="0" fmla="#ppt_w*sin(2.5*pi*$)">
                                          <p:val>
                                            <p:fltVal val="0"/>
                                          </p:val>
                                        </p:tav>
                                        <p:tav tm="100000">
                                          <p:val>
                                            <p:fltVal val="1"/>
                                          </p:val>
                                        </p:tav>
                                      </p:tavLst>
                                    </p:anim>
                                    <p:anim calcmode="lin" valueType="num">
                                      <p:cBhvr>
                                        <p:cTn id="63" dur="5000" fill="hold"/>
                                        <p:tgtEl>
                                          <p:spTgt spid="106548"/>
                                        </p:tgtEl>
                                        <p:attrNameLst>
                                          <p:attrName>ppt_h</p:attrName>
                                        </p:attrNameLst>
                                      </p:cBhvr>
                                      <p:tavLst>
                                        <p:tav tm="0">
                                          <p:val>
                                            <p:strVal val="#ppt_h"/>
                                          </p:val>
                                        </p:tav>
                                        <p:tav tm="100000">
                                          <p:val>
                                            <p:strVal val="#ppt_h"/>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nodeType="clickEffect">
                                  <p:stCondLst>
                                    <p:cond delay="0"/>
                                  </p:stCondLst>
                                  <p:childTnLst>
                                    <p:set>
                                      <p:cBhvr>
                                        <p:cTn id="67" dur="1" fill="hold">
                                          <p:stCondLst>
                                            <p:cond delay="0"/>
                                          </p:stCondLst>
                                        </p:cTn>
                                        <p:tgtEl>
                                          <p:spTgt spid="106549"/>
                                        </p:tgtEl>
                                        <p:attrNameLst>
                                          <p:attrName>style.visibility</p:attrName>
                                        </p:attrNameLst>
                                      </p:cBhvr>
                                      <p:to>
                                        <p:strVal val="visible"/>
                                      </p:to>
                                    </p:set>
                                    <p:anim calcmode="lin" valueType="num">
                                      <p:cBhvr additive="base">
                                        <p:cTn id="68" dur="500" fill="hold"/>
                                        <p:tgtEl>
                                          <p:spTgt spid="106549"/>
                                        </p:tgtEl>
                                        <p:attrNameLst>
                                          <p:attrName>ppt_x</p:attrName>
                                        </p:attrNameLst>
                                      </p:cBhvr>
                                      <p:tavLst>
                                        <p:tav tm="0">
                                          <p:val>
                                            <p:strVal val="#ppt_x"/>
                                          </p:val>
                                        </p:tav>
                                        <p:tav tm="100000">
                                          <p:val>
                                            <p:strVal val="#ppt_x"/>
                                          </p:val>
                                        </p:tav>
                                      </p:tavLst>
                                    </p:anim>
                                    <p:anim calcmode="lin" valueType="num">
                                      <p:cBhvr additive="base">
                                        <p:cTn id="69" dur="500" fill="hold"/>
                                        <p:tgtEl>
                                          <p:spTgt spid="1065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9" grpId="0"/>
      <p:bldP spid="106527" grpId="0"/>
      <p:bldP spid="106528" grpId="0"/>
      <p:bldP spid="106537" grpId="0" bldLvl="0" animBg="1"/>
      <p:bldP spid="106547" grpId="0" bldLvl="0" animBg="1"/>
      <p:bldP spid="106548" grpId="0" bldLvl="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ext Box 2"/>
          <p:cNvSpPr txBox="1">
            <a:spLocks noChangeArrowheads="1"/>
          </p:cNvSpPr>
          <p:nvPr/>
        </p:nvSpPr>
        <p:spPr bwMode="auto">
          <a:xfrm>
            <a:off x="322263" y="1290638"/>
            <a:ext cx="8426450" cy="2498725"/>
          </a:xfrm>
          <a:prstGeom prst="rect">
            <a:avLst/>
          </a:prstGeom>
          <a:solidFill>
            <a:schemeClr val="bg1"/>
          </a:solidFill>
          <a:ln w="57150" cmpd="thickThin">
            <a:solidFill>
              <a:srgbClr val="006600"/>
            </a:solidFill>
            <a:miter lim="800000"/>
          </a:ln>
          <a:effectLst/>
        </p:spPr>
        <p:txBody>
          <a:bodyPr>
            <a:spAutoFit/>
          </a:bodyPr>
          <a:lstStyle/>
          <a:p>
            <a:pPr marR="0" defTabSz="914400">
              <a:lnSpc>
                <a:spcPct val="110000"/>
              </a:lnSpc>
              <a:buClrTx/>
              <a:buSzTx/>
              <a:buFontTx/>
              <a:buNone/>
              <a:defRPr/>
            </a:pPr>
            <a:r>
              <a:rPr kumimoji="1" lang="zh-CN" altLang="en-US" sz="2800" b="1" kern="1200" cap="none" spc="0" normalizeH="0" baseline="0" noProof="0">
                <a:solidFill>
                  <a:srgbClr val="006600"/>
                </a:solidFill>
                <a:latin typeface="楷体_GB2312" pitchFamily="49" charset="-122"/>
                <a:ea typeface="楷体_GB2312" pitchFamily="49" charset="-122"/>
                <a:cs typeface="+mn-cs"/>
              </a:rPr>
              <a:t>    对外电路来说，任何一个线性</a:t>
            </a:r>
            <a:r>
              <a:rPr kumimoji="1" lang="zh-CN" altLang="en-US" sz="2800" b="1" kern="1200" cap="none" spc="0" normalizeH="0" baseline="0" noProof="0">
                <a:solidFill>
                  <a:srgbClr val="FF3300"/>
                </a:solidFill>
                <a:effectLst>
                  <a:outerShdw blurRad="38100" dist="38100" dir="2700000" algn="tl">
                    <a:srgbClr val="C0C0C0"/>
                  </a:outerShdw>
                </a:effectLst>
                <a:latin typeface="楷体_GB2312" pitchFamily="49" charset="-122"/>
                <a:ea typeface="楷体_GB2312" pitchFamily="49" charset="-122"/>
                <a:cs typeface="+mn-cs"/>
              </a:rPr>
              <a:t>有源二端网络</a:t>
            </a:r>
            <a:r>
              <a:rPr kumimoji="1" lang="zh-CN" altLang="en-US" sz="2800" b="1" kern="1200" cap="none" spc="0" normalizeH="0" baseline="0" noProof="0">
                <a:solidFill>
                  <a:srgbClr val="006600"/>
                </a:solidFill>
                <a:latin typeface="楷体_GB2312" pitchFamily="49" charset="-122"/>
                <a:ea typeface="楷体_GB2312" pitchFamily="49" charset="-122"/>
                <a:cs typeface="+mn-cs"/>
              </a:rPr>
              <a:t>，可以等效为一理想电压源与电阻串联的电压源支路。理想电压源的电压</a:t>
            </a:r>
            <a:r>
              <a:rPr kumimoji="1" lang="en-US" altLang="zh-CN" sz="2800" b="1" i="1" kern="1200" cap="none" spc="0" normalizeH="0" baseline="0" noProof="0">
                <a:solidFill>
                  <a:srgbClr val="006600"/>
                </a:solidFill>
                <a:latin typeface="楷体_GB2312" pitchFamily="49" charset="-122"/>
                <a:ea typeface="楷体_GB2312" pitchFamily="49" charset="-122"/>
                <a:cs typeface="+mn-cs"/>
              </a:rPr>
              <a:t>U</a:t>
            </a:r>
            <a:r>
              <a:rPr kumimoji="1" lang="en-US" altLang="zh-CN" sz="2800" b="1" kern="1200" cap="none" spc="0" normalizeH="0" baseline="-25000" noProof="0">
                <a:solidFill>
                  <a:srgbClr val="006600"/>
                </a:solidFill>
                <a:latin typeface="楷体_GB2312" pitchFamily="49" charset="-122"/>
                <a:ea typeface="楷体_GB2312" pitchFamily="49" charset="-122"/>
                <a:cs typeface="+mn-cs"/>
              </a:rPr>
              <a:t>S</a:t>
            </a:r>
            <a:r>
              <a:rPr kumimoji="1" lang="zh-CN" altLang="en-US" sz="2800" b="1" kern="1200" cap="none" spc="0" normalizeH="0" baseline="0" noProof="0">
                <a:solidFill>
                  <a:srgbClr val="006600"/>
                </a:solidFill>
                <a:latin typeface="楷体_GB2312" pitchFamily="49" charset="-122"/>
                <a:ea typeface="楷体_GB2312" pitchFamily="49" charset="-122"/>
                <a:cs typeface="+mn-cs"/>
              </a:rPr>
              <a:t>等于线性有源二端网络的开路电压</a:t>
            </a:r>
            <a:r>
              <a:rPr kumimoji="1" lang="en-US" altLang="zh-CN" sz="2800" b="1" i="1" kern="1200" cap="none" spc="0" normalizeH="0" baseline="0" noProof="0">
                <a:solidFill>
                  <a:srgbClr val="006600"/>
                </a:solidFill>
                <a:latin typeface="Times New Roman" panose="02020603050405020304" pitchFamily="18" charset="0"/>
                <a:ea typeface="楷体_GB2312" pitchFamily="49" charset="-122"/>
                <a:cs typeface="+mn-cs"/>
              </a:rPr>
              <a:t>U</a:t>
            </a:r>
            <a:r>
              <a:rPr kumimoji="1" lang="en-US" altLang="zh-CN" sz="2800" b="1" kern="1200" cap="none" spc="0" normalizeH="0" baseline="-25000" noProof="0">
                <a:solidFill>
                  <a:srgbClr val="006600"/>
                </a:solidFill>
                <a:latin typeface="Times New Roman" panose="02020603050405020304" pitchFamily="18" charset="0"/>
                <a:ea typeface="楷体_GB2312" pitchFamily="49" charset="-122"/>
                <a:cs typeface="+mn-cs"/>
              </a:rPr>
              <a:t>OC</a:t>
            </a:r>
            <a:r>
              <a:rPr kumimoji="1" lang="zh-CN" altLang="en-US" sz="2800" b="1" kern="1200" cap="none" spc="0" normalizeH="0" baseline="0" noProof="0">
                <a:solidFill>
                  <a:srgbClr val="006600"/>
                </a:solidFill>
                <a:latin typeface="楷体_GB2312" pitchFamily="49" charset="-122"/>
                <a:ea typeface="楷体_GB2312" pitchFamily="49" charset="-122"/>
                <a:cs typeface="+mn-cs"/>
              </a:rPr>
              <a:t>，电阻元件的阻值</a:t>
            </a:r>
            <a:r>
              <a:rPr kumimoji="1" lang="en-US" altLang="zh-CN" sz="2800" b="1" i="1" kern="1200" cap="none" spc="0" normalizeH="0" baseline="0" noProof="0">
                <a:solidFill>
                  <a:srgbClr val="006600"/>
                </a:solidFill>
                <a:latin typeface="Times New Roman" panose="02020603050405020304" pitchFamily="18" charset="0"/>
                <a:ea typeface="楷体_GB2312" pitchFamily="49" charset="-122"/>
                <a:cs typeface="+mn-cs"/>
              </a:rPr>
              <a:t>R</a:t>
            </a:r>
            <a:r>
              <a:rPr kumimoji="1" lang="en-US" altLang="zh-CN" sz="2800" b="1" kern="1200" cap="none" spc="0" normalizeH="0" baseline="-25000" noProof="0">
                <a:solidFill>
                  <a:srgbClr val="006600"/>
                </a:solidFill>
                <a:latin typeface="Times New Roman" panose="02020603050405020304" pitchFamily="18" charset="0"/>
                <a:ea typeface="楷体_GB2312" pitchFamily="49" charset="-122"/>
                <a:cs typeface="+mn-cs"/>
              </a:rPr>
              <a:t>0</a:t>
            </a:r>
            <a:r>
              <a:rPr kumimoji="1" lang="zh-CN" altLang="en-US" sz="2800" b="1" kern="1200" cap="none" spc="0" normalizeH="0" baseline="0" noProof="0">
                <a:solidFill>
                  <a:srgbClr val="006600"/>
                </a:solidFill>
                <a:latin typeface="楷体_GB2312" pitchFamily="49" charset="-122"/>
                <a:ea typeface="楷体_GB2312" pitchFamily="49" charset="-122"/>
                <a:cs typeface="+mn-cs"/>
              </a:rPr>
              <a:t>等于线性有源二端网络</a:t>
            </a:r>
            <a:r>
              <a:rPr kumimoji="1" lang="zh-CN" altLang="en-US" sz="2800" b="1" kern="1200" cap="none" spc="0" normalizeH="0" baseline="0" noProof="0">
                <a:solidFill>
                  <a:srgbClr val="FF3300"/>
                </a:solidFill>
                <a:effectLst>
                  <a:outerShdw blurRad="38100" dist="38100" dir="2700000" algn="tl">
                    <a:srgbClr val="C0C0C0"/>
                  </a:outerShdw>
                </a:effectLst>
                <a:latin typeface="楷体_GB2312" pitchFamily="49" charset="-122"/>
                <a:ea typeface="楷体_GB2312" pitchFamily="49" charset="-122"/>
                <a:cs typeface="+mn-cs"/>
              </a:rPr>
              <a:t>除源后</a:t>
            </a:r>
            <a:r>
              <a:rPr kumimoji="1" lang="zh-CN" altLang="en-US" sz="2800" b="1" kern="1200" cap="none" spc="0" normalizeH="0" baseline="0" noProof="0">
                <a:solidFill>
                  <a:srgbClr val="006600"/>
                </a:solidFill>
                <a:latin typeface="楷体_GB2312" pitchFamily="49" charset="-122"/>
                <a:ea typeface="楷体_GB2312" pitchFamily="49" charset="-122"/>
                <a:cs typeface="+mn-cs"/>
              </a:rPr>
              <a:t>两个端子间的等效电阻</a:t>
            </a:r>
            <a:r>
              <a:rPr kumimoji="1" lang="en-US" altLang="zh-CN" sz="2800" b="1" i="1" kern="1200" cap="none" spc="0" normalizeH="0" baseline="0" noProof="0">
                <a:solidFill>
                  <a:srgbClr val="006600"/>
                </a:solidFill>
                <a:latin typeface="Times New Roman" panose="02020603050405020304" pitchFamily="18" charset="0"/>
                <a:ea typeface="楷体_GB2312" pitchFamily="49" charset="-122"/>
                <a:cs typeface="+mn-cs"/>
              </a:rPr>
              <a:t>R</a:t>
            </a:r>
            <a:r>
              <a:rPr kumimoji="1" lang="en-US" altLang="zh-CN" sz="2800" b="1" kern="1200" cap="none" spc="0" normalizeH="0" baseline="-25000" noProof="0">
                <a:solidFill>
                  <a:srgbClr val="006600"/>
                </a:solidFill>
                <a:latin typeface="Times New Roman" panose="02020603050405020304" pitchFamily="18" charset="0"/>
                <a:ea typeface="楷体_GB2312" pitchFamily="49" charset="-122"/>
                <a:cs typeface="+mn-cs"/>
              </a:rPr>
              <a:t>ab</a:t>
            </a:r>
            <a:r>
              <a:rPr kumimoji="1" lang="zh-CN" altLang="en-US" sz="2800" b="1" kern="1200" cap="none" spc="0" normalizeH="0" baseline="0" noProof="0">
                <a:solidFill>
                  <a:srgbClr val="006600"/>
                </a:solidFill>
                <a:latin typeface="楷体_GB2312" pitchFamily="49" charset="-122"/>
                <a:ea typeface="楷体_GB2312" pitchFamily="49" charset="-122"/>
                <a:cs typeface="+mn-cs"/>
              </a:rPr>
              <a:t>。这就是</a:t>
            </a:r>
            <a:r>
              <a:rPr kumimoji="1" lang="zh-CN" altLang="en-US" sz="2800" b="1" kern="1200" cap="none" spc="0" normalizeH="0" baseline="0" noProof="0">
                <a:solidFill>
                  <a:srgbClr val="A50021"/>
                </a:solidFill>
                <a:effectLst>
                  <a:outerShdw blurRad="38100" dist="38100" dir="2700000" algn="tl">
                    <a:srgbClr val="C0C0C0"/>
                  </a:outerShdw>
                </a:effectLst>
                <a:latin typeface="楷体_GB2312" pitchFamily="49" charset="-122"/>
                <a:ea typeface="楷体_GB2312" pitchFamily="49" charset="-122"/>
                <a:cs typeface="+mn-cs"/>
              </a:rPr>
              <a:t>戴维南定理</a:t>
            </a:r>
            <a:r>
              <a:rPr kumimoji="1" lang="zh-CN" altLang="en-US" sz="2800" b="1" kern="1200" cap="none" spc="0" normalizeH="0" baseline="0" noProof="0">
                <a:solidFill>
                  <a:srgbClr val="006600"/>
                </a:solidFill>
                <a:latin typeface="楷体_GB2312" pitchFamily="49" charset="-122"/>
                <a:ea typeface="楷体_GB2312" pitchFamily="49" charset="-122"/>
                <a:cs typeface="+mn-cs"/>
              </a:rPr>
              <a:t>。</a:t>
            </a:r>
          </a:p>
        </p:txBody>
      </p:sp>
      <p:sp>
        <p:nvSpPr>
          <p:cNvPr id="107523" name="Text Box 3"/>
          <p:cNvSpPr txBox="1"/>
          <p:nvPr/>
        </p:nvSpPr>
        <p:spPr>
          <a:xfrm>
            <a:off x="3492500" y="404813"/>
            <a:ext cx="2047875" cy="641350"/>
          </a:xfrm>
          <a:prstGeom prst="rect">
            <a:avLst/>
          </a:prstGeom>
          <a:noFill/>
          <a:ln w="38100">
            <a:noFill/>
          </a:ln>
        </p:spPr>
        <p:txBody>
          <a:bodyPr anchor="ctr" anchorCtr="0">
            <a:spAutoFit/>
          </a:bodyPr>
          <a:lstStyle/>
          <a:p>
            <a:pPr algn="ctr" eaLnBrk="0" hangingPunct="0"/>
            <a:r>
              <a:rPr lang="zh-CN" altLang="en-US" sz="3600" b="1" u="sng" dirty="0">
                <a:solidFill>
                  <a:schemeClr val="bg1"/>
                </a:solidFill>
                <a:latin typeface="Times New Roman" panose="02020603050405020304" pitchFamily="18" charset="0"/>
                <a:ea typeface="楷体_GB2312" pitchFamily="49" charset="-122"/>
              </a:rPr>
              <a:t>概念</a:t>
            </a:r>
            <a:r>
              <a:rPr lang="en-US" altLang="zh-CN" sz="3600" b="1" u="sng" dirty="0">
                <a:solidFill>
                  <a:schemeClr val="bg1"/>
                </a:solidFill>
                <a:latin typeface="Times New Roman" panose="02020603050405020304" pitchFamily="18" charset="0"/>
                <a:ea typeface="楷体_GB2312" pitchFamily="49" charset="-122"/>
              </a:rPr>
              <a:t>:</a:t>
            </a:r>
          </a:p>
        </p:txBody>
      </p:sp>
      <p:sp>
        <p:nvSpPr>
          <p:cNvPr id="107524" name="Text Box 4"/>
          <p:cNvSpPr txBox="1"/>
          <p:nvPr/>
        </p:nvSpPr>
        <p:spPr>
          <a:xfrm>
            <a:off x="376238" y="4105275"/>
            <a:ext cx="898525" cy="519113"/>
          </a:xfrm>
          <a:prstGeom prst="rect">
            <a:avLst/>
          </a:prstGeom>
          <a:noFill/>
          <a:ln w="9525">
            <a:noFill/>
          </a:ln>
        </p:spPr>
        <p:txBody>
          <a:bodyPr wrap="none">
            <a:spAutoFit/>
          </a:bodyPr>
          <a:lstStyle/>
          <a:p>
            <a:r>
              <a:rPr lang="zh-CN" altLang="en-US" sz="2800" b="1" dirty="0">
                <a:latin typeface="Times New Roman" panose="02020603050405020304" pitchFamily="18" charset="0"/>
              </a:rPr>
              <a:t>即：</a:t>
            </a:r>
          </a:p>
        </p:txBody>
      </p:sp>
      <p:grpSp>
        <p:nvGrpSpPr>
          <p:cNvPr id="2" name="Group 5"/>
          <p:cNvGrpSpPr/>
          <p:nvPr/>
        </p:nvGrpSpPr>
        <p:grpSpPr>
          <a:xfrm>
            <a:off x="441325" y="5154613"/>
            <a:ext cx="1276350" cy="1022350"/>
            <a:chOff x="638" y="3212"/>
            <a:chExt cx="804" cy="644"/>
          </a:xfrm>
        </p:grpSpPr>
        <p:grpSp>
          <p:nvGrpSpPr>
            <p:cNvPr id="112693" name="Group 6"/>
            <p:cNvGrpSpPr/>
            <p:nvPr/>
          </p:nvGrpSpPr>
          <p:grpSpPr>
            <a:xfrm>
              <a:off x="638" y="3212"/>
              <a:ext cx="804" cy="644"/>
              <a:chOff x="638" y="3188"/>
              <a:chExt cx="804" cy="644"/>
            </a:xfrm>
          </p:grpSpPr>
          <p:grpSp>
            <p:nvGrpSpPr>
              <p:cNvPr id="112695" name="Group 7"/>
              <p:cNvGrpSpPr/>
              <p:nvPr/>
            </p:nvGrpSpPr>
            <p:grpSpPr>
              <a:xfrm>
                <a:off x="1106" y="3269"/>
                <a:ext cx="330" cy="59"/>
                <a:chOff x="1106" y="3269"/>
                <a:chExt cx="330" cy="59"/>
              </a:xfrm>
            </p:grpSpPr>
            <p:sp>
              <p:nvSpPr>
                <p:cNvPr id="112700" name="Line 8"/>
                <p:cNvSpPr/>
                <p:nvPr/>
              </p:nvSpPr>
              <p:spPr>
                <a:xfrm>
                  <a:off x="1106" y="3309"/>
                  <a:ext cx="288" cy="0"/>
                </a:xfrm>
                <a:prstGeom prst="line">
                  <a:avLst/>
                </a:prstGeom>
                <a:ln w="28575" cap="flat" cmpd="sng">
                  <a:solidFill>
                    <a:srgbClr val="0033CC"/>
                  </a:solidFill>
                  <a:prstDash val="solid"/>
                  <a:headEnd type="none" w="med" len="med"/>
                  <a:tailEnd type="none" w="med" len="med"/>
                </a:ln>
              </p:spPr>
            </p:sp>
            <p:sp>
              <p:nvSpPr>
                <p:cNvPr id="112701" name="Oval 9"/>
                <p:cNvSpPr/>
                <p:nvPr/>
              </p:nvSpPr>
              <p:spPr>
                <a:xfrm>
                  <a:off x="1376" y="3269"/>
                  <a:ext cx="60" cy="59"/>
                </a:xfrm>
                <a:prstGeom prst="ellipse">
                  <a:avLst/>
                </a:prstGeom>
                <a:solidFill>
                  <a:srgbClr val="CCFFFF"/>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grpSp>
            <p:nvGrpSpPr>
              <p:cNvPr id="112696" name="Group 10"/>
              <p:cNvGrpSpPr/>
              <p:nvPr/>
            </p:nvGrpSpPr>
            <p:grpSpPr>
              <a:xfrm>
                <a:off x="1112" y="3655"/>
                <a:ext cx="330" cy="59"/>
                <a:chOff x="1112" y="3655"/>
                <a:chExt cx="330" cy="59"/>
              </a:xfrm>
            </p:grpSpPr>
            <p:sp>
              <p:nvSpPr>
                <p:cNvPr id="112698" name="Line 11"/>
                <p:cNvSpPr/>
                <p:nvPr/>
              </p:nvSpPr>
              <p:spPr>
                <a:xfrm>
                  <a:off x="1112" y="3695"/>
                  <a:ext cx="288" cy="0"/>
                </a:xfrm>
                <a:prstGeom prst="line">
                  <a:avLst/>
                </a:prstGeom>
                <a:ln w="28575" cap="flat" cmpd="sng">
                  <a:solidFill>
                    <a:srgbClr val="0033CC"/>
                  </a:solidFill>
                  <a:prstDash val="solid"/>
                  <a:headEnd type="none" w="med" len="med"/>
                  <a:tailEnd type="none" w="med" len="med"/>
                </a:ln>
              </p:spPr>
            </p:sp>
            <p:sp>
              <p:nvSpPr>
                <p:cNvPr id="112699" name="Oval 12"/>
                <p:cNvSpPr/>
                <p:nvPr/>
              </p:nvSpPr>
              <p:spPr>
                <a:xfrm>
                  <a:off x="1382" y="3655"/>
                  <a:ext cx="60" cy="59"/>
                </a:xfrm>
                <a:prstGeom prst="ellipse">
                  <a:avLst/>
                </a:prstGeom>
                <a:solidFill>
                  <a:srgbClr val="CCFFFF"/>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sp>
            <p:nvSpPr>
              <p:cNvPr id="112697" name="Rectangle 13"/>
              <p:cNvSpPr/>
              <p:nvPr/>
            </p:nvSpPr>
            <p:spPr>
              <a:xfrm flipH="1">
                <a:off x="638" y="3188"/>
                <a:ext cx="480" cy="644"/>
              </a:xfrm>
              <a:prstGeom prst="rect">
                <a:avLst/>
              </a:prstGeom>
              <a:solidFill>
                <a:srgbClr val="CCFFFF"/>
              </a:solidFill>
              <a:ln w="38100" cap="flat" cmpd="sng">
                <a:solidFill>
                  <a:srgbClr val="0033CC"/>
                </a:solidFill>
                <a:prstDash val="solid"/>
                <a:miter/>
                <a:headEnd type="none" w="med" len="med"/>
                <a:tailEnd type="none" w="med" len="med"/>
              </a:ln>
            </p:spPr>
            <p:txBody>
              <a:bodyPr wrap="none" anchor="ctr" anchorCtr="0"/>
              <a:lstStyle/>
              <a:p>
                <a:pPr algn="ctr"/>
                <a:endParaRPr lang="zh-CN" altLang="en-US" b="1" dirty="0">
                  <a:solidFill>
                    <a:srgbClr val="FF0066"/>
                  </a:solidFill>
                  <a:latin typeface="Times New Roman" panose="02020603050405020304" pitchFamily="18" charset="0"/>
                </a:endParaRPr>
              </a:p>
            </p:txBody>
          </p:sp>
        </p:grpSp>
        <p:sp>
          <p:nvSpPr>
            <p:cNvPr id="112694" name="Rectangle 14"/>
            <p:cNvSpPr/>
            <p:nvPr/>
          </p:nvSpPr>
          <p:spPr>
            <a:xfrm>
              <a:off x="729" y="3400"/>
              <a:ext cx="255" cy="288"/>
            </a:xfrm>
            <a:prstGeom prst="rect">
              <a:avLst/>
            </a:prstGeom>
            <a:noFill/>
            <a:ln w="9525">
              <a:noFill/>
            </a:ln>
          </p:spPr>
          <p:txBody>
            <a:bodyPr wrap="none">
              <a:spAutoFit/>
            </a:bodyPr>
            <a:lstStyle/>
            <a:p>
              <a:r>
                <a:rPr lang="en-US" altLang="zh-CN" b="1" dirty="0">
                  <a:solidFill>
                    <a:srgbClr val="0033CC"/>
                  </a:solidFill>
                  <a:latin typeface="Times New Roman" panose="02020603050405020304" pitchFamily="18" charset="0"/>
                </a:rPr>
                <a:t>N</a:t>
              </a:r>
            </a:p>
          </p:txBody>
        </p:sp>
      </p:grpSp>
      <p:sp>
        <p:nvSpPr>
          <p:cNvPr id="107535" name="Text Box 15"/>
          <p:cNvSpPr txBox="1"/>
          <p:nvPr/>
        </p:nvSpPr>
        <p:spPr>
          <a:xfrm>
            <a:off x="2933700" y="4883150"/>
            <a:ext cx="1109663" cy="749300"/>
          </a:xfrm>
          <a:prstGeom prst="rect">
            <a:avLst/>
          </a:prstGeom>
          <a:noFill/>
          <a:ln w="9525">
            <a:noFill/>
          </a:ln>
        </p:spPr>
        <p:txBody>
          <a:bodyPr>
            <a:spAutoFit/>
          </a:bodyPr>
          <a:lstStyle/>
          <a:p>
            <a:pPr>
              <a:lnSpc>
                <a:spcPct val="60000"/>
              </a:lnSpc>
            </a:pPr>
            <a:r>
              <a:rPr lang="en-US" altLang="zh-CN" b="1" dirty="0">
                <a:latin typeface="Times New Roman" panose="02020603050405020304" pitchFamily="18" charset="0"/>
              </a:rPr>
              <a:t>+</a:t>
            </a:r>
          </a:p>
          <a:p>
            <a:pPr>
              <a:lnSpc>
                <a:spcPct val="60000"/>
              </a:lnSpc>
            </a:pPr>
            <a:r>
              <a:rPr lang="en-US" altLang="zh-CN" b="1" i="1" dirty="0">
                <a:latin typeface="Times New Roman" panose="02020603050405020304" pitchFamily="18" charset="0"/>
              </a:rPr>
              <a:t> U</a:t>
            </a:r>
            <a:r>
              <a:rPr lang="en-US" altLang="zh-CN" b="1" baseline="-25000" dirty="0">
                <a:latin typeface="Times New Roman" panose="02020603050405020304" pitchFamily="18" charset="0"/>
              </a:rPr>
              <a:t>oc</a:t>
            </a:r>
          </a:p>
          <a:p>
            <a:pPr>
              <a:lnSpc>
                <a:spcPct val="60000"/>
              </a:lnSpc>
            </a:pPr>
            <a:r>
              <a:rPr lang="en-US" altLang="zh-CN" b="1" dirty="0">
                <a:latin typeface="Times New Roman" panose="02020603050405020304" pitchFamily="18" charset="0"/>
                <a:cs typeface="Times New Roman" panose="02020603050405020304" pitchFamily="18" charset="0"/>
              </a:rPr>
              <a:t>–</a:t>
            </a:r>
            <a:endParaRPr lang="en-US" altLang="zh-CN" b="1" dirty="0">
              <a:latin typeface="Times New Roman" panose="02020603050405020304" pitchFamily="18" charset="0"/>
            </a:endParaRPr>
          </a:p>
        </p:txBody>
      </p:sp>
      <p:grpSp>
        <p:nvGrpSpPr>
          <p:cNvPr id="6" name="Group 16"/>
          <p:cNvGrpSpPr/>
          <p:nvPr/>
        </p:nvGrpSpPr>
        <p:grpSpPr>
          <a:xfrm>
            <a:off x="4845050" y="4005263"/>
            <a:ext cx="2339975" cy="1303337"/>
            <a:chOff x="3412" y="2423"/>
            <a:chExt cx="1474" cy="821"/>
          </a:xfrm>
        </p:grpSpPr>
        <p:grpSp>
          <p:nvGrpSpPr>
            <p:cNvPr id="112681" name="Group 17"/>
            <p:cNvGrpSpPr/>
            <p:nvPr/>
          </p:nvGrpSpPr>
          <p:grpSpPr>
            <a:xfrm>
              <a:off x="3412" y="2645"/>
              <a:ext cx="804" cy="599"/>
              <a:chOff x="3412" y="2645"/>
              <a:chExt cx="804" cy="599"/>
            </a:xfrm>
          </p:grpSpPr>
          <p:grpSp>
            <p:nvGrpSpPr>
              <p:cNvPr id="112686" name="Group 18"/>
              <p:cNvGrpSpPr/>
              <p:nvPr/>
            </p:nvGrpSpPr>
            <p:grpSpPr>
              <a:xfrm>
                <a:off x="3880" y="2720"/>
                <a:ext cx="330" cy="59"/>
                <a:chOff x="3880" y="2720"/>
                <a:chExt cx="330" cy="59"/>
              </a:xfrm>
            </p:grpSpPr>
            <p:sp>
              <p:nvSpPr>
                <p:cNvPr id="112691" name="Line 19"/>
                <p:cNvSpPr/>
                <p:nvPr/>
              </p:nvSpPr>
              <p:spPr>
                <a:xfrm>
                  <a:off x="3880" y="2758"/>
                  <a:ext cx="288" cy="0"/>
                </a:xfrm>
                <a:prstGeom prst="line">
                  <a:avLst/>
                </a:prstGeom>
                <a:ln w="28575" cap="flat" cmpd="sng">
                  <a:solidFill>
                    <a:srgbClr val="0033CC"/>
                  </a:solidFill>
                  <a:prstDash val="solid"/>
                  <a:headEnd type="none" w="med" len="med"/>
                  <a:tailEnd type="none" w="med" len="med"/>
                </a:ln>
              </p:spPr>
            </p:sp>
            <p:sp>
              <p:nvSpPr>
                <p:cNvPr id="112692" name="Oval 20"/>
                <p:cNvSpPr/>
                <p:nvPr/>
              </p:nvSpPr>
              <p:spPr>
                <a:xfrm>
                  <a:off x="4150" y="2720"/>
                  <a:ext cx="60" cy="59"/>
                </a:xfrm>
                <a:prstGeom prst="ellipse">
                  <a:avLst/>
                </a:prstGeom>
                <a:solidFill>
                  <a:srgbClr val="CCFFFF"/>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grpSp>
            <p:nvGrpSpPr>
              <p:cNvPr id="112687" name="Group 21"/>
              <p:cNvGrpSpPr/>
              <p:nvPr/>
            </p:nvGrpSpPr>
            <p:grpSpPr>
              <a:xfrm>
                <a:off x="3886" y="3079"/>
                <a:ext cx="330" cy="59"/>
                <a:chOff x="3886" y="3079"/>
                <a:chExt cx="330" cy="59"/>
              </a:xfrm>
            </p:grpSpPr>
            <p:sp>
              <p:nvSpPr>
                <p:cNvPr id="112689" name="Line 22"/>
                <p:cNvSpPr/>
                <p:nvPr/>
              </p:nvSpPr>
              <p:spPr>
                <a:xfrm>
                  <a:off x="3886" y="3117"/>
                  <a:ext cx="288" cy="0"/>
                </a:xfrm>
                <a:prstGeom prst="line">
                  <a:avLst/>
                </a:prstGeom>
                <a:ln w="28575" cap="flat" cmpd="sng">
                  <a:solidFill>
                    <a:srgbClr val="0033CC"/>
                  </a:solidFill>
                  <a:prstDash val="solid"/>
                  <a:headEnd type="none" w="med" len="med"/>
                  <a:tailEnd type="none" w="med" len="med"/>
                </a:ln>
              </p:spPr>
            </p:sp>
            <p:sp>
              <p:nvSpPr>
                <p:cNvPr id="112690" name="Oval 23"/>
                <p:cNvSpPr/>
                <p:nvPr/>
              </p:nvSpPr>
              <p:spPr>
                <a:xfrm>
                  <a:off x="4156" y="3079"/>
                  <a:ext cx="60" cy="59"/>
                </a:xfrm>
                <a:prstGeom prst="ellipse">
                  <a:avLst/>
                </a:prstGeom>
                <a:solidFill>
                  <a:srgbClr val="CCFFFF"/>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sp>
            <p:nvSpPr>
              <p:cNvPr id="112688" name="Rectangle 24"/>
              <p:cNvSpPr/>
              <p:nvPr/>
            </p:nvSpPr>
            <p:spPr>
              <a:xfrm flipH="1">
                <a:off x="3412" y="2645"/>
                <a:ext cx="480" cy="599"/>
              </a:xfrm>
              <a:prstGeom prst="rect">
                <a:avLst/>
              </a:prstGeom>
              <a:solidFill>
                <a:srgbClr val="CCFFFF"/>
              </a:solidFill>
              <a:ln w="38100" cap="flat" cmpd="sng">
                <a:solidFill>
                  <a:srgbClr val="0033CC"/>
                </a:solidFill>
                <a:prstDash val="solid"/>
                <a:miter/>
                <a:headEnd type="none" w="med" len="med"/>
                <a:tailEnd type="none" w="med" len="med"/>
              </a:ln>
            </p:spPr>
            <p:txBody>
              <a:bodyPr wrap="none" anchor="ctr" anchorCtr="0"/>
              <a:lstStyle/>
              <a:p>
                <a:pPr algn="ctr"/>
                <a:endParaRPr lang="zh-CN" altLang="en-US" b="1" dirty="0">
                  <a:solidFill>
                    <a:srgbClr val="FF0066"/>
                  </a:solidFill>
                  <a:latin typeface="Times New Roman" panose="02020603050405020304" pitchFamily="18" charset="0"/>
                </a:endParaRPr>
              </a:p>
            </p:txBody>
          </p:sp>
        </p:grpSp>
        <p:sp>
          <p:nvSpPr>
            <p:cNvPr id="112682" name="Rectangle 25"/>
            <p:cNvSpPr/>
            <p:nvPr/>
          </p:nvSpPr>
          <p:spPr>
            <a:xfrm>
              <a:off x="3523" y="2805"/>
              <a:ext cx="255" cy="288"/>
            </a:xfrm>
            <a:prstGeom prst="rect">
              <a:avLst/>
            </a:prstGeom>
            <a:noFill/>
            <a:ln w="9525">
              <a:noFill/>
            </a:ln>
          </p:spPr>
          <p:txBody>
            <a:bodyPr wrap="none">
              <a:spAutoFit/>
            </a:bodyPr>
            <a:lstStyle/>
            <a:p>
              <a:r>
                <a:rPr lang="en-US" altLang="zh-CN" b="1" dirty="0">
                  <a:solidFill>
                    <a:srgbClr val="0033CC"/>
                  </a:solidFill>
                  <a:latin typeface="Times New Roman" panose="02020603050405020304" pitchFamily="18" charset="0"/>
                </a:rPr>
                <a:t>N</a:t>
              </a:r>
            </a:p>
          </p:txBody>
        </p:sp>
        <p:sp>
          <p:nvSpPr>
            <p:cNvPr id="112683" name="Line 26"/>
            <p:cNvSpPr/>
            <p:nvPr/>
          </p:nvSpPr>
          <p:spPr>
            <a:xfrm>
              <a:off x="4041" y="2759"/>
              <a:ext cx="84" cy="0"/>
            </a:xfrm>
            <a:prstGeom prst="line">
              <a:avLst/>
            </a:prstGeom>
            <a:ln w="38100" cap="flat" cmpd="sng">
              <a:solidFill>
                <a:srgbClr val="FF0066"/>
              </a:solidFill>
              <a:prstDash val="solid"/>
              <a:headEnd type="none" w="med" len="med"/>
              <a:tailEnd type="stealth" w="med" len="med"/>
            </a:ln>
          </p:spPr>
        </p:sp>
        <p:sp>
          <p:nvSpPr>
            <p:cNvPr id="112684" name="Text Box 27"/>
            <p:cNvSpPr txBox="1"/>
            <p:nvPr/>
          </p:nvSpPr>
          <p:spPr>
            <a:xfrm>
              <a:off x="3936" y="2423"/>
              <a:ext cx="684" cy="288"/>
            </a:xfrm>
            <a:prstGeom prst="rect">
              <a:avLst/>
            </a:prstGeom>
            <a:noFill/>
            <a:ln w="9525">
              <a:noFill/>
            </a:ln>
          </p:spPr>
          <p:txBody>
            <a:bodyPr>
              <a:spAutoFit/>
            </a:bodyPr>
            <a:lstStyle/>
            <a:p>
              <a:r>
                <a:rPr lang="en-US" altLang="zh-CN" b="1" i="1" dirty="0">
                  <a:solidFill>
                    <a:srgbClr val="0033CC"/>
                  </a:solidFill>
                  <a:latin typeface="Times New Roman" panose="02020603050405020304" pitchFamily="18" charset="0"/>
                </a:rPr>
                <a:t>I </a:t>
              </a:r>
              <a:r>
                <a:rPr lang="en-US" altLang="zh-CN" b="1" dirty="0">
                  <a:solidFill>
                    <a:srgbClr val="0033CC"/>
                  </a:solidFill>
                  <a:latin typeface="Times New Roman" panose="02020603050405020304" pitchFamily="18" charset="0"/>
                </a:rPr>
                <a:t>= 0</a:t>
              </a:r>
            </a:p>
          </p:txBody>
        </p:sp>
        <p:sp>
          <p:nvSpPr>
            <p:cNvPr id="112685" name="Rectangle 28"/>
            <p:cNvSpPr/>
            <p:nvPr/>
          </p:nvSpPr>
          <p:spPr>
            <a:xfrm>
              <a:off x="4237" y="2706"/>
              <a:ext cx="649" cy="472"/>
            </a:xfrm>
            <a:prstGeom prst="rect">
              <a:avLst/>
            </a:prstGeom>
            <a:noFill/>
            <a:ln w="9525">
              <a:noFill/>
            </a:ln>
          </p:spPr>
          <p:txBody>
            <a:bodyPr>
              <a:spAutoFit/>
            </a:bodyPr>
            <a:lstStyle/>
            <a:p>
              <a:pPr>
                <a:lnSpc>
                  <a:spcPct val="60000"/>
                </a:lnSpc>
              </a:pPr>
              <a:r>
                <a:rPr lang="en-US" altLang="zh-CN" b="1" dirty="0">
                  <a:solidFill>
                    <a:srgbClr val="0033CC"/>
                  </a:solidFill>
                  <a:latin typeface="Times New Roman" panose="02020603050405020304" pitchFamily="18" charset="0"/>
                </a:rPr>
                <a:t>+</a:t>
              </a:r>
            </a:p>
            <a:p>
              <a:pPr>
                <a:lnSpc>
                  <a:spcPct val="60000"/>
                </a:lnSpc>
              </a:pPr>
              <a:r>
                <a:rPr lang="en-US" altLang="zh-CN" b="1" i="1" dirty="0">
                  <a:solidFill>
                    <a:srgbClr val="0033CC"/>
                  </a:solidFill>
                  <a:latin typeface="Times New Roman" panose="02020603050405020304" pitchFamily="18" charset="0"/>
                </a:rPr>
                <a:t> U</a:t>
              </a:r>
              <a:r>
                <a:rPr lang="en-US" altLang="zh-CN" b="1" baseline="-25000" dirty="0">
                  <a:solidFill>
                    <a:srgbClr val="0033CC"/>
                  </a:solidFill>
                  <a:latin typeface="Times New Roman" panose="02020603050405020304" pitchFamily="18" charset="0"/>
                </a:rPr>
                <a:t>oc</a:t>
              </a:r>
            </a:p>
            <a:p>
              <a:pPr>
                <a:lnSpc>
                  <a:spcPct val="60000"/>
                </a:lnSpc>
              </a:pPr>
              <a:r>
                <a:rPr lang="en-US" altLang="zh-CN" b="1" dirty="0">
                  <a:solidFill>
                    <a:srgbClr val="0033CC"/>
                  </a:solidFill>
                  <a:latin typeface="Times New Roman" panose="02020603050405020304" pitchFamily="18" charset="0"/>
                  <a:cs typeface="Times New Roman" panose="02020603050405020304" pitchFamily="18" charset="0"/>
                </a:rPr>
                <a:t>–</a:t>
              </a:r>
              <a:endParaRPr lang="en-US" altLang="zh-CN" b="1" dirty="0">
                <a:solidFill>
                  <a:srgbClr val="0033CC"/>
                </a:solidFill>
                <a:latin typeface="Times New Roman" panose="02020603050405020304" pitchFamily="18" charset="0"/>
                <a:ea typeface="Times New Roman" panose="02020603050405020304" pitchFamily="18" charset="0"/>
              </a:endParaRPr>
            </a:p>
          </p:txBody>
        </p:sp>
      </p:grpSp>
      <p:sp>
        <p:nvSpPr>
          <p:cNvPr id="107549" name="Line 29"/>
          <p:cNvSpPr/>
          <p:nvPr/>
        </p:nvSpPr>
        <p:spPr>
          <a:xfrm>
            <a:off x="1438275" y="5341938"/>
            <a:ext cx="133350" cy="0"/>
          </a:xfrm>
          <a:prstGeom prst="line">
            <a:avLst/>
          </a:prstGeom>
          <a:ln w="38100" cap="flat" cmpd="sng">
            <a:solidFill>
              <a:srgbClr val="FF0066"/>
            </a:solidFill>
            <a:prstDash val="solid"/>
            <a:headEnd type="none" w="med" len="med"/>
            <a:tailEnd type="stealth" w="med" len="med"/>
          </a:ln>
        </p:spPr>
      </p:sp>
      <p:sp>
        <p:nvSpPr>
          <p:cNvPr id="107550" name="Text Box 30"/>
          <p:cNvSpPr txBox="1"/>
          <p:nvPr/>
        </p:nvSpPr>
        <p:spPr>
          <a:xfrm>
            <a:off x="1682750" y="5157788"/>
            <a:ext cx="404813" cy="968375"/>
          </a:xfrm>
          <a:prstGeom prst="rect">
            <a:avLst/>
          </a:prstGeom>
          <a:noFill/>
          <a:ln w="9525">
            <a:noFill/>
          </a:ln>
        </p:spPr>
        <p:txBody>
          <a:bodyPr wrap="none">
            <a:spAutoFit/>
          </a:bodyPr>
          <a:lstStyle/>
          <a:p>
            <a:pPr>
              <a:lnSpc>
                <a:spcPct val="80000"/>
              </a:lnSpc>
            </a:pPr>
            <a:r>
              <a:rPr lang="en-US" altLang="zh-CN" b="1" dirty="0">
                <a:solidFill>
                  <a:srgbClr val="FF0066"/>
                </a:solidFill>
                <a:latin typeface="Times New Roman" panose="02020603050405020304" pitchFamily="18" charset="0"/>
              </a:rPr>
              <a:t>+</a:t>
            </a:r>
          </a:p>
          <a:p>
            <a:pPr>
              <a:lnSpc>
                <a:spcPct val="80000"/>
              </a:lnSpc>
            </a:pPr>
            <a:r>
              <a:rPr lang="en-US" altLang="zh-CN" b="1" i="1" dirty="0">
                <a:solidFill>
                  <a:srgbClr val="FF0066"/>
                </a:solidFill>
                <a:latin typeface="Times New Roman" panose="02020603050405020304" pitchFamily="18" charset="0"/>
              </a:rPr>
              <a:t>U</a:t>
            </a:r>
          </a:p>
          <a:p>
            <a:pPr>
              <a:lnSpc>
                <a:spcPct val="80000"/>
              </a:lnSpc>
            </a:pPr>
            <a:r>
              <a:rPr lang="en-US" altLang="zh-CN" b="1" dirty="0">
                <a:solidFill>
                  <a:srgbClr val="FF0066"/>
                </a:solidFill>
                <a:latin typeface="Times New Roman" panose="02020603050405020304" pitchFamily="18" charset="0"/>
                <a:cs typeface="Times New Roman" panose="02020603050405020304" pitchFamily="18" charset="0"/>
              </a:rPr>
              <a:t>–</a:t>
            </a:r>
            <a:endParaRPr lang="en-US" altLang="zh-CN" b="1" dirty="0">
              <a:solidFill>
                <a:srgbClr val="FF0066"/>
              </a:solidFill>
              <a:latin typeface="Times New Roman" panose="02020603050405020304" pitchFamily="18" charset="0"/>
            </a:endParaRPr>
          </a:p>
        </p:txBody>
      </p:sp>
      <p:sp>
        <p:nvSpPr>
          <p:cNvPr id="107551" name="AutoShape 31"/>
          <p:cNvSpPr/>
          <p:nvPr/>
        </p:nvSpPr>
        <p:spPr>
          <a:xfrm>
            <a:off x="2200275" y="5511800"/>
            <a:ext cx="419100" cy="200025"/>
          </a:xfrm>
          <a:prstGeom prst="rightArrow">
            <a:avLst>
              <a:gd name="adj1" fmla="val 50000"/>
              <a:gd name="adj2" fmla="val 52380"/>
            </a:avLst>
          </a:prstGeom>
          <a:solidFill>
            <a:srgbClr val="FF0066"/>
          </a:solidFill>
          <a:ln w="9525" cap="flat" cmpd="sng">
            <a:solidFill>
              <a:srgbClr val="FF0066"/>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nvGrpSpPr>
          <p:cNvPr id="10" name="Group 32"/>
          <p:cNvGrpSpPr/>
          <p:nvPr/>
        </p:nvGrpSpPr>
        <p:grpSpPr>
          <a:xfrm>
            <a:off x="2781300" y="4756150"/>
            <a:ext cx="838200" cy="1463675"/>
            <a:chOff x="2112" y="2896"/>
            <a:chExt cx="528" cy="922"/>
          </a:xfrm>
        </p:grpSpPr>
        <p:sp>
          <p:nvSpPr>
            <p:cNvPr id="112673" name="Line 33"/>
            <p:cNvSpPr/>
            <p:nvPr/>
          </p:nvSpPr>
          <p:spPr>
            <a:xfrm>
              <a:off x="2194" y="2930"/>
              <a:ext cx="377" cy="0"/>
            </a:xfrm>
            <a:prstGeom prst="line">
              <a:avLst/>
            </a:prstGeom>
            <a:ln w="28575" cap="flat" cmpd="sng">
              <a:solidFill>
                <a:srgbClr val="0033CC"/>
              </a:solidFill>
              <a:prstDash val="solid"/>
              <a:headEnd type="none" w="med" len="med"/>
              <a:tailEnd type="none" w="med" len="med"/>
            </a:ln>
          </p:spPr>
        </p:sp>
        <p:sp>
          <p:nvSpPr>
            <p:cNvPr id="112674" name="Line 34"/>
            <p:cNvSpPr/>
            <p:nvPr/>
          </p:nvSpPr>
          <p:spPr>
            <a:xfrm>
              <a:off x="2208" y="3792"/>
              <a:ext cx="377" cy="0"/>
            </a:xfrm>
            <a:prstGeom prst="line">
              <a:avLst/>
            </a:prstGeom>
            <a:ln w="28575" cap="flat" cmpd="sng">
              <a:solidFill>
                <a:srgbClr val="0033CC"/>
              </a:solidFill>
              <a:prstDash val="solid"/>
              <a:headEnd type="none" w="med" len="med"/>
              <a:tailEnd type="none" w="med" len="med"/>
            </a:ln>
          </p:spPr>
        </p:sp>
        <p:sp>
          <p:nvSpPr>
            <p:cNvPr id="112675" name="Line 35"/>
            <p:cNvSpPr/>
            <p:nvPr/>
          </p:nvSpPr>
          <p:spPr>
            <a:xfrm flipH="1">
              <a:off x="2201" y="2939"/>
              <a:ext cx="0" cy="853"/>
            </a:xfrm>
            <a:prstGeom prst="line">
              <a:avLst/>
            </a:prstGeom>
            <a:ln w="28575" cap="flat" cmpd="sng">
              <a:solidFill>
                <a:srgbClr val="0033CC"/>
              </a:solidFill>
              <a:prstDash val="solid"/>
              <a:headEnd type="none" w="med" len="med"/>
              <a:tailEnd type="none" w="med" len="med"/>
            </a:ln>
          </p:spPr>
        </p:sp>
        <p:sp>
          <p:nvSpPr>
            <p:cNvPr id="112676" name="Rectangle 36"/>
            <p:cNvSpPr/>
            <p:nvPr/>
          </p:nvSpPr>
          <p:spPr>
            <a:xfrm flipH="1">
              <a:off x="2160" y="3504"/>
              <a:ext cx="103" cy="175"/>
            </a:xfrm>
            <a:prstGeom prst="rect">
              <a:avLst/>
            </a:prstGeom>
            <a:solidFill>
              <a:schemeClr val="bg1"/>
            </a:solidFill>
            <a:ln w="38100" cap="flat" cmpd="sng">
              <a:solidFill>
                <a:srgbClr val="0033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2677" name="Oval 37"/>
            <p:cNvSpPr/>
            <p:nvPr/>
          </p:nvSpPr>
          <p:spPr>
            <a:xfrm>
              <a:off x="2532" y="2896"/>
              <a:ext cx="66" cy="6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2678" name="Oval 38"/>
            <p:cNvSpPr/>
            <p:nvPr/>
          </p:nvSpPr>
          <p:spPr>
            <a:xfrm>
              <a:off x="2554" y="3752"/>
              <a:ext cx="66" cy="66"/>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2679" name="Oval 39"/>
            <p:cNvSpPr/>
            <p:nvPr/>
          </p:nvSpPr>
          <p:spPr>
            <a:xfrm flipH="1">
              <a:off x="2112" y="3120"/>
              <a:ext cx="189" cy="179"/>
            </a:xfrm>
            <a:prstGeom prst="ellipse">
              <a:avLst/>
            </a:prstGeom>
            <a:noFill/>
            <a:ln w="38100"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2680" name="Text Box 40"/>
            <p:cNvSpPr txBox="1"/>
            <p:nvPr/>
          </p:nvSpPr>
          <p:spPr>
            <a:xfrm>
              <a:off x="2304" y="3456"/>
              <a:ext cx="336" cy="288"/>
            </a:xfrm>
            <a:prstGeom prst="rect">
              <a:avLst/>
            </a:prstGeom>
            <a:noFill/>
            <a:ln w="9525">
              <a:noFill/>
            </a:ln>
          </p:spPr>
          <p:txBody>
            <a:bodyPr>
              <a:spAutoFit/>
            </a:bodyPr>
            <a:lstStyle/>
            <a:p>
              <a:r>
                <a:rPr lang="en-US" altLang="zh-CN" b="1" i="1" dirty="0">
                  <a:latin typeface="Times New Roman" panose="02020603050405020304" pitchFamily="18" charset="0"/>
                </a:rPr>
                <a:t>R</a:t>
              </a:r>
              <a:r>
                <a:rPr lang="en-US" altLang="zh-CN" b="1" baseline="-25000" dirty="0">
                  <a:latin typeface="Times New Roman" panose="02020603050405020304" pitchFamily="18" charset="0"/>
                </a:rPr>
                <a:t>i</a:t>
              </a:r>
            </a:p>
          </p:txBody>
        </p:sp>
      </p:grpSp>
      <p:sp>
        <p:nvSpPr>
          <p:cNvPr id="107561" name="Line 41"/>
          <p:cNvSpPr/>
          <p:nvPr/>
        </p:nvSpPr>
        <p:spPr>
          <a:xfrm flipV="1">
            <a:off x="3162300" y="4806950"/>
            <a:ext cx="220663" cy="7938"/>
          </a:xfrm>
          <a:prstGeom prst="line">
            <a:avLst/>
          </a:prstGeom>
          <a:ln w="38100" cap="flat" cmpd="sng">
            <a:solidFill>
              <a:srgbClr val="FF0066"/>
            </a:solidFill>
            <a:prstDash val="solid"/>
            <a:headEnd type="none" w="med" len="med"/>
            <a:tailEnd type="stealth" w="med" len="med"/>
          </a:ln>
        </p:spPr>
      </p:sp>
      <p:sp>
        <p:nvSpPr>
          <p:cNvPr id="107562" name="Rectangle 42"/>
          <p:cNvSpPr/>
          <p:nvPr/>
        </p:nvSpPr>
        <p:spPr>
          <a:xfrm>
            <a:off x="3086100" y="4349750"/>
            <a:ext cx="360363" cy="457200"/>
          </a:xfrm>
          <a:prstGeom prst="rect">
            <a:avLst/>
          </a:prstGeom>
          <a:noFill/>
          <a:ln w="9525">
            <a:noFill/>
          </a:ln>
        </p:spPr>
        <p:txBody>
          <a:bodyPr>
            <a:spAutoFit/>
          </a:bodyPr>
          <a:lstStyle/>
          <a:p>
            <a:r>
              <a:rPr lang="en-US" altLang="zh-CN" b="1" i="1" dirty="0">
                <a:solidFill>
                  <a:srgbClr val="0033CC"/>
                </a:solidFill>
                <a:latin typeface="Times New Roman" panose="02020603050405020304" pitchFamily="18" charset="0"/>
              </a:rPr>
              <a:t>I</a:t>
            </a:r>
          </a:p>
        </p:txBody>
      </p:sp>
      <p:sp>
        <p:nvSpPr>
          <p:cNvPr id="107563" name="Text Box 43"/>
          <p:cNvSpPr txBox="1"/>
          <p:nvPr/>
        </p:nvSpPr>
        <p:spPr>
          <a:xfrm>
            <a:off x="3613150" y="4567238"/>
            <a:ext cx="404813" cy="1735137"/>
          </a:xfrm>
          <a:prstGeom prst="rect">
            <a:avLst/>
          </a:prstGeom>
          <a:noFill/>
          <a:ln w="9525">
            <a:noFill/>
          </a:ln>
        </p:spPr>
        <p:txBody>
          <a:bodyPr wrap="none">
            <a:spAutoFit/>
          </a:bodyPr>
          <a:lstStyle/>
          <a:p>
            <a:pPr>
              <a:lnSpc>
                <a:spcPct val="150000"/>
              </a:lnSpc>
            </a:pPr>
            <a:r>
              <a:rPr lang="en-US" altLang="zh-CN" b="1" dirty="0">
                <a:solidFill>
                  <a:srgbClr val="FF0066"/>
                </a:solidFill>
                <a:latin typeface="Times New Roman" panose="02020603050405020304" pitchFamily="18" charset="0"/>
              </a:rPr>
              <a:t>+</a:t>
            </a:r>
          </a:p>
          <a:p>
            <a:pPr>
              <a:lnSpc>
                <a:spcPct val="150000"/>
              </a:lnSpc>
            </a:pPr>
            <a:r>
              <a:rPr lang="en-US" altLang="zh-CN" b="1" i="1" dirty="0">
                <a:solidFill>
                  <a:srgbClr val="0033CC"/>
                </a:solidFill>
                <a:latin typeface="Times New Roman" panose="02020603050405020304" pitchFamily="18" charset="0"/>
              </a:rPr>
              <a:t>U</a:t>
            </a:r>
          </a:p>
          <a:p>
            <a:pPr>
              <a:lnSpc>
                <a:spcPct val="150000"/>
              </a:lnSpc>
            </a:pPr>
            <a:r>
              <a:rPr lang="en-US" altLang="zh-CN" b="1" dirty="0">
                <a:solidFill>
                  <a:srgbClr val="FF0066"/>
                </a:solidFill>
                <a:latin typeface="Times New Roman" panose="02020603050405020304" pitchFamily="18" charset="0"/>
                <a:cs typeface="Times New Roman" panose="02020603050405020304" pitchFamily="18" charset="0"/>
              </a:rPr>
              <a:t>–</a:t>
            </a:r>
            <a:endParaRPr lang="en-US" altLang="zh-CN" b="1" dirty="0">
              <a:solidFill>
                <a:srgbClr val="FF0066"/>
              </a:solidFill>
              <a:latin typeface="Times New Roman" panose="02020603050405020304" pitchFamily="18" charset="0"/>
            </a:endParaRPr>
          </a:p>
        </p:txBody>
      </p:sp>
      <p:sp>
        <p:nvSpPr>
          <p:cNvPr id="107564" name="AutoShape 44"/>
          <p:cNvSpPr/>
          <p:nvPr/>
        </p:nvSpPr>
        <p:spPr>
          <a:xfrm>
            <a:off x="4114800" y="4940300"/>
            <a:ext cx="419100" cy="171450"/>
          </a:xfrm>
          <a:prstGeom prst="rightArrow">
            <a:avLst>
              <a:gd name="adj1" fmla="val 50000"/>
              <a:gd name="adj2" fmla="val 61111"/>
            </a:avLst>
          </a:prstGeom>
          <a:solidFill>
            <a:srgbClr val="FF0066"/>
          </a:solidFill>
          <a:ln w="9525" cap="flat" cmpd="sng">
            <a:solidFill>
              <a:srgbClr val="FF0066"/>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7565" name="AutoShape 45"/>
          <p:cNvSpPr/>
          <p:nvPr/>
        </p:nvSpPr>
        <p:spPr>
          <a:xfrm>
            <a:off x="4114800" y="5721350"/>
            <a:ext cx="419100" cy="171450"/>
          </a:xfrm>
          <a:prstGeom prst="rightArrow">
            <a:avLst>
              <a:gd name="adj1" fmla="val 50000"/>
              <a:gd name="adj2" fmla="val 61111"/>
            </a:avLst>
          </a:prstGeom>
          <a:solidFill>
            <a:srgbClr val="FF0066"/>
          </a:solidFill>
          <a:ln w="9525" cap="flat" cmpd="sng">
            <a:solidFill>
              <a:srgbClr val="FF0066"/>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nvGrpSpPr>
          <p:cNvPr id="11" name="Group 46"/>
          <p:cNvGrpSpPr/>
          <p:nvPr/>
        </p:nvGrpSpPr>
        <p:grpSpPr>
          <a:xfrm>
            <a:off x="4875213" y="5546725"/>
            <a:ext cx="1282700" cy="995363"/>
            <a:chOff x="3431" y="3394"/>
            <a:chExt cx="808" cy="627"/>
          </a:xfrm>
        </p:grpSpPr>
        <p:sp>
          <p:nvSpPr>
            <p:cNvPr id="112665" name="Rectangle 47"/>
            <p:cNvSpPr/>
            <p:nvPr/>
          </p:nvSpPr>
          <p:spPr>
            <a:xfrm flipH="1">
              <a:off x="3431" y="3394"/>
              <a:ext cx="480" cy="627"/>
            </a:xfrm>
            <a:prstGeom prst="rect">
              <a:avLst/>
            </a:prstGeom>
            <a:solidFill>
              <a:srgbClr val="CCFFFF"/>
            </a:solidFill>
            <a:ln w="38100" cap="flat" cmpd="sng">
              <a:solidFill>
                <a:srgbClr val="0033CC"/>
              </a:solidFill>
              <a:prstDash val="solid"/>
              <a:miter/>
              <a:headEnd type="none" w="med" len="med"/>
              <a:tailEnd type="none" w="med" len="med"/>
            </a:ln>
          </p:spPr>
          <p:txBody>
            <a:bodyPr wrap="none" anchor="ctr" anchorCtr="0"/>
            <a:lstStyle/>
            <a:p>
              <a:pPr algn="ctr"/>
              <a:endParaRPr lang="zh-CN" altLang="en-US" b="1" dirty="0">
                <a:solidFill>
                  <a:srgbClr val="FF0066"/>
                </a:solidFill>
                <a:latin typeface="Times New Roman" panose="02020603050405020304" pitchFamily="18" charset="0"/>
              </a:endParaRPr>
            </a:p>
          </p:txBody>
        </p:sp>
        <p:grpSp>
          <p:nvGrpSpPr>
            <p:cNvPr id="112666" name="Group 48"/>
            <p:cNvGrpSpPr/>
            <p:nvPr/>
          </p:nvGrpSpPr>
          <p:grpSpPr>
            <a:xfrm>
              <a:off x="3905" y="3859"/>
              <a:ext cx="319" cy="59"/>
              <a:chOff x="3905" y="3859"/>
              <a:chExt cx="319" cy="59"/>
            </a:xfrm>
          </p:grpSpPr>
          <p:sp>
            <p:nvSpPr>
              <p:cNvPr id="112671" name="Line 49"/>
              <p:cNvSpPr/>
              <p:nvPr/>
            </p:nvSpPr>
            <p:spPr>
              <a:xfrm>
                <a:off x="3905" y="3888"/>
                <a:ext cx="278" cy="0"/>
              </a:xfrm>
              <a:prstGeom prst="line">
                <a:avLst/>
              </a:prstGeom>
              <a:ln w="28575" cap="flat" cmpd="sng">
                <a:solidFill>
                  <a:srgbClr val="0033CC"/>
                </a:solidFill>
                <a:prstDash val="solid"/>
                <a:headEnd type="none" w="med" len="med"/>
                <a:tailEnd type="none" w="med" len="med"/>
              </a:ln>
            </p:spPr>
          </p:sp>
          <p:sp>
            <p:nvSpPr>
              <p:cNvPr id="112672" name="Oval 50"/>
              <p:cNvSpPr/>
              <p:nvPr/>
            </p:nvSpPr>
            <p:spPr>
              <a:xfrm>
                <a:off x="4166" y="3859"/>
                <a:ext cx="58" cy="59"/>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sp>
          <p:nvSpPr>
            <p:cNvPr id="112667" name="Rectangle 51"/>
            <p:cNvSpPr/>
            <p:nvPr/>
          </p:nvSpPr>
          <p:spPr>
            <a:xfrm>
              <a:off x="3560" y="3563"/>
              <a:ext cx="319" cy="288"/>
            </a:xfrm>
            <a:prstGeom prst="rect">
              <a:avLst/>
            </a:prstGeom>
            <a:noFill/>
            <a:ln w="9525">
              <a:noFill/>
            </a:ln>
          </p:spPr>
          <p:txBody>
            <a:bodyPr wrap="none">
              <a:spAutoFit/>
            </a:bodyPr>
            <a:lstStyle/>
            <a:p>
              <a:r>
                <a:rPr lang="en-US" altLang="zh-CN" b="1" dirty="0">
                  <a:solidFill>
                    <a:srgbClr val="0033CC"/>
                  </a:solidFill>
                  <a:latin typeface="Times New Roman" panose="02020603050405020304" pitchFamily="18" charset="0"/>
                </a:rPr>
                <a:t>N</a:t>
              </a:r>
              <a:r>
                <a:rPr lang="en-US" altLang="zh-CN" b="1" baseline="-25000" dirty="0">
                  <a:solidFill>
                    <a:srgbClr val="0033CC"/>
                  </a:solidFill>
                  <a:latin typeface="Times New Roman" panose="02020603050405020304" pitchFamily="18" charset="0"/>
                </a:rPr>
                <a:t>o</a:t>
              </a:r>
            </a:p>
          </p:txBody>
        </p:sp>
        <p:grpSp>
          <p:nvGrpSpPr>
            <p:cNvPr id="112668" name="Group 52"/>
            <p:cNvGrpSpPr/>
            <p:nvPr/>
          </p:nvGrpSpPr>
          <p:grpSpPr>
            <a:xfrm>
              <a:off x="3920" y="3480"/>
              <a:ext cx="319" cy="59"/>
              <a:chOff x="3905" y="3859"/>
              <a:chExt cx="319" cy="59"/>
            </a:xfrm>
          </p:grpSpPr>
          <p:sp>
            <p:nvSpPr>
              <p:cNvPr id="112669" name="Line 53"/>
              <p:cNvSpPr/>
              <p:nvPr/>
            </p:nvSpPr>
            <p:spPr>
              <a:xfrm>
                <a:off x="3905" y="3888"/>
                <a:ext cx="278" cy="0"/>
              </a:xfrm>
              <a:prstGeom prst="line">
                <a:avLst/>
              </a:prstGeom>
              <a:ln w="28575" cap="flat" cmpd="sng">
                <a:solidFill>
                  <a:srgbClr val="0033CC"/>
                </a:solidFill>
                <a:prstDash val="solid"/>
                <a:headEnd type="none" w="med" len="med"/>
                <a:tailEnd type="none" w="med" len="med"/>
              </a:ln>
            </p:spPr>
          </p:sp>
          <p:sp>
            <p:nvSpPr>
              <p:cNvPr id="112670" name="Oval 54"/>
              <p:cNvSpPr/>
              <p:nvPr/>
            </p:nvSpPr>
            <p:spPr>
              <a:xfrm>
                <a:off x="4166" y="3859"/>
                <a:ext cx="58" cy="59"/>
              </a:xfrm>
              <a:prstGeom prst="ellipse">
                <a:avLst/>
              </a:prstGeom>
              <a:solidFill>
                <a:srgbClr val="FFFFCC"/>
              </a:solidFill>
              <a:ln w="28575" cap="flat" cmpd="sng">
                <a:solidFill>
                  <a:srgbClr val="0033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grpSp>
      <p:grpSp>
        <p:nvGrpSpPr>
          <p:cNvPr id="14" name="Group 55"/>
          <p:cNvGrpSpPr/>
          <p:nvPr/>
        </p:nvGrpSpPr>
        <p:grpSpPr>
          <a:xfrm>
            <a:off x="5829300" y="5949950"/>
            <a:ext cx="457200" cy="609600"/>
            <a:chOff x="4464" y="3552"/>
            <a:chExt cx="336" cy="432"/>
          </a:xfrm>
        </p:grpSpPr>
        <p:sp>
          <p:nvSpPr>
            <p:cNvPr id="112663" name="Line 56"/>
            <p:cNvSpPr/>
            <p:nvPr/>
          </p:nvSpPr>
          <p:spPr>
            <a:xfrm flipH="1">
              <a:off x="4464" y="3552"/>
              <a:ext cx="336" cy="0"/>
            </a:xfrm>
            <a:prstGeom prst="line">
              <a:avLst/>
            </a:prstGeom>
            <a:ln w="38100" cap="flat" cmpd="sng">
              <a:solidFill>
                <a:srgbClr val="FF0066"/>
              </a:solidFill>
              <a:prstDash val="solid"/>
              <a:headEnd type="none" w="med" len="med"/>
              <a:tailEnd type="stealth" w="med" len="lg"/>
            </a:ln>
          </p:spPr>
        </p:sp>
        <p:sp>
          <p:nvSpPr>
            <p:cNvPr id="112664" name="Line 57"/>
            <p:cNvSpPr/>
            <p:nvPr/>
          </p:nvSpPr>
          <p:spPr>
            <a:xfrm>
              <a:off x="4800" y="3552"/>
              <a:ext cx="0" cy="432"/>
            </a:xfrm>
            <a:prstGeom prst="line">
              <a:avLst/>
            </a:prstGeom>
            <a:ln w="38100" cap="flat" cmpd="sng">
              <a:solidFill>
                <a:srgbClr val="FF0066"/>
              </a:solidFill>
              <a:prstDash val="solid"/>
              <a:headEnd type="none" w="med" len="med"/>
              <a:tailEnd type="none" w="med" len="med"/>
            </a:ln>
          </p:spPr>
        </p:sp>
      </p:grpSp>
      <p:sp>
        <p:nvSpPr>
          <p:cNvPr id="107578" name="Rectangle 58"/>
          <p:cNvSpPr/>
          <p:nvPr/>
        </p:nvSpPr>
        <p:spPr>
          <a:xfrm>
            <a:off x="6343650" y="5949950"/>
            <a:ext cx="444500" cy="457200"/>
          </a:xfrm>
          <a:prstGeom prst="rect">
            <a:avLst/>
          </a:prstGeom>
          <a:noFill/>
          <a:ln w="9525">
            <a:noFill/>
          </a:ln>
        </p:spPr>
        <p:txBody>
          <a:bodyPr wrap="none">
            <a:spAutoFit/>
          </a:bodyPr>
          <a:lstStyle/>
          <a:p>
            <a:r>
              <a:rPr lang="en-US" altLang="zh-CN" b="1" i="1" dirty="0">
                <a:solidFill>
                  <a:srgbClr val="FF0066"/>
                </a:solidFill>
                <a:latin typeface="Times New Roman" panose="02020603050405020304" pitchFamily="18" charset="0"/>
              </a:rPr>
              <a:t>R</a:t>
            </a:r>
            <a:r>
              <a:rPr lang="en-US" altLang="zh-CN" b="1" baseline="-25000" dirty="0">
                <a:solidFill>
                  <a:srgbClr val="FF0066"/>
                </a:solidFill>
                <a:latin typeface="Times New Roman" panose="02020603050405020304" pitchFamily="18" charset="0"/>
              </a:rPr>
              <a:t>i</a:t>
            </a:r>
          </a:p>
        </p:txBody>
      </p:sp>
      <p:sp>
        <p:nvSpPr>
          <p:cNvPr id="107579" name="Rectangle 59"/>
          <p:cNvSpPr/>
          <p:nvPr/>
        </p:nvSpPr>
        <p:spPr>
          <a:xfrm>
            <a:off x="1354138" y="4722813"/>
            <a:ext cx="303212" cy="457200"/>
          </a:xfrm>
          <a:prstGeom prst="rect">
            <a:avLst/>
          </a:prstGeom>
          <a:noFill/>
          <a:ln w="9525">
            <a:noFill/>
          </a:ln>
        </p:spPr>
        <p:txBody>
          <a:bodyPr wrap="none">
            <a:spAutoFit/>
          </a:bodyPr>
          <a:lstStyle/>
          <a:p>
            <a:r>
              <a:rPr lang="en-US" altLang="zh-CN" b="1" i="1" dirty="0">
                <a:solidFill>
                  <a:srgbClr val="0033CC"/>
                </a:solidFill>
                <a:latin typeface="Times New Roman" panose="02020603050405020304" pitchFamily="18" charset="0"/>
              </a:rPr>
              <a:t>I</a:t>
            </a:r>
          </a:p>
        </p:txBody>
      </p:sp>
      <p:sp>
        <p:nvSpPr>
          <p:cNvPr id="107580" name="AutoShape 60"/>
          <p:cNvSpPr/>
          <p:nvPr/>
        </p:nvSpPr>
        <p:spPr>
          <a:xfrm>
            <a:off x="7185025" y="4011613"/>
            <a:ext cx="990600" cy="857250"/>
          </a:xfrm>
          <a:prstGeom prst="wedgeRoundRectCallout">
            <a:avLst>
              <a:gd name="adj1" fmla="val -108653"/>
              <a:gd name="adj2" fmla="val 25556"/>
              <a:gd name="adj3" fmla="val 16667"/>
            </a:avLst>
          </a:prstGeom>
          <a:solidFill>
            <a:srgbClr val="FFFFCC"/>
          </a:solidFill>
          <a:ln w="9525" cap="flat" cmpd="sng">
            <a:solidFill>
              <a:srgbClr val="996600"/>
            </a:solidFill>
            <a:prstDash val="solid"/>
            <a:miter/>
            <a:headEnd type="none" w="med" len="med"/>
            <a:tailEnd type="none" w="med" len="med"/>
          </a:ln>
        </p:spPr>
        <p:txBody>
          <a:bodyPr/>
          <a:lstStyle/>
          <a:p>
            <a:pPr algn="ctr"/>
            <a:r>
              <a:rPr lang="zh-CN" altLang="en-US" b="1" dirty="0">
                <a:solidFill>
                  <a:srgbClr val="996600"/>
                </a:solidFill>
                <a:latin typeface="Times New Roman" panose="02020603050405020304" pitchFamily="18" charset="0"/>
              </a:rPr>
              <a:t>开路电压</a:t>
            </a:r>
          </a:p>
        </p:txBody>
      </p:sp>
      <p:sp>
        <p:nvSpPr>
          <p:cNvPr id="107581" name="AutoShape 61"/>
          <p:cNvSpPr/>
          <p:nvPr/>
        </p:nvSpPr>
        <p:spPr>
          <a:xfrm>
            <a:off x="7115175" y="5006975"/>
            <a:ext cx="1704975" cy="1241425"/>
          </a:xfrm>
          <a:prstGeom prst="wedgeRoundRectCallout">
            <a:avLst>
              <a:gd name="adj1" fmla="val -89199"/>
              <a:gd name="adj2" fmla="val 19565"/>
              <a:gd name="adj3" fmla="val 16667"/>
            </a:avLst>
          </a:prstGeom>
          <a:solidFill>
            <a:srgbClr val="FFFFCC"/>
          </a:solidFill>
          <a:ln w="9525" cap="flat" cmpd="sng">
            <a:solidFill>
              <a:srgbClr val="996600"/>
            </a:solidFill>
            <a:prstDash val="solid"/>
            <a:miter/>
            <a:headEnd type="none" w="med" len="med"/>
            <a:tailEnd type="none" w="med" len="med"/>
          </a:ln>
        </p:spPr>
        <p:txBody>
          <a:bodyPr/>
          <a:lstStyle/>
          <a:p>
            <a:pPr algn="ctr"/>
            <a:r>
              <a:rPr lang="zh-CN" altLang="en-US" b="1" dirty="0">
                <a:solidFill>
                  <a:srgbClr val="996633"/>
                </a:solidFill>
                <a:latin typeface="宋体" panose="02010600030101010101" pitchFamily="2" charset="-122"/>
              </a:rPr>
              <a:t>电压源短路，电流源开路。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107523"/>
                                        </p:tgtEl>
                                        <p:attrNameLst>
                                          <p:attrName>style.visibility</p:attrName>
                                        </p:attrNameLst>
                                      </p:cBhvr>
                                      <p:to>
                                        <p:strVal val="visible"/>
                                      </p:to>
                                    </p:set>
                                    <p:anim calcmode="lin" valueType="num">
                                      <p:cBhvr>
                                        <p:cTn id="7" dur="1000" fill="hold"/>
                                        <p:tgtEl>
                                          <p:spTgt spid="107523"/>
                                        </p:tgtEl>
                                        <p:attrNameLst>
                                          <p:attrName>ppt_w</p:attrName>
                                        </p:attrNameLst>
                                      </p:cBhvr>
                                      <p:tavLst>
                                        <p:tav tm="0">
                                          <p:val>
                                            <p:fltVal val="0"/>
                                          </p:val>
                                        </p:tav>
                                        <p:tav tm="100000">
                                          <p:val>
                                            <p:strVal val="#ppt_w"/>
                                          </p:val>
                                        </p:tav>
                                      </p:tavLst>
                                    </p:anim>
                                    <p:anim calcmode="lin" valueType="num">
                                      <p:cBhvr>
                                        <p:cTn id="8" dur="1000" fill="hold"/>
                                        <p:tgtEl>
                                          <p:spTgt spid="107523"/>
                                        </p:tgtEl>
                                        <p:attrNameLst>
                                          <p:attrName>ppt_h</p:attrName>
                                        </p:attrNameLst>
                                      </p:cBhvr>
                                      <p:tavLst>
                                        <p:tav tm="0">
                                          <p:val>
                                            <p:fltVal val="0"/>
                                          </p:val>
                                        </p:tav>
                                        <p:tav tm="100000">
                                          <p:val>
                                            <p:strVal val="#ppt_h"/>
                                          </p:val>
                                        </p:tav>
                                      </p:tavLst>
                                    </p:anim>
                                    <p:anim calcmode="lin" valueType="num">
                                      <p:cBhvr>
                                        <p:cTn id="9" dur="1000" fill="hold"/>
                                        <p:tgtEl>
                                          <p:spTgt spid="107523"/>
                                        </p:tgtEl>
                                        <p:attrNameLst>
                                          <p:attrName>style.rotation</p:attrName>
                                        </p:attrNameLst>
                                      </p:cBhvr>
                                      <p:tavLst>
                                        <p:tav tm="0">
                                          <p:val>
                                            <p:fltVal val="90"/>
                                          </p:val>
                                        </p:tav>
                                        <p:tav tm="100000">
                                          <p:val>
                                            <p:fltVal val="0"/>
                                          </p:val>
                                        </p:tav>
                                      </p:tavLst>
                                    </p:anim>
                                    <p:animEffect transition="in" filter="fade">
                                      <p:cBhvr>
                                        <p:cTn id="10" dur="1000"/>
                                        <p:tgtEl>
                                          <p:spTgt spid="107523"/>
                                        </p:tgtEl>
                                      </p:cBhvr>
                                    </p:animEffect>
                                  </p:childTnLst>
                                </p:cTn>
                              </p:par>
                            </p:childTnLst>
                          </p:cTn>
                        </p:par>
                      </p:childTnLst>
                    </p:cTn>
                  </p:par>
                  <p:par>
                    <p:cTn id="11" fill="hold">
                      <p:stCondLst>
                        <p:cond delay="indefinite"/>
                      </p:stCondLst>
                      <p:childTnLst>
                        <p:par>
                          <p:cTn id="12" fill="hold">
                            <p:stCondLst>
                              <p:cond delay="0"/>
                            </p:stCondLst>
                            <p:childTnLst>
                              <p:par>
                                <p:cTn id="13" presetID="7" presetClass="entr" presetSubtype="4" fill="hold" grpId="0" nodeType="clickEffect">
                                  <p:stCondLst>
                                    <p:cond delay="0"/>
                                  </p:stCondLst>
                                  <p:childTnLst>
                                    <p:set>
                                      <p:cBhvr>
                                        <p:cTn id="14" dur="1" fill="hold">
                                          <p:stCondLst>
                                            <p:cond delay="0"/>
                                          </p:stCondLst>
                                        </p:cTn>
                                        <p:tgtEl>
                                          <p:spTgt spid="107522"/>
                                        </p:tgtEl>
                                        <p:attrNameLst>
                                          <p:attrName>style.visibility</p:attrName>
                                        </p:attrNameLst>
                                      </p:cBhvr>
                                      <p:to>
                                        <p:strVal val="visible"/>
                                      </p:to>
                                    </p:set>
                                    <p:anim calcmode="lin" valueType="num">
                                      <p:cBhvr additive="base">
                                        <p:cTn id="15" dur="2000" fill="hold"/>
                                        <p:tgtEl>
                                          <p:spTgt spid="107522"/>
                                        </p:tgtEl>
                                        <p:attrNameLst>
                                          <p:attrName>ppt_x</p:attrName>
                                        </p:attrNameLst>
                                      </p:cBhvr>
                                      <p:tavLst>
                                        <p:tav tm="0">
                                          <p:val>
                                            <p:strVal val="#ppt_x"/>
                                          </p:val>
                                        </p:tav>
                                        <p:tav tm="100000">
                                          <p:val>
                                            <p:strVal val="#ppt_x"/>
                                          </p:val>
                                        </p:tav>
                                      </p:tavLst>
                                    </p:anim>
                                    <p:anim calcmode="lin" valueType="num">
                                      <p:cBhvr additive="base">
                                        <p:cTn id="16" dur="2000" fill="hold"/>
                                        <p:tgtEl>
                                          <p:spTgt spid="107522"/>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07524">
                                            <p:txEl>
                                              <p:pRg st="0" end="0"/>
                                            </p:txEl>
                                          </p:spTgt>
                                        </p:tgtEl>
                                        <p:attrNameLst>
                                          <p:attrName>style.visibility</p:attrName>
                                        </p:attrNameLst>
                                      </p:cBhvr>
                                      <p:to>
                                        <p:strVal val="visible"/>
                                      </p:to>
                                    </p:set>
                                    <p:animEffect transition="in" filter="wipe(left)">
                                      <p:cBhvr>
                                        <p:cTn id="21" dur="500"/>
                                        <p:tgtEl>
                                          <p:spTgt spid="107524">
                                            <p:txEl>
                                              <p:pRg st="0" end="0"/>
                                            </p:txEl>
                                          </p:spTgt>
                                        </p:tgtEl>
                                      </p:cBhvr>
                                    </p:animEffect>
                                  </p:childTnLst>
                                </p:cTn>
                              </p:par>
                            </p:childTnLst>
                          </p:cTn>
                        </p:par>
                        <p:par>
                          <p:cTn id="22" fill="hold">
                            <p:stCondLst>
                              <p:cond delay="500"/>
                            </p:stCondLst>
                            <p:childTnLst>
                              <p:par>
                                <p:cTn id="23" presetID="22" presetClass="entr" presetSubtype="8"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childTnLst>
                          </p:cTn>
                        </p:par>
                        <p:par>
                          <p:cTn id="26" fill="hold">
                            <p:stCondLst>
                              <p:cond delay="1000"/>
                            </p:stCondLst>
                            <p:childTnLst>
                              <p:par>
                                <p:cTn id="27" presetID="22" presetClass="entr" presetSubtype="8" fill="hold" nodeType="afterEffect">
                                  <p:stCondLst>
                                    <p:cond delay="0"/>
                                  </p:stCondLst>
                                  <p:childTnLst>
                                    <p:set>
                                      <p:cBhvr>
                                        <p:cTn id="28" dur="1" fill="hold">
                                          <p:stCondLst>
                                            <p:cond delay="0"/>
                                          </p:stCondLst>
                                        </p:cTn>
                                        <p:tgtEl>
                                          <p:spTgt spid="107549"/>
                                        </p:tgtEl>
                                        <p:attrNameLst>
                                          <p:attrName>style.visibility</p:attrName>
                                        </p:attrNameLst>
                                      </p:cBhvr>
                                      <p:to>
                                        <p:strVal val="visible"/>
                                      </p:to>
                                    </p:set>
                                    <p:animEffect transition="in" filter="wipe(left)">
                                      <p:cBhvr>
                                        <p:cTn id="29" dur="500"/>
                                        <p:tgtEl>
                                          <p:spTgt spid="107549"/>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8" fill="hold" grpId="0" nodeType="clickEffect">
                                  <p:stCondLst>
                                    <p:cond delay="0"/>
                                  </p:stCondLst>
                                  <p:childTnLst>
                                    <p:set>
                                      <p:cBhvr>
                                        <p:cTn id="33" dur="1" fill="hold">
                                          <p:stCondLst>
                                            <p:cond delay="0"/>
                                          </p:stCondLst>
                                        </p:cTn>
                                        <p:tgtEl>
                                          <p:spTgt spid="107579"/>
                                        </p:tgtEl>
                                        <p:attrNameLst>
                                          <p:attrName>style.visibility</p:attrName>
                                        </p:attrNameLst>
                                      </p:cBhvr>
                                      <p:to>
                                        <p:strVal val="visible"/>
                                      </p:to>
                                    </p:set>
                                    <p:animEffect transition="in" filter="slide(fromLeft)">
                                      <p:cBhvr>
                                        <p:cTn id="34" dur="500"/>
                                        <p:tgtEl>
                                          <p:spTgt spid="107579"/>
                                        </p:tgtEl>
                                      </p:cBhvr>
                                    </p:animEffect>
                                  </p:childTnLst>
                                </p:cTn>
                              </p:par>
                            </p:childTnLst>
                          </p:cTn>
                        </p:par>
                        <p:par>
                          <p:cTn id="35" fill="hold">
                            <p:stCondLst>
                              <p:cond delay="500"/>
                            </p:stCondLst>
                            <p:childTnLst>
                              <p:par>
                                <p:cTn id="36" presetID="22" presetClass="entr" presetSubtype="8" fill="hold" grpId="0" nodeType="afterEffect">
                                  <p:stCondLst>
                                    <p:cond delay="0"/>
                                  </p:stCondLst>
                                  <p:childTnLst>
                                    <p:set>
                                      <p:cBhvr>
                                        <p:cTn id="37" dur="1" fill="hold">
                                          <p:stCondLst>
                                            <p:cond delay="0"/>
                                          </p:stCondLst>
                                        </p:cTn>
                                        <p:tgtEl>
                                          <p:spTgt spid="107550"/>
                                        </p:tgtEl>
                                        <p:attrNameLst>
                                          <p:attrName>style.visibility</p:attrName>
                                        </p:attrNameLst>
                                      </p:cBhvr>
                                      <p:to>
                                        <p:strVal val="visible"/>
                                      </p:to>
                                    </p:set>
                                    <p:animEffect transition="in" filter="wipe(left)">
                                      <p:cBhvr>
                                        <p:cTn id="38" dur="500"/>
                                        <p:tgtEl>
                                          <p:spTgt spid="107550"/>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07551"/>
                                        </p:tgtEl>
                                        <p:attrNameLst>
                                          <p:attrName>style.visibility</p:attrName>
                                        </p:attrNameLst>
                                      </p:cBhvr>
                                      <p:to>
                                        <p:strVal val="visible"/>
                                      </p:to>
                                    </p:set>
                                    <p:animEffect transition="in" filter="wipe(left)">
                                      <p:cBhvr>
                                        <p:cTn id="43" dur="500"/>
                                        <p:tgtEl>
                                          <p:spTgt spid="107551"/>
                                        </p:tgtEl>
                                      </p:cBhvr>
                                    </p:animEffect>
                                  </p:childTnLst>
                                </p:cTn>
                              </p:par>
                            </p:childTnLst>
                          </p:cTn>
                        </p:par>
                      </p:childTnLst>
                    </p:cTn>
                  </p:par>
                  <p:par>
                    <p:cTn id="44" fill="hold">
                      <p:stCondLst>
                        <p:cond delay="indefinite"/>
                      </p:stCondLst>
                      <p:childTnLst>
                        <p:par>
                          <p:cTn id="45" fill="hold">
                            <p:stCondLst>
                              <p:cond delay="0"/>
                            </p:stCondLst>
                            <p:childTnLst>
                              <p:par>
                                <p:cTn id="46" presetID="4" presetClass="entr" presetSubtype="32" fill="hold" nodeType="click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box(out)">
                                      <p:cBhvr>
                                        <p:cTn id="48" dur="500"/>
                                        <p:tgtEl>
                                          <p:spTgt spid="10"/>
                                        </p:tgtEl>
                                      </p:cBhvr>
                                    </p:animEffect>
                                  </p:childTnLst>
                                  <p:subTnLst>
                                    <p:audio>
                                      <p:cMediaNode>
                                        <p:cTn display="0" masterRel="sameClick">
                                          <p:stCondLst>
                                            <p:cond evt="begin" delay="0">
                                              <p:tn val="46"/>
                                            </p:cond>
                                          </p:stCondLst>
                                          <p:endCondLst>
                                            <p:cond evt="onStopAudio" delay="0">
                                              <p:tgtEl>
                                                <p:sldTgt/>
                                              </p:tgtEl>
                                            </p:cond>
                                          </p:endCondLst>
                                        </p:cTn>
                                        <p:tgtEl>
                                          <p:sndTgt r:embed="rId2" name="camera.wav"/>
                                        </p:tgtEl>
                                      </p:cMediaNode>
                                    </p:audio>
                                  </p:sub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07535"/>
                                        </p:tgtEl>
                                        <p:attrNameLst>
                                          <p:attrName>style.visibility</p:attrName>
                                        </p:attrNameLst>
                                      </p:cBhvr>
                                      <p:to>
                                        <p:strVal val="visible"/>
                                      </p:to>
                                    </p:set>
                                    <p:animEffect transition="in" filter="wipe(left)">
                                      <p:cBhvr>
                                        <p:cTn id="53" dur="500"/>
                                        <p:tgtEl>
                                          <p:spTgt spid="107535"/>
                                        </p:tgtEl>
                                      </p:cBhvr>
                                    </p:animEffect>
                                  </p:childTnLst>
                                </p:cTn>
                              </p:par>
                            </p:childTnLst>
                          </p:cTn>
                        </p:par>
                        <p:par>
                          <p:cTn id="54" fill="hold">
                            <p:stCondLst>
                              <p:cond delay="500"/>
                            </p:stCondLst>
                            <p:childTnLst>
                              <p:par>
                                <p:cTn id="55" presetID="22" presetClass="entr" presetSubtype="8" fill="hold" nodeType="afterEffect">
                                  <p:stCondLst>
                                    <p:cond delay="0"/>
                                  </p:stCondLst>
                                  <p:childTnLst>
                                    <p:set>
                                      <p:cBhvr>
                                        <p:cTn id="56" dur="1" fill="hold">
                                          <p:stCondLst>
                                            <p:cond delay="0"/>
                                          </p:stCondLst>
                                        </p:cTn>
                                        <p:tgtEl>
                                          <p:spTgt spid="107561"/>
                                        </p:tgtEl>
                                        <p:attrNameLst>
                                          <p:attrName>style.visibility</p:attrName>
                                        </p:attrNameLst>
                                      </p:cBhvr>
                                      <p:to>
                                        <p:strVal val="visible"/>
                                      </p:to>
                                    </p:set>
                                    <p:animEffect transition="in" filter="wipe(left)">
                                      <p:cBhvr>
                                        <p:cTn id="57" dur="500"/>
                                        <p:tgtEl>
                                          <p:spTgt spid="107561"/>
                                        </p:tgtEl>
                                      </p:cBhvr>
                                    </p:animEffect>
                                  </p:childTnLst>
                                </p:cTn>
                              </p:par>
                            </p:childTnLst>
                          </p:cTn>
                        </p:par>
                        <p:par>
                          <p:cTn id="58" fill="hold">
                            <p:stCondLst>
                              <p:cond delay="1000"/>
                            </p:stCondLst>
                            <p:childTnLst>
                              <p:par>
                                <p:cTn id="59" presetID="22" presetClass="entr" presetSubtype="8" fill="hold" grpId="0" nodeType="afterEffect">
                                  <p:stCondLst>
                                    <p:cond delay="0"/>
                                  </p:stCondLst>
                                  <p:childTnLst>
                                    <p:set>
                                      <p:cBhvr>
                                        <p:cTn id="60" dur="1" fill="hold">
                                          <p:stCondLst>
                                            <p:cond delay="0"/>
                                          </p:stCondLst>
                                        </p:cTn>
                                        <p:tgtEl>
                                          <p:spTgt spid="107562">
                                            <p:txEl>
                                              <p:pRg st="0" end="0"/>
                                            </p:txEl>
                                          </p:spTgt>
                                        </p:tgtEl>
                                        <p:attrNameLst>
                                          <p:attrName>style.visibility</p:attrName>
                                        </p:attrNameLst>
                                      </p:cBhvr>
                                      <p:to>
                                        <p:strVal val="visible"/>
                                      </p:to>
                                    </p:set>
                                    <p:animEffect transition="in" filter="wipe(left)">
                                      <p:cBhvr>
                                        <p:cTn id="61" dur="500"/>
                                        <p:tgtEl>
                                          <p:spTgt spid="107562">
                                            <p:txEl>
                                              <p:pRg st="0" end="0"/>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107563"/>
                                        </p:tgtEl>
                                        <p:attrNameLst>
                                          <p:attrName>style.visibility</p:attrName>
                                        </p:attrNameLst>
                                      </p:cBhvr>
                                      <p:to>
                                        <p:strVal val="visible"/>
                                      </p:to>
                                    </p:set>
                                    <p:animEffect transition="in" filter="wipe(left)">
                                      <p:cBhvr>
                                        <p:cTn id="66" dur="500"/>
                                        <p:tgtEl>
                                          <p:spTgt spid="107563"/>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07564"/>
                                        </p:tgtEl>
                                        <p:attrNameLst>
                                          <p:attrName>style.visibility</p:attrName>
                                        </p:attrNameLst>
                                      </p:cBhvr>
                                      <p:to>
                                        <p:strVal val="visible"/>
                                      </p:to>
                                    </p:set>
                                    <p:animEffect transition="in" filter="wipe(left)">
                                      <p:cBhvr>
                                        <p:cTn id="71" dur="500"/>
                                        <p:tgtEl>
                                          <p:spTgt spid="107564"/>
                                        </p:tgtEl>
                                      </p:cBhvr>
                                    </p:animEffect>
                                  </p:childTnLst>
                                </p:cTn>
                              </p:par>
                            </p:childTnLst>
                          </p:cTn>
                        </p:par>
                        <p:par>
                          <p:cTn id="72" fill="hold">
                            <p:stCondLst>
                              <p:cond delay="500"/>
                            </p:stCondLst>
                            <p:childTnLst>
                              <p:par>
                                <p:cTn id="73" presetID="22" presetClass="entr" presetSubtype="8" fill="hold" nodeType="afterEffect">
                                  <p:stCondLst>
                                    <p:cond delay="0"/>
                                  </p:stCondLst>
                                  <p:childTnLst>
                                    <p:set>
                                      <p:cBhvr>
                                        <p:cTn id="74" dur="1" fill="hold">
                                          <p:stCondLst>
                                            <p:cond delay="0"/>
                                          </p:stCondLst>
                                        </p:cTn>
                                        <p:tgtEl>
                                          <p:spTgt spid="6"/>
                                        </p:tgtEl>
                                        <p:attrNameLst>
                                          <p:attrName>style.visibility</p:attrName>
                                        </p:attrNameLst>
                                      </p:cBhvr>
                                      <p:to>
                                        <p:strVal val="visible"/>
                                      </p:to>
                                    </p:set>
                                    <p:animEffect transition="in" filter="wipe(left)">
                                      <p:cBhvr>
                                        <p:cTn id="75" dur="500"/>
                                        <p:tgtEl>
                                          <p:spTgt spid="6"/>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grpId="0" nodeType="clickEffect">
                                  <p:stCondLst>
                                    <p:cond delay="0"/>
                                  </p:stCondLst>
                                  <p:childTnLst>
                                    <p:set>
                                      <p:cBhvr>
                                        <p:cTn id="79" dur="1" fill="hold">
                                          <p:stCondLst>
                                            <p:cond delay="0"/>
                                          </p:stCondLst>
                                        </p:cTn>
                                        <p:tgtEl>
                                          <p:spTgt spid="107565"/>
                                        </p:tgtEl>
                                        <p:attrNameLst>
                                          <p:attrName>style.visibility</p:attrName>
                                        </p:attrNameLst>
                                      </p:cBhvr>
                                      <p:to>
                                        <p:strVal val="visible"/>
                                      </p:to>
                                    </p:set>
                                    <p:animEffect transition="in" filter="wipe(left)">
                                      <p:cBhvr>
                                        <p:cTn id="80" dur="500"/>
                                        <p:tgtEl>
                                          <p:spTgt spid="107565"/>
                                        </p:tgtEl>
                                      </p:cBhvr>
                                    </p:animEffect>
                                  </p:childTnLst>
                                </p:cTn>
                              </p:par>
                            </p:childTnLst>
                          </p:cTn>
                        </p:par>
                        <p:par>
                          <p:cTn id="81" fill="hold">
                            <p:stCondLst>
                              <p:cond delay="500"/>
                            </p:stCondLst>
                            <p:childTnLst>
                              <p:par>
                                <p:cTn id="82" presetID="22" presetClass="entr" presetSubtype="8" fill="hold" nodeType="afterEffect">
                                  <p:stCondLst>
                                    <p:cond delay="0"/>
                                  </p:stCondLst>
                                  <p:childTnLst>
                                    <p:set>
                                      <p:cBhvr>
                                        <p:cTn id="83" dur="1" fill="hold">
                                          <p:stCondLst>
                                            <p:cond delay="0"/>
                                          </p:stCondLst>
                                        </p:cTn>
                                        <p:tgtEl>
                                          <p:spTgt spid="11"/>
                                        </p:tgtEl>
                                        <p:attrNameLst>
                                          <p:attrName>style.visibility</p:attrName>
                                        </p:attrNameLst>
                                      </p:cBhvr>
                                      <p:to>
                                        <p:strVal val="visible"/>
                                      </p:to>
                                    </p:set>
                                    <p:animEffect transition="in" filter="wipe(left)">
                                      <p:cBhvr>
                                        <p:cTn id="84" dur="500"/>
                                        <p:tgtEl>
                                          <p:spTgt spid="11"/>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nodeType="clickEffect">
                                  <p:stCondLst>
                                    <p:cond delay="0"/>
                                  </p:stCondLst>
                                  <p:childTnLst>
                                    <p:set>
                                      <p:cBhvr>
                                        <p:cTn id="88" dur="1" fill="hold">
                                          <p:stCondLst>
                                            <p:cond delay="0"/>
                                          </p:stCondLst>
                                        </p:cTn>
                                        <p:tgtEl>
                                          <p:spTgt spid="14"/>
                                        </p:tgtEl>
                                        <p:attrNameLst>
                                          <p:attrName>style.visibility</p:attrName>
                                        </p:attrNameLst>
                                      </p:cBhvr>
                                      <p:to>
                                        <p:strVal val="visible"/>
                                      </p:to>
                                    </p:set>
                                    <p:animEffect transition="in" filter="wipe(left)">
                                      <p:cBhvr>
                                        <p:cTn id="89" dur="500"/>
                                        <p:tgtEl>
                                          <p:spTgt spid="14"/>
                                        </p:tgtEl>
                                      </p:cBhvr>
                                    </p:animEffect>
                                  </p:childTnLst>
                                </p:cTn>
                              </p:par>
                            </p:childTnLst>
                          </p:cTn>
                        </p:par>
                        <p:par>
                          <p:cTn id="90" fill="hold">
                            <p:stCondLst>
                              <p:cond delay="500"/>
                            </p:stCondLst>
                            <p:childTnLst>
                              <p:par>
                                <p:cTn id="91" presetID="12" presetClass="entr" presetSubtype="2" fill="hold" grpId="0" nodeType="afterEffect">
                                  <p:stCondLst>
                                    <p:cond delay="0"/>
                                  </p:stCondLst>
                                  <p:childTnLst>
                                    <p:set>
                                      <p:cBhvr>
                                        <p:cTn id="92" dur="1" fill="hold">
                                          <p:stCondLst>
                                            <p:cond delay="0"/>
                                          </p:stCondLst>
                                        </p:cTn>
                                        <p:tgtEl>
                                          <p:spTgt spid="107578"/>
                                        </p:tgtEl>
                                        <p:attrNameLst>
                                          <p:attrName>style.visibility</p:attrName>
                                        </p:attrNameLst>
                                      </p:cBhvr>
                                      <p:to>
                                        <p:strVal val="visible"/>
                                      </p:to>
                                    </p:set>
                                    <p:animEffect transition="in" filter="slide(fromRight)">
                                      <p:cBhvr>
                                        <p:cTn id="93" dur="500"/>
                                        <p:tgtEl>
                                          <p:spTgt spid="107578"/>
                                        </p:tgtEl>
                                      </p:cBhvr>
                                    </p:animEffect>
                                  </p:childTnLst>
                                </p:cTn>
                              </p:par>
                            </p:childTnLst>
                          </p:cTn>
                        </p:par>
                      </p:childTnLst>
                    </p:cTn>
                  </p:par>
                  <p:par>
                    <p:cTn id="94" fill="hold">
                      <p:stCondLst>
                        <p:cond delay="indefinite"/>
                      </p:stCondLst>
                      <p:childTnLst>
                        <p:par>
                          <p:cTn id="95" fill="hold">
                            <p:stCondLst>
                              <p:cond delay="0"/>
                            </p:stCondLst>
                            <p:childTnLst>
                              <p:par>
                                <p:cTn id="96" presetID="7" presetClass="entr" presetSubtype="2" fill="hold" grpId="0" nodeType="clickEffect">
                                  <p:stCondLst>
                                    <p:cond delay="0"/>
                                  </p:stCondLst>
                                  <p:childTnLst>
                                    <p:set>
                                      <p:cBhvr>
                                        <p:cTn id="97" dur="1" fill="hold">
                                          <p:stCondLst>
                                            <p:cond delay="0"/>
                                          </p:stCondLst>
                                        </p:cTn>
                                        <p:tgtEl>
                                          <p:spTgt spid="107580"/>
                                        </p:tgtEl>
                                        <p:attrNameLst>
                                          <p:attrName>style.visibility</p:attrName>
                                        </p:attrNameLst>
                                      </p:cBhvr>
                                      <p:to>
                                        <p:strVal val="visible"/>
                                      </p:to>
                                    </p:set>
                                    <p:anim calcmode="lin" valueType="num">
                                      <p:cBhvr additive="base">
                                        <p:cTn id="98" dur="5000" fill="hold"/>
                                        <p:tgtEl>
                                          <p:spTgt spid="107580"/>
                                        </p:tgtEl>
                                        <p:attrNameLst>
                                          <p:attrName>ppt_x</p:attrName>
                                        </p:attrNameLst>
                                      </p:cBhvr>
                                      <p:tavLst>
                                        <p:tav tm="0">
                                          <p:val>
                                            <p:strVal val="1+#ppt_w/2"/>
                                          </p:val>
                                        </p:tav>
                                        <p:tav tm="100000">
                                          <p:val>
                                            <p:strVal val="#ppt_x"/>
                                          </p:val>
                                        </p:tav>
                                      </p:tavLst>
                                    </p:anim>
                                    <p:anim calcmode="lin" valueType="num">
                                      <p:cBhvr additive="base">
                                        <p:cTn id="99" dur="5000" fill="hold"/>
                                        <p:tgtEl>
                                          <p:spTgt spid="107580"/>
                                        </p:tgtEl>
                                        <p:attrNameLst>
                                          <p:attrName>ppt_y</p:attrName>
                                        </p:attrNameLst>
                                      </p:cBhvr>
                                      <p:tavLst>
                                        <p:tav tm="0">
                                          <p:val>
                                            <p:strVal val="#ppt_y"/>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7" presetClass="entr" presetSubtype="2" fill="hold" grpId="0" nodeType="clickEffect">
                                  <p:stCondLst>
                                    <p:cond delay="0"/>
                                  </p:stCondLst>
                                  <p:childTnLst>
                                    <p:set>
                                      <p:cBhvr>
                                        <p:cTn id="103" dur="1" fill="hold">
                                          <p:stCondLst>
                                            <p:cond delay="0"/>
                                          </p:stCondLst>
                                        </p:cTn>
                                        <p:tgtEl>
                                          <p:spTgt spid="107581"/>
                                        </p:tgtEl>
                                        <p:attrNameLst>
                                          <p:attrName>style.visibility</p:attrName>
                                        </p:attrNameLst>
                                      </p:cBhvr>
                                      <p:to>
                                        <p:strVal val="visible"/>
                                      </p:to>
                                    </p:set>
                                    <p:anim calcmode="lin" valueType="num">
                                      <p:cBhvr additive="base">
                                        <p:cTn id="104" dur="5000" fill="hold"/>
                                        <p:tgtEl>
                                          <p:spTgt spid="107581"/>
                                        </p:tgtEl>
                                        <p:attrNameLst>
                                          <p:attrName>ppt_x</p:attrName>
                                        </p:attrNameLst>
                                      </p:cBhvr>
                                      <p:tavLst>
                                        <p:tav tm="0">
                                          <p:val>
                                            <p:strVal val="1+#ppt_w/2"/>
                                          </p:val>
                                        </p:tav>
                                        <p:tav tm="100000">
                                          <p:val>
                                            <p:strVal val="#ppt_x"/>
                                          </p:val>
                                        </p:tav>
                                      </p:tavLst>
                                    </p:anim>
                                    <p:anim calcmode="lin" valueType="num">
                                      <p:cBhvr additive="base">
                                        <p:cTn id="105" dur="5000" fill="hold"/>
                                        <p:tgtEl>
                                          <p:spTgt spid="1075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2" grpId="0" bldLvl="0" animBg="1"/>
      <p:bldP spid="107523" grpId="0"/>
      <p:bldP spid="107524" grpId="0" build="p"/>
      <p:bldP spid="107535" grpId="0"/>
      <p:bldP spid="107550" grpId="0"/>
      <p:bldP spid="107551" grpId="0" bldLvl="0" animBg="1"/>
      <p:bldP spid="107562" grpId="0" build="p" advAuto="1000"/>
      <p:bldP spid="107563" grpId="0"/>
      <p:bldP spid="107564" grpId="0" bldLvl="0" animBg="1"/>
      <p:bldP spid="107565" grpId="0" bldLvl="0" animBg="1"/>
      <p:bldP spid="107578" grpId="0"/>
      <p:bldP spid="107579" grpId="0"/>
      <p:bldP spid="107580" grpId="0" bldLvl="0" animBg="1"/>
      <p:bldP spid="107581" grpId="0" bldLvl="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Text Box 2"/>
          <p:cNvSpPr txBox="1"/>
          <p:nvPr/>
        </p:nvSpPr>
        <p:spPr>
          <a:xfrm>
            <a:off x="395288" y="1484313"/>
            <a:ext cx="3175000" cy="579437"/>
          </a:xfrm>
          <a:prstGeom prst="rect">
            <a:avLst/>
          </a:prstGeom>
          <a:noFill/>
          <a:ln w="9525">
            <a:noFill/>
          </a:ln>
        </p:spPr>
        <p:txBody>
          <a:bodyPr>
            <a:spAutoFit/>
          </a:bodyPr>
          <a:lstStyle/>
          <a:p>
            <a:r>
              <a:rPr lang="zh-CN" altLang="en-US" sz="3200" b="1" dirty="0">
                <a:solidFill>
                  <a:schemeClr val="accent2"/>
                </a:solidFill>
                <a:latin typeface="Times New Roman" panose="02020603050405020304" pitchFamily="18" charset="0"/>
              </a:rPr>
              <a:t>一、 </a:t>
            </a:r>
            <a:r>
              <a:rPr lang="en-US" altLang="zh-CN" sz="3200" b="1" i="1" dirty="0">
                <a:solidFill>
                  <a:schemeClr val="accent2"/>
                </a:solidFill>
                <a:latin typeface="Times New Roman" panose="02020603050405020304" pitchFamily="18" charset="0"/>
              </a:rPr>
              <a:t>U</a:t>
            </a:r>
            <a:r>
              <a:rPr lang="en-US" altLang="zh-CN" sz="3200" b="1" baseline="-25000" dirty="0">
                <a:solidFill>
                  <a:schemeClr val="accent2"/>
                </a:solidFill>
                <a:latin typeface="Times New Roman" panose="02020603050405020304" pitchFamily="18" charset="0"/>
              </a:rPr>
              <a:t> oc</a:t>
            </a:r>
            <a:r>
              <a:rPr lang="zh-CN" altLang="en-US" sz="3200" b="1" dirty="0">
                <a:solidFill>
                  <a:schemeClr val="accent2"/>
                </a:solidFill>
                <a:latin typeface="Times New Roman" panose="02020603050405020304" pitchFamily="18" charset="0"/>
              </a:rPr>
              <a:t>的求法</a:t>
            </a:r>
          </a:p>
        </p:txBody>
      </p:sp>
      <p:sp>
        <p:nvSpPr>
          <p:cNvPr id="108547" name="Rectangle 3"/>
          <p:cNvSpPr/>
          <p:nvPr/>
        </p:nvSpPr>
        <p:spPr>
          <a:xfrm>
            <a:off x="431800" y="2225675"/>
            <a:ext cx="3600450" cy="519113"/>
          </a:xfrm>
          <a:prstGeom prst="rect">
            <a:avLst/>
          </a:prstGeom>
          <a:noFill/>
          <a:ln w="9525">
            <a:noFill/>
          </a:ln>
        </p:spPr>
        <p:txBody>
          <a:bodyPr>
            <a:spAutoFit/>
          </a:bodyPr>
          <a:lstStyle/>
          <a:p>
            <a:r>
              <a:rPr lang="en-US" altLang="zh-CN" sz="2800" b="1" dirty="0">
                <a:solidFill>
                  <a:srgbClr val="CC00CC"/>
                </a:solidFill>
                <a:latin typeface="Times New Roman" panose="02020603050405020304" pitchFamily="18" charset="0"/>
              </a:rPr>
              <a:t>1.</a:t>
            </a:r>
            <a:r>
              <a:rPr lang="en-US" altLang="zh-CN" sz="2800" b="1" dirty="0">
                <a:latin typeface="Times New Roman" panose="02020603050405020304" pitchFamily="18" charset="0"/>
              </a:rPr>
              <a:t> </a:t>
            </a:r>
            <a:r>
              <a:rPr lang="zh-CN" altLang="en-US" sz="2800" b="1" dirty="0">
                <a:latin typeface="Times New Roman" panose="02020603050405020304" pitchFamily="18" charset="0"/>
              </a:rPr>
              <a:t>测量</a:t>
            </a:r>
            <a:r>
              <a:rPr lang="en-US" altLang="zh-CN" sz="2800" b="1" dirty="0">
                <a:latin typeface="Times New Roman" panose="02020603050405020304" pitchFamily="18" charset="0"/>
              </a:rPr>
              <a:t>:</a:t>
            </a:r>
          </a:p>
        </p:txBody>
      </p:sp>
      <p:sp>
        <p:nvSpPr>
          <p:cNvPr id="108548" name="Rectangle 4"/>
          <p:cNvSpPr/>
          <p:nvPr/>
        </p:nvSpPr>
        <p:spPr>
          <a:xfrm>
            <a:off x="1827213" y="2208213"/>
            <a:ext cx="6473825" cy="519112"/>
          </a:xfrm>
          <a:prstGeom prst="rect">
            <a:avLst/>
          </a:prstGeom>
          <a:noFill/>
          <a:ln w="9525">
            <a:noFill/>
          </a:ln>
        </p:spPr>
        <p:txBody>
          <a:bodyPr>
            <a:spAutoFit/>
          </a:bodyPr>
          <a:lstStyle/>
          <a:p>
            <a:r>
              <a:rPr lang="zh-CN" altLang="en-US" sz="2800" b="1" dirty="0">
                <a:latin typeface="Times New Roman" panose="02020603050405020304" pitchFamily="18" charset="0"/>
              </a:rPr>
              <a:t>将</a:t>
            </a:r>
            <a:r>
              <a:rPr lang="en-US" altLang="zh-CN" sz="2800" b="1" dirty="0">
                <a:solidFill>
                  <a:srgbClr val="FF0066"/>
                </a:solidFill>
                <a:latin typeface="Times New Roman" panose="02020603050405020304" pitchFamily="18" charset="0"/>
              </a:rPr>
              <a:t>ab</a:t>
            </a:r>
            <a:r>
              <a:rPr lang="zh-CN" altLang="en-US" sz="2800" b="1" dirty="0">
                <a:latin typeface="Times New Roman" panose="02020603050405020304" pitchFamily="18" charset="0"/>
              </a:rPr>
              <a:t>端</a:t>
            </a:r>
            <a:r>
              <a:rPr lang="zh-CN" altLang="en-US" sz="2800" b="1" dirty="0">
                <a:solidFill>
                  <a:srgbClr val="FF0066"/>
                </a:solidFill>
                <a:latin typeface="Times New Roman" panose="02020603050405020304" pitchFamily="18" charset="0"/>
              </a:rPr>
              <a:t>开路</a:t>
            </a:r>
            <a:r>
              <a:rPr lang="zh-CN" altLang="en-US" sz="2800" b="1" dirty="0">
                <a:latin typeface="Times New Roman" panose="02020603050405020304" pitchFamily="18" charset="0"/>
              </a:rPr>
              <a:t>，</a:t>
            </a:r>
            <a:r>
              <a:rPr lang="zh-CN" altLang="en-US" sz="2800" b="1" dirty="0">
                <a:solidFill>
                  <a:srgbClr val="FF0066"/>
                </a:solidFill>
                <a:latin typeface="Times New Roman" panose="02020603050405020304" pitchFamily="18" charset="0"/>
              </a:rPr>
              <a:t>测量</a:t>
            </a:r>
            <a:r>
              <a:rPr lang="zh-CN" altLang="en-US" sz="2800" b="1" dirty="0">
                <a:latin typeface="Times New Roman" panose="02020603050405020304" pitchFamily="18" charset="0"/>
              </a:rPr>
              <a:t>开路处的电压</a:t>
            </a: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 oc</a:t>
            </a:r>
          </a:p>
        </p:txBody>
      </p:sp>
      <p:sp>
        <p:nvSpPr>
          <p:cNvPr id="108549" name="Rectangle 5"/>
          <p:cNvSpPr/>
          <p:nvPr/>
        </p:nvSpPr>
        <p:spPr>
          <a:xfrm>
            <a:off x="419100" y="2809875"/>
            <a:ext cx="3600450" cy="519113"/>
          </a:xfrm>
          <a:prstGeom prst="rect">
            <a:avLst/>
          </a:prstGeom>
          <a:noFill/>
          <a:ln w="9525">
            <a:noFill/>
          </a:ln>
        </p:spPr>
        <p:txBody>
          <a:bodyPr>
            <a:spAutoFit/>
          </a:bodyPr>
          <a:lstStyle/>
          <a:p>
            <a:r>
              <a:rPr lang="en-US" altLang="zh-CN" sz="2800" b="1" dirty="0">
                <a:solidFill>
                  <a:srgbClr val="CC00CC"/>
                </a:solidFill>
                <a:latin typeface="Times New Roman" panose="02020603050405020304" pitchFamily="18" charset="0"/>
              </a:rPr>
              <a:t>2.</a:t>
            </a:r>
            <a:r>
              <a:rPr lang="en-US" altLang="zh-CN" sz="2800" b="1" dirty="0">
                <a:latin typeface="Times New Roman" panose="02020603050405020304" pitchFamily="18" charset="0"/>
              </a:rPr>
              <a:t> </a:t>
            </a:r>
            <a:r>
              <a:rPr lang="zh-CN" altLang="en-US" sz="2800" b="1" dirty="0">
                <a:latin typeface="Times New Roman" panose="02020603050405020304" pitchFamily="18" charset="0"/>
              </a:rPr>
              <a:t>计算</a:t>
            </a:r>
            <a:r>
              <a:rPr lang="en-US" altLang="zh-CN" sz="2800" b="1" dirty="0">
                <a:latin typeface="Times New Roman" panose="02020603050405020304" pitchFamily="18" charset="0"/>
              </a:rPr>
              <a:t>:</a:t>
            </a:r>
          </a:p>
        </p:txBody>
      </p:sp>
      <p:sp>
        <p:nvSpPr>
          <p:cNvPr id="108550" name="Rectangle 6"/>
          <p:cNvSpPr/>
          <p:nvPr/>
        </p:nvSpPr>
        <p:spPr>
          <a:xfrm>
            <a:off x="1771650" y="2771775"/>
            <a:ext cx="7121525" cy="519113"/>
          </a:xfrm>
          <a:prstGeom prst="rect">
            <a:avLst/>
          </a:prstGeom>
          <a:noFill/>
          <a:ln w="9525">
            <a:noFill/>
          </a:ln>
        </p:spPr>
        <p:txBody>
          <a:bodyPr>
            <a:spAutoFit/>
          </a:bodyPr>
          <a:lstStyle/>
          <a:p>
            <a:r>
              <a:rPr lang="zh-CN" altLang="en-US" sz="2800" b="1" dirty="0">
                <a:solidFill>
                  <a:srgbClr val="FF0066"/>
                </a:solidFill>
                <a:latin typeface="Times New Roman" panose="02020603050405020304" pitchFamily="18" charset="0"/>
              </a:rPr>
              <a:t>去掉外电路</a:t>
            </a:r>
            <a:r>
              <a:rPr lang="zh-CN" altLang="en-US" sz="2800" b="1" dirty="0">
                <a:latin typeface="Times New Roman" panose="02020603050405020304" pitchFamily="18" charset="0"/>
              </a:rPr>
              <a:t>，</a:t>
            </a:r>
            <a:r>
              <a:rPr lang="en-US" altLang="zh-CN" sz="2800" b="1" dirty="0">
                <a:solidFill>
                  <a:srgbClr val="FF0066"/>
                </a:solidFill>
                <a:latin typeface="Times New Roman" panose="02020603050405020304" pitchFamily="18" charset="0"/>
              </a:rPr>
              <a:t>ab</a:t>
            </a:r>
            <a:r>
              <a:rPr lang="zh-CN" altLang="en-US" sz="2800" b="1" dirty="0">
                <a:latin typeface="Times New Roman" panose="02020603050405020304" pitchFamily="18" charset="0"/>
              </a:rPr>
              <a:t>端</a:t>
            </a:r>
            <a:r>
              <a:rPr lang="zh-CN" altLang="en-US" sz="2800" b="1" dirty="0">
                <a:solidFill>
                  <a:srgbClr val="FF0066"/>
                </a:solidFill>
                <a:latin typeface="Times New Roman" panose="02020603050405020304" pitchFamily="18" charset="0"/>
              </a:rPr>
              <a:t>开路</a:t>
            </a:r>
            <a:r>
              <a:rPr lang="zh-CN" altLang="en-US" sz="2800" b="1" dirty="0">
                <a:latin typeface="Times New Roman" panose="02020603050405020304" pitchFamily="18" charset="0"/>
              </a:rPr>
              <a:t>，</a:t>
            </a:r>
            <a:r>
              <a:rPr lang="zh-CN" altLang="en-US" sz="2800" b="1" dirty="0">
                <a:solidFill>
                  <a:srgbClr val="FF0066"/>
                </a:solidFill>
                <a:latin typeface="Times New Roman" panose="02020603050405020304" pitchFamily="18" charset="0"/>
              </a:rPr>
              <a:t>计算</a:t>
            </a:r>
            <a:r>
              <a:rPr lang="zh-CN" altLang="en-US" sz="2800" b="1" dirty="0">
                <a:latin typeface="Times New Roman" panose="02020603050405020304" pitchFamily="18" charset="0"/>
              </a:rPr>
              <a:t>开路电压</a:t>
            </a:r>
            <a:r>
              <a:rPr lang="en-US" altLang="zh-CN" sz="2800" b="1" i="1" dirty="0">
                <a:solidFill>
                  <a:srgbClr val="FF0066"/>
                </a:solidFill>
                <a:latin typeface="Times New Roman" panose="02020603050405020304" pitchFamily="18" charset="0"/>
              </a:rPr>
              <a:t>U</a:t>
            </a:r>
            <a:r>
              <a:rPr lang="en-US" altLang="zh-CN" sz="2800" b="1" baseline="-25000" dirty="0">
                <a:solidFill>
                  <a:srgbClr val="FF0066"/>
                </a:solidFill>
                <a:latin typeface="Times New Roman" panose="02020603050405020304" pitchFamily="18" charset="0"/>
              </a:rPr>
              <a:t> oc</a:t>
            </a:r>
          </a:p>
        </p:txBody>
      </p:sp>
      <p:sp>
        <p:nvSpPr>
          <p:cNvPr id="108551" name="Text Box 7"/>
          <p:cNvSpPr txBox="1"/>
          <p:nvPr/>
        </p:nvSpPr>
        <p:spPr>
          <a:xfrm>
            <a:off x="452438" y="3448050"/>
            <a:ext cx="3175000" cy="579438"/>
          </a:xfrm>
          <a:prstGeom prst="rect">
            <a:avLst/>
          </a:prstGeom>
          <a:noFill/>
          <a:ln w="9525">
            <a:noFill/>
          </a:ln>
        </p:spPr>
        <p:txBody>
          <a:bodyPr>
            <a:spAutoFit/>
          </a:bodyPr>
          <a:lstStyle/>
          <a:p>
            <a:r>
              <a:rPr lang="zh-CN" altLang="en-US" sz="3200" b="1" dirty="0">
                <a:solidFill>
                  <a:schemeClr val="accent2"/>
                </a:solidFill>
                <a:latin typeface="Times New Roman" panose="02020603050405020304" pitchFamily="18" charset="0"/>
              </a:rPr>
              <a:t>二、 </a:t>
            </a:r>
            <a:r>
              <a:rPr lang="en-US" altLang="zh-CN" sz="3200" b="1" i="1" dirty="0">
                <a:solidFill>
                  <a:schemeClr val="accent2"/>
                </a:solidFill>
                <a:latin typeface="Times New Roman" panose="02020603050405020304" pitchFamily="18" charset="0"/>
                <a:cs typeface="Times New Roman" panose="02020603050405020304" pitchFamily="18" charset="0"/>
              </a:rPr>
              <a:t>R</a:t>
            </a:r>
            <a:r>
              <a:rPr lang="en-US" altLang="zh-CN" sz="3200" b="1" baseline="-25000" dirty="0">
                <a:solidFill>
                  <a:schemeClr val="accent2"/>
                </a:solidFill>
                <a:latin typeface="Times New Roman" panose="02020603050405020304" pitchFamily="18" charset="0"/>
                <a:cs typeface="Times New Roman" panose="02020603050405020304" pitchFamily="18" charset="0"/>
              </a:rPr>
              <a:t>o</a:t>
            </a:r>
            <a:r>
              <a:rPr lang="zh-CN" altLang="en-US" sz="3200" b="1" dirty="0">
                <a:solidFill>
                  <a:schemeClr val="accent2"/>
                </a:solidFill>
                <a:latin typeface="Times New Roman" panose="02020603050405020304" pitchFamily="18" charset="0"/>
              </a:rPr>
              <a:t>的求法</a:t>
            </a:r>
          </a:p>
        </p:txBody>
      </p:sp>
      <p:sp>
        <p:nvSpPr>
          <p:cNvPr id="108552" name="Rectangle 8"/>
          <p:cNvSpPr/>
          <p:nvPr/>
        </p:nvSpPr>
        <p:spPr>
          <a:xfrm>
            <a:off x="479425" y="4664075"/>
            <a:ext cx="609600" cy="519113"/>
          </a:xfrm>
          <a:prstGeom prst="rect">
            <a:avLst/>
          </a:prstGeom>
          <a:noFill/>
          <a:ln w="9525">
            <a:noFill/>
          </a:ln>
        </p:spPr>
        <p:txBody>
          <a:bodyPr>
            <a:spAutoFit/>
          </a:bodyPr>
          <a:lstStyle/>
          <a:p>
            <a:r>
              <a:rPr lang="en-US" altLang="zh-CN" sz="2800" b="1" dirty="0">
                <a:solidFill>
                  <a:srgbClr val="CC00CC"/>
                </a:solidFill>
                <a:latin typeface="Times New Roman" panose="02020603050405020304" pitchFamily="18" charset="0"/>
              </a:rPr>
              <a:t>1.</a:t>
            </a:r>
          </a:p>
        </p:txBody>
      </p:sp>
      <p:sp>
        <p:nvSpPr>
          <p:cNvPr id="108553" name="Rectangle 9"/>
          <p:cNvSpPr/>
          <p:nvPr/>
        </p:nvSpPr>
        <p:spPr>
          <a:xfrm>
            <a:off x="512763" y="5238750"/>
            <a:ext cx="3838575" cy="519113"/>
          </a:xfrm>
          <a:prstGeom prst="rect">
            <a:avLst/>
          </a:prstGeom>
          <a:noFill/>
          <a:ln w="9525">
            <a:noFill/>
          </a:ln>
        </p:spPr>
        <p:txBody>
          <a:bodyPr>
            <a:spAutoFit/>
          </a:bodyPr>
          <a:lstStyle/>
          <a:p>
            <a:r>
              <a:rPr lang="en-US" altLang="zh-CN" sz="2800" b="1" dirty="0">
                <a:solidFill>
                  <a:srgbClr val="CC00CC"/>
                </a:solidFill>
                <a:latin typeface="Times New Roman" panose="02020603050405020304" pitchFamily="18" charset="0"/>
              </a:rPr>
              <a:t>2. </a:t>
            </a:r>
            <a:endParaRPr lang="en-US" altLang="zh-CN" sz="2800" b="1" baseline="-25000" dirty="0">
              <a:solidFill>
                <a:srgbClr val="CC00CC"/>
              </a:solidFill>
              <a:latin typeface="Times New Roman" panose="02020603050405020304" pitchFamily="18" charset="0"/>
              <a:ea typeface="Times New Roman" panose="02020603050405020304" pitchFamily="18" charset="0"/>
            </a:endParaRPr>
          </a:p>
        </p:txBody>
      </p:sp>
      <p:sp>
        <p:nvSpPr>
          <p:cNvPr id="108554" name="Rectangle 10"/>
          <p:cNvSpPr/>
          <p:nvPr/>
        </p:nvSpPr>
        <p:spPr>
          <a:xfrm>
            <a:off x="989013" y="5197475"/>
            <a:ext cx="5427662" cy="519113"/>
          </a:xfrm>
          <a:prstGeom prst="rect">
            <a:avLst/>
          </a:prstGeom>
          <a:noFill/>
          <a:ln w="9525">
            <a:noFill/>
          </a:ln>
        </p:spPr>
        <p:txBody>
          <a:bodyPr>
            <a:spAutoFit/>
          </a:bodyPr>
          <a:lstStyle/>
          <a:p>
            <a:r>
              <a:rPr lang="zh-CN" altLang="en-US" sz="2800" b="1" dirty="0">
                <a:latin typeface="Times New Roman" panose="02020603050405020304" pitchFamily="18" charset="0"/>
              </a:rPr>
              <a:t>利用串、并联关系直接计算。</a:t>
            </a:r>
          </a:p>
        </p:txBody>
      </p:sp>
      <p:sp>
        <p:nvSpPr>
          <p:cNvPr id="108555" name="Rectangle 11"/>
          <p:cNvSpPr/>
          <p:nvPr/>
        </p:nvSpPr>
        <p:spPr>
          <a:xfrm>
            <a:off x="411163" y="5789613"/>
            <a:ext cx="5567362" cy="519112"/>
          </a:xfrm>
          <a:prstGeom prst="rect">
            <a:avLst/>
          </a:prstGeom>
          <a:noFill/>
          <a:ln w="9525">
            <a:noFill/>
          </a:ln>
        </p:spPr>
        <p:txBody>
          <a:bodyPr>
            <a:spAutoFit/>
          </a:bodyPr>
          <a:lstStyle/>
          <a:p>
            <a:r>
              <a:rPr lang="zh-CN" altLang="en-US" sz="2800" b="1" dirty="0">
                <a:latin typeface="Times New Roman" panose="02020603050405020304" pitchFamily="18" charset="0"/>
              </a:rPr>
              <a:t> </a:t>
            </a:r>
            <a:r>
              <a:rPr lang="en-US" altLang="zh-CN" sz="2800" b="1" dirty="0">
                <a:solidFill>
                  <a:srgbClr val="CC00CC"/>
                </a:solidFill>
                <a:latin typeface="Times New Roman" panose="02020603050405020304" pitchFamily="18" charset="0"/>
              </a:rPr>
              <a:t>3.</a:t>
            </a:r>
            <a:r>
              <a:rPr lang="en-US" altLang="zh-CN" sz="2800" b="1" dirty="0">
                <a:latin typeface="Times New Roman" panose="02020603050405020304" pitchFamily="18" charset="0"/>
              </a:rPr>
              <a:t>   </a:t>
            </a:r>
            <a:r>
              <a:rPr lang="zh-CN" altLang="en-US" sz="2800" b="1" dirty="0">
                <a:latin typeface="Times New Roman" panose="02020603050405020304" pitchFamily="18" charset="0"/>
              </a:rPr>
              <a:t>用伏安法计算或测量。</a:t>
            </a:r>
          </a:p>
        </p:txBody>
      </p:sp>
      <p:sp>
        <p:nvSpPr>
          <p:cNvPr id="108556" name="Rectangle 12"/>
          <p:cNvSpPr>
            <a:spLocks noChangeArrowheads="1"/>
          </p:cNvSpPr>
          <p:nvPr/>
        </p:nvSpPr>
        <p:spPr bwMode="auto">
          <a:xfrm>
            <a:off x="418783" y="558165"/>
            <a:ext cx="3455988" cy="645160"/>
          </a:xfrm>
          <a:prstGeom prst="rect">
            <a:avLst/>
          </a:prstGeom>
          <a:solidFill>
            <a:srgbClr val="FFFF00"/>
          </a:solid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rgbClr val="FF0066"/>
                </a:solidFill>
                <a:effectLst>
                  <a:outerShdw blurRad="38100" dist="38100" dir="2700000" algn="tl">
                    <a:srgbClr val="000000"/>
                  </a:outerShdw>
                </a:effectLst>
                <a:uLnTx/>
                <a:uFillTx/>
                <a:latin typeface="Times New Roman" panose="02020603050405020304" pitchFamily="18" charset="0"/>
                <a:ea typeface="楷体_GB2312" pitchFamily="49" charset="-122"/>
                <a:cs typeface="+mn-cs"/>
              </a:rPr>
              <a:t>戴维南定理应用</a:t>
            </a:r>
          </a:p>
        </p:txBody>
      </p:sp>
      <p:sp>
        <p:nvSpPr>
          <p:cNvPr id="108557" name="Rectangle 13"/>
          <p:cNvSpPr/>
          <p:nvPr/>
        </p:nvSpPr>
        <p:spPr>
          <a:xfrm>
            <a:off x="946150" y="4687888"/>
            <a:ext cx="3327400" cy="519112"/>
          </a:xfrm>
          <a:prstGeom prst="rect">
            <a:avLst/>
          </a:prstGeom>
          <a:noFill/>
          <a:ln w="9525">
            <a:noFill/>
          </a:ln>
        </p:spPr>
        <p:txBody>
          <a:bodyPr>
            <a:spAutoFit/>
          </a:bodyPr>
          <a:lstStyle/>
          <a:p>
            <a:r>
              <a:rPr lang="zh-CN" altLang="en-US" sz="2800" b="1" dirty="0">
                <a:latin typeface="Times New Roman" panose="02020603050405020304" pitchFamily="18" charset="0"/>
              </a:rPr>
              <a:t>用万用表测量。</a:t>
            </a:r>
          </a:p>
        </p:txBody>
      </p:sp>
      <p:sp>
        <p:nvSpPr>
          <p:cNvPr id="108558" name="Rectangle 14"/>
          <p:cNvSpPr/>
          <p:nvPr/>
        </p:nvSpPr>
        <p:spPr>
          <a:xfrm>
            <a:off x="415925" y="4143375"/>
            <a:ext cx="7223125" cy="519113"/>
          </a:xfrm>
          <a:prstGeom prst="rect">
            <a:avLst/>
          </a:prstGeom>
          <a:noFill/>
          <a:ln w="9525">
            <a:noFill/>
          </a:ln>
        </p:spPr>
        <p:txBody>
          <a:bodyPr wrap="none">
            <a:spAutoFit/>
          </a:bodyPr>
          <a:lstStyle/>
          <a:p>
            <a:r>
              <a:rPr lang="zh-CN" altLang="en-US" sz="2800" b="1" dirty="0">
                <a:solidFill>
                  <a:srgbClr val="FF0066"/>
                </a:solidFill>
                <a:latin typeface="Times New Roman" panose="02020603050405020304" pitchFamily="18" charset="0"/>
              </a:rPr>
              <a:t>去掉电源</a:t>
            </a:r>
            <a:r>
              <a:rPr lang="zh-CN" altLang="en-US" sz="2800" b="1" dirty="0">
                <a:solidFill>
                  <a:srgbClr val="990099"/>
                </a:solidFill>
                <a:latin typeface="Times New Roman" panose="02020603050405020304" pitchFamily="18" charset="0"/>
              </a:rPr>
              <a:t>（</a:t>
            </a:r>
            <a:r>
              <a:rPr lang="zh-CN" altLang="en-US" sz="2800" b="1" dirty="0">
                <a:solidFill>
                  <a:srgbClr val="990099"/>
                </a:solidFill>
                <a:latin typeface="宋体" panose="02010600030101010101" pitchFamily="2" charset="-122"/>
              </a:rPr>
              <a:t>电压源短路，电流源开路）</a:t>
            </a:r>
            <a:r>
              <a:rPr lang="zh-CN" altLang="en-US" b="1" dirty="0">
                <a:solidFill>
                  <a:srgbClr val="FF0066"/>
                </a:solidFill>
                <a:latin typeface="宋体" panose="02010600030101010101" pitchFamily="2" charset="-122"/>
              </a:rPr>
              <a:t>，</a:t>
            </a:r>
            <a:r>
              <a:rPr lang="zh-CN" altLang="en-US" sz="2800" b="1" dirty="0">
                <a:solidFill>
                  <a:srgbClr val="FF0066"/>
                </a:solidFill>
                <a:latin typeface="Times New Roman" panose="02020603050405020304" pitchFamily="18" charset="0"/>
              </a:rPr>
              <a:t>求</a:t>
            </a:r>
            <a:r>
              <a:rPr lang="en-US" altLang="zh-CN" sz="2800" b="1" i="1" dirty="0">
                <a:solidFill>
                  <a:srgbClr val="FF0066"/>
                </a:solidFill>
                <a:latin typeface="Times New Roman" panose="02020603050405020304" pitchFamily="18" charset="0"/>
                <a:cs typeface="Times New Roman" panose="02020603050405020304" pitchFamily="18" charset="0"/>
              </a:rPr>
              <a:t>R</a:t>
            </a:r>
            <a:r>
              <a:rPr lang="en-US" altLang="zh-CN" sz="2800" b="1" baseline="-25000" dirty="0">
                <a:solidFill>
                  <a:srgbClr val="FF0066"/>
                </a:solidFill>
                <a:latin typeface="Times New Roman" panose="02020603050405020304" pitchFamily="18" charset="0"/>
                <a:cs typeface="Times New Roman" panose="02020603050405020304" pitchFamily="18" charset="0"/>
              </a:rPr>
              <a:t>i</a:t>
            </a:r>
            <a:endParaRPr lang="en-US" altLang="zh-CN" sz="2800" b="1" baseline="-25000" dirty="0">
              <a:solidFill>
                <a:srgbClr val="FF0066"/>
              </a:solidFill>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8546"/>
                                        </p:tgtEl>
                                        <p:attrNameLst>
                                          <p:attrName>style.visibility</p:attrName>
                                        </p:attrNameLst>
                                      </p:cBhvr>
                                      <p:to>
                                        <p:strVal val="visible"/>
                                      </p:to>
                                    </p:set>
                                    <p:animEffect transition="in" filter="wipe(left)">
                                      <p:cBhvr>
                                        <p:cTn id="7" dur="500"/>
                                        <p:tgtEl>
                                          <p:spTgt spid="1085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8547"/>
                                        </p:tgtEl>
                                        <p:attrNameLst>
                                          <p:attrName>style.visibility</p:attrName>
                                        </p:attrNameLst>
                                      </p:cBhvr>
                                      <p:to>
                                        <p:strVal val="visible"/>
                                      </p:to>
                                    </p:set>
                                    <p:animEffect transition="in" filter="wipe(left)">
                                      <p:cBhvr>
                                        <p:cTn id="12" dur="500"/>
                                        <p:tgtEl>
                                          <p:spTgt spid="10854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08548"/>
                                        </p:tgtEl>
                                        <p:attrNameLst>
                                          <p:attrName>style.visibility</p:attrName>
                                        </p:attrNameLst>
                                      </p:cBhvr>
                                      <p:to>
                                        <p:strVal val="visible"/>
                                      </p:to>
                                    </p:set>
                                    <p:animEffect transition="in" filter="wipe(left)">
                                      <p:cBhvr>
                                        <p:cTn id="17" dur="300"/>
                                        <p:tgtEl>
                                          <p:spTgt spid="10854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8549"/>
                                        </p:tgtEl>
                                        <p:attrNameLst>
                                          <p:attrName>style.visibility</p:attrName>
                                        </p:attrNameLst>
                                      </p:cBhvr>
                                      <p:to>
                                        <p:strVal val="visible"/>
                                      </p:to>
                                    </p:set>
                                    <p:animEffect transition="in" filter="wipe(left)">
                                      <p:cBhvr>
                                        <p:cTn id="22" dur="500"/>
                                        <p:tgtEl>
                                          <p:spTgt spid="10854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08550"/>
                                        </p:tgtEl>
                                        <p:attrNameLst>
                                          <p:attrName>style.visibility</p:attrName>
                                        </p:attrNameLst>
                                      </p:cBhvr>
                                      <p:to>
                                        <p:strVal val="visible"/>
                                      </p:to>
                                    </p:set>
                                    <p:animEffect transition="in" filter="wipe(left)">
                                      <p:cBhvr>
                                        <p:cTn id="27" dur="300"/>
                                        <p:tgtEl>
                                          <p:spTgt spid="10855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8551"/>
                                        </p:tgtEl>
                                        <p:attrNameLst>
                                          <p:attrName>style.visibility</p:attrName>
                                        </p:attrNameLst>
                                      </p:cBhvr>
                                      <p:to>
                                        <p:strVal val="visible"/>
                                      </p:to>
                                    </p:set>
                                    <p:animEffect transition="in" filter="wipe(left)">
                                      <p:cBhvr>
                                        <p:cTn id="32" dur="500"/>
                                        <p:tgtEl>
                                          <p:spTgt spid="10855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08558">
                                            <p:txEl>
                                              <p:pRg st="0" end="0"/>
                                            </p:txEl>
                                          </p:spTgt>
                                        </p:tgtEl>
                                        <p:attrNameLst>
                                          <p:attrName>style.visibility</p:attrName>
                                        </p:attrNameLst>
                                      </p:cBhvr>
                                      <p:to>
                                        <p:strVal val="visible"/>
                                      </p:to>
                                    </p:set>
                                    <p:animEffect transition="in" filter="wipe(left)">
                                      <p:cBhvr>
                                        <p:cTn id="37" dur="500"/>
                                        <p:tgtEl>
                                          <p:spTgt spid="108558">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108552"/>
                                        </p:tgtEl>
                                        <p:attrNameLst>
                                          <p:attrName>style.visibility</p:attrName>
                                        </p:attrNameLst>
                                      </p:cBhvr>
                                      <p:to>
                                        <p:strVal val="visible"/>
                                      </p:to>
                                    </p:set>
                                    <p:animEffect transition="in" filter="wipe(left)">
                                      <p:cBhvr>
                                        <p:cTn id="42" dur="300"/>
                                        <p:tgtEl>
                                          <p:spTgt spid="108552"/>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32" fill="hold" grpId="0" nodeType="clickEffect">
                                  <p:stCondLst>
                                    <p:cond delay="0"/>
                                  </p:stCondLst>
                                  <p:childTnLst>
                                    <p:set>
                                      <p:cBhvr>
                                        <p:cTn id="46" dur="1" fill="hold">
                                          <p:stCondLst>
                                            <p:cond delay="0"/>
                                          </p:stCondLst>
                                        </p:cTn>
                                        <p:tgtEl>
                                          <p:spTgt spid="108557">
                                            <p:txEl>
                                              <p:pRg st="0" end="0"/>
                                            </p:txEl>
                                          </p:spTgt>
                                        </p:tgtEl>
                                        <p:attrNameLst>
                                          <p:attrName>style.visibility</p:attrName>
                                        </p:attrNameLst>
                                      </p:cBhvr>
                                      <p:to>
                                        <p:strVal val="visible"/>
                                      </p:to>
                                    </p:set>
                                    <p:animEffect transition="in" filter="box(out)">
                                      <p:cBhvr>
                                        <p:cTn id="47" dur="500"/>
                                        <p:tgtEl>
                                          <p:spTgt spid="108557">
                                            <p:txEl>
                                              <p:pRg st="0" end="0"/>
                                            </p:txEl>
                                          </p:spTgt>
                                        </p:tgtEl>
                                      </p:cBhvr>
                                    </p:animEffect>
                                  </p:childTnLst>
                                  <p:subTnLst>
                                    <p:audio>
                                      <p:cMediaNode>
                                        <p:cTn display="0" masterRel="sameClick">
                                          <p:stCondLst>
                                            <p:cond evt="begin" delay="0">
                                              <p:tn val="45"/>
                                            </p:cond>
                                          </p:stCondLst>
                                          <p:endCondLst>
                                            <p:cond evt="onStopAudio" delay="0">
                                              <p:tgtEl>
                                                <p:sldTgt/>
                                              </p:tgtEl>
                                            </p:cond>
                                          </p:endCondLst>
                                        </p:cTn>
                                        <p:tgtEl>
                                          <p:sndTgt r:embed="rId2" name="camera.wav"/>
                                        </p:tgtEl>
                                      </p:cMediaNode>
                                    </p:audio>
                                  </p:sub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08553">
                                            <p:txEl>
                                              <p:pRg st="0" end="0"/>
                                            </p:txEl>
                                          </p:spTgt>
                                        </p:tgtEl>
                                        <p:attrNameLst>
                                          <p:attrName>style.visibility</p:attrName>
                                        </p:attrNameLst>
                                      </p:cBhvr>
                                      <p:to>
                                        <p:strVal val="visible"/>
                                      </p:to>
                                    </p:set>
                                    <p:animEffect transition="in" filter="wipe(left)">
                                      <p:cBhvr>
                                        <p:cTn id="52" dur="500"/>
                                        <p:tgtEl>
                                          <p:spTgt spid="108553">
                                            <p:txEl>
                                              <p:pRg st="0" end="0"/>
                                            </p:txEl>
                                          </p:spTgt>
                                        </p:tgtEl>
                                      </p:cBhvr>
                                    </p:animEffect>
                                  </p:childTnLst>
                                </p:cTn>
                              </p:par>
                            </p:childTnLst>
                          </p:cTn>
                        </p:par>
                        <p:par>
                          <p:cTn id="53" fill="hold">
                            <p:stCondLst>
                              <p:cond delay="500"/>
                            </p:stCondLst>
                            <p:childTnLst>
                              <p:par>
                                <p:cTn id="54" presetID="22" presetClass="entr" presetSubtype="8" fill="hold" grpId="0" nodeType="afterEffect">
                                  <p:stCondLst>
                                    <p:cond delay="0"/>
                                  </p:stCondLst>
                                  <p:childTnLst>
                                    <p:set>
                                      <p:cBhvr>
                                        <p:cTn id="55" dur="1" fill="hold">
                                          <p:stCondLst>
                                            <p:cond delay="0"/>
                                          </p:stCondLst>
                                        </p:cTn>
                                        <p:tgtEl>
                                          <p:spTgt spid="108554">
                                            <p:txEl>
                                              <p:pRg st="0" end="0"/>
                                            </p:txEl>
                                          </p:spTgt>
                                        </p:tgtEl>
                                        <p:attrNameLst>
                                          <p:attrName>style.visibility</p:attrName>
                                        </p:attrNameLst>
                                      </p:cBhvr>
                                      <p:to>
                                        <p:strVal val="visible"/>
                                      </p:to>
                                    </p:set>
                                    <p:animEffect transition="in" filter="wipe(left)">
                                      <p:cBhvr>
                                        <p:cTn id="56" dur="500"/>
                                        <p:tgtEl>
                                          <p:spTgt spid="108554">
                                            <p:txEl>
                                              <p:pRg st="0" end="0"/>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108555">
                                            <p:txEl>
                                              <p:pRg st="0" end="0"/>
                                            </p:txEl>
                                          </p:spTgt>
                                        </p:tgtEl>
                                        <p:attrNameLst>
                                          <p:attrName>style.visibility</p:attrName>
                                        </p:attrNameLst>
                                      </p:cBhvr>
                                      <p:to>
                                        <p:strVal val="visible"/>
                                      </p:to>
                                    </p:set>
                                    <p:animEffect transition="in" filter="wipe(left)">
                                      <p:cBhvr>
                                        <p:cTn id="61" dur="500"/>
                                        <p:tgtEl>
                                          <p:spTgt spid="10855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6" grpId="0"/>
      <p:bldP spid="108547" grpId="0"/>
      <p:bldP spid="108548" grpId="0"/>
      <p:bldP spid="108549" grpId="0"/>
      <p:bldP spid="108550" grpId="0"/>
      <p:bldP spid="108551" grpId="0"/>
      <p:bldP spid="108552" grpId="0"/>
      <p:bldP spid="108553" grpId="0" build="p"/>
      <p:bldP spid="108554" grpId="0" build="p" advAuto="1000"/>
      <p:bldP spid="108555" grpId="0" build="p"/>
      <p:bldP spid="108557" grpId="0" build="p"/>
      <p:bldP spid="108558" grpId="0" build="p"/>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3997325" y="4430713"/>
            <a:ext cx="4457700" cy="1898650"/>
            <a:chOff x="477" y="599"/>
            <a:chExt cx="2808" cy="1196"/>
          </a:xfrm>
        </p:grpSpPr>
        <p:sp>
          <p:nvSpPr>
            <p:cNvPr id="44147" name="Rectangle 3"/>
            <p:cNvSpPr/>
            <p:nvPr/>
          </p:nvSpPr>
          <p:spPr>
            <a:xfrm>
              <a:off x="2707" y="1122"/>
              <a:ext cx="578" cy="472"/>
            </a:xfrm>
            <a:prstGeom prst="rect">
              <a:avLst/>
            </a:prstGeom>
            <a:noFill/>
            <a:ln w="9525">
              <a:noFill/>
            </a:ln>
          </p:spPr>
          <p:txBody>
            <a:bodyPr>
              <a:spAutoFit/>
            </a:bodyPr>
            <a:lstStyle/>
            <a:p>
              <a:pPr>
                <a:lnSpc>
                  <a:spcPct val="60000"/>
                </a:lnSpc>
              </a:pPr>
              <a:r>
                <a:rPr lang="zh-CN" altLang="en-US" b="1" dirty="0">
                  <a:solidFill>
                    <a:srgbClr val="FF0066"/>
                  </a:solidFill>
                  <a:latin typeface="Times New Roman" panose="02020603050405020304" pitchFamily="18" charset="0"/>
                </a:rPr>
                <a:t>  </a:t>
              </a:r>
              <a:r>
                <a:rPr lang="en-US" altLang="zh-CN" b="1" dirty="0">
                  <a:solidFill>
                    <a:srgbClr val="FF0066"/>
                  </a:solidFill>
                  <a:latin typeface="Times New Roman" panose="02020603050405020304" pitchFamily="18" charset="0"/>
                </a:rPr>
                <a:t>+</a:t>
              </a:r>
            </a:p>
            <a:p>
              <a:pPr>
                <a:lnSpc>
                  <a:spcPct val="60000"/>
                </a:lnSpc>
              </a:pPr>
              <a:r>
                <a:rPr lang="en-US" altLang="zh-CN" b="1" dirty="0">
                  <a:solidFill>
                    <a:srgbClr val="0033CC"/>
                  </a:solidFill>
                  <a:latin typeface="Times New Roman" panose="02020603050405020304" pitchFamily="18" charset="0"/>
                </a:rPr>
                <a:t>2V</a:t>
              </a:r>
              <a:endParaRPr lang="en-US" altLang="zh-CN" b="1" baseline="-25000" dirty="0">
                <a:solidFill>
                  <a:srgbClr val="0033CC"/>
                </a:solidFill>
                <a:latin typeface="Times New Roman" panose="02020603050405020304" pitchFamily="18" charset="0"/>
              </a:endParaRPr>
            </a:p>
            <a:p>
              <a:pPr>
                <a:lnSpc>
                  <a:spcPct val="60000"/>
                </a:lnSpc>
              </a:pPr>
              <a:r>
                <a:rPr lang="en-US" altLang="zh-CN" b="1" dirty="0">
                  <a:solidFill>
                    <a:srgbClr val="FF0066"/>
                  </a:solidFill>
                  <a:latin typeface="Times New Roman" panose="02020603050405020304" pitchFamily="18" charset="0"/>
                  <a:cs typeface="Times New Roman" panose="02020603050405020304" pitchFamily="18" charset="0"/>
                </a:rPr>
                <a:t>   –</a:t>
              </a:r>
              <a:endParaRPr lang="en-US" altLang="zh-CN" b="1" dirty="0">
                <a:solidFill>
                  <a:srgbClr val="FF0066"/>
                </a:solidFill>
                <a:latin typeface="Times New Roman" panose="02020603050405020304" pitchFamily="18" charset="0"/>
                <a:ea typeface="Times New Roman" panose="02020603050405020304" pitchFamily="18" charset="0"/>
              </a:endParaRPr>
            </a:p>
          </p:txBody>
        </p:sp>
        <p:sp>
          <p:nvSpPr>
            <p:cNvPr id="44148" name="Rectangle 4"/>
            <p:cNvSpPr/>
            <p:nvPr/>
          </p:nvSpPr>
          <p:spPr>
            <a:xfrm>
              <a:off x="2029" y="599"/>
              <a:ext cx="265" cy="327"/>
            </a:xfrm>
            <a:prstGeom prst="rect">
              <a:avLst/>
            </a:prstGeom>
            <a:noFill/>
            <a:ln w="9525">
              <a:noFill/>
            </a:ln>
          </p:spPr>
          <p:txBody>
            <a:bodyPr wrap="none">
              <a:spAutoFit/>
            </a:bodyPr>
            <a:lstStyle/>
            <a:p>
              <a:r>
                <a:rPr lang="en-US" altLang="zh-CN" sz="2800" b="1" i="1" dirty="0">
                  <a:solidFill>
                    <a:srgbClr val="FF0066"/>
                  </a:solidFill>
                  <a:latin typeface="Times New Roman" panose="02020603050405020304" pitchFamily="18" charset="0"/>
                </a:rPr>
                <a:t>R</a:t>
              </a:r>
            </a:p>
          </p:txBody>
        </p:sp>
        <p:sp>
          <p:nvSpPr>
            <p:cNvPr id="44149" name="Rectangle 5"/>
            <p:cNvSpPr/>
            <p:nvPr/>
          </p:nvSpPr>
          <p:spPr>
            <a:xfrm>
              <a:off x="957" y="934"/>
              <a:ext cx="2159" cy="848"/>
            </a:xfrm>
            <a:prstGeom prst="rect">
              <a:avLst/>
            </a:prstGeom>
            <a:noFill/>
            <a:ln w="2857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4150" name="Line 6"/>
            <p:cNvSpPr/>
            <p:nvPr/>
          </p:nvSpPr>
          <p:spPr>
            <a:xfrm>
              <a:off x="1371" y="945"/>
              <a:ext cx="0" cy="837"/>
            </a:xfrm>
            <a:prstGeom prst="line">
              <a:avLst/>
            </a:prstGeom>
            <a:ln w="28575" cap="flat" cmpd="sng">
              <a:solidFill>
                <a:schemeClr val="tx1"/>
              </a:solidFill>
              <a:prstDash val="solid"/>
              <a:headEnd type="none" w="med" len="med"/>
              <a:tailEnd type="none" w="med" len="med"/>
            </a:ln>
          </p:spPr>
        </p:sp>
        <p:sp>
          <p:nvSpPr>
            <p:cNvPr id="44151" name="Line 7"/>
            <p:cNvSpPr/>
            <p:nvPr/>
          </p:nvSpPr>
          <p:spPr>
            <a:xfrm>
              <a:off x="2665" y="934"/>
              <a:ext cx="0" cy="861"/>
            </a:xfrm>
            <a:prstGeom prst="line">
              <a:avLst/>
            </a:prstGeom>
            <a:ln w="28575" cap="flat" cmpd="sng">
              <a:solidFill>
                <a:schemeClr val="tx1"/>
              </a:solidFill>
              <a:prstDash val="solid"/>
              <a:headEnd type="none" w="med" len="med"/>
              <a:tailEnd type="none" w="med" len="med"/>
            </a:ln>
          </p:spPr>
        </p:sp>
        <p:sp>
          <p:nvSpPr>
            <p:cNvPr id="44152" name="Oval 8"/>
            <p:cNvSpPr/>
            <p:nvPr/>
          </p:nvSpPr>
          <p:spPr>
            <a:xfrm>
              <a:off x="854" y="1397"/>
              <a:ext cx="219" cy="214"/>
            </a:xfrm>
            <a:prstGeom prst="ellipse">
              <a:avLst/>
            </a:prstGeom>
            <a:no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4153" name="Rectangle 9"/>
            <p:cNvSpPr/>
            <p:nvPr/>
          </p:nvSpPr>
          <p:spPr>
            <a:xfrm>
              <a:off x="924" y="1114"/>
              <a:ext cx="104" cy="20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4154" name="Rectangle 10"/>
            <p:cNvSpPr/>
            <p:nvPr/>
          </p:nvSpPr>
          <p:spPr>
            <a:xfrm>
              <a:off x="477" y="1293"/>
              <a:ext cx="577" cy="472"/>
            </a:xfrm>
            <a:prstGeom prst="rect">
              <a:avLst/>
            </a:prstGeom>
            <a:noFill/>
            <a:ln w="9525">
              <a:noFill/>
            </a:ln>
          </p:spPr>
          <p:txBody>
            <a:bodyPr>
              <a:spAutoFit/>
            </a:bodyPr>
            <a:lstStyle/>
            <a:p>
              <a:pPr>
                <a:lnSpc>
                  <a:spcPct val="60000"/>
                </a:lnSpc>
              </a:pPr>
              <a:r>
                <a:rPr lang="zh-CN" altLang="en-US" b="1" dirty="0">
                  <a:solidFill>
                    <a:srgbClr val="FF0066"/>
                  </a:solidFill>
                  <a:latin typeface="Times New Roman" panose="02020603050405020304" pitchFamily="18" charset="0"/>
                </a:rPr>
                <a:t>   </a:t>
              </a:r>
              <a:r>
                <a:rPr lang="en-US" altLang="zh-CN" b="1" dirty="0">
                  <a:solidFill>
                    <a:srgbClr val="FF0066"/>
                  </a:solidFill>
                  <a:latin typeface="Times New Roman" panose="02020603050405020304" pitchFamily="18" charset="0"/>
                </a:rPr>
                <a:t>+</a:t>
              </a:r>
            </a:p>
            <a:p>
              <a:pPr>
                <a:lnSpc>
                  <a:spcPct val="60000"/>
                </a:lnSpc>
              </a:pPr>
              <a:r>
                <a:rPr lang="en-US" altLang="zh-CN" b="1" dirty="0">
                  <a:solidFill>
                    <a:srgbClr val="FF0066"/>
                  </a:solidFill>
                  <a:latin typeface="Times New Roman" panose="02020603050405020304" pitchFamily="18" charset="0"/>
                </a:rPr>
                <a:t> </a:t>
              </a:r>
              <a:r>
                <a:rPr lang="en-US" altLang="zh-CN" b="1" dirty="0">
                  <a:solidFill>
                    <a:srgbClr val="0033CC"/>
                  </a:solidFill>
                  <a:latin typeface="Times New Roman" panose="02020603050405020304" pitchFamily="18" charset="0"/>
                </a:rPr>
                <a:t>8V</a:t>
              </a:r>
              <a:endParaRPr lang="en-US" altLang="zh-CN" b="1" baseline="-25000" dirty="0">
                <a:solidFill>
                  <a:srgbClr val="0033CC"/>
                </a:solidFill>
                <a:latin typeface="Times New Roman" panose="02020603050405020304" pitchFamily="18" charset="0"/>
              </a:endParaRPr>
            </a:p>
            <a:p>
              <a:pPr>
                <a:lnSpc>
                  <a:spcPct val="60000"/>
                </a:lnSpc>
              </a:pPr>
              <a:r>
                <a:rPr lang="en-US" altLang="zh-CN" b="1" dirty="0">
                  <a:solidFill>
                    <a:srgbClr val="FF0066"/>
                  </a:solidFill>
                  <a:latin typeface="Times New Roman" panose="02020603050405020304" pitchFamily="18" charset="0"/>
                  <a:cs typeface="Times New Roman" panose="02020603050405020304" pitchFamily="18" charset="0"/>
                </a:rPr>
                <a:t>   –</a:t>
              </a:r>
              <a:endParaRPr lang="en-US" altLang="zh-CN" b="1" dirty="0">
                <a:solidFill>
                  <a:srgbClr val="FF0066"/>
                </a:solidFill>
                <a:latin typeface="Times New Roman" panose="02020603050405020304" pitchFamily="18" charset="0"/>
                <a:ea typeface="Times New Roman" panose="02020603050405020304" pitchFamily="18" charset="0"/>
              </a:endParaRPr>
            </a:p>
          </p:txBody>
        </p:sp>
        <p:sp>
          <p:nvSpPr>
            <p:cNvPr id="44155" name="Oval 11"/>
            <p:cNvSpPr/>
            <p:nvPr/>
          </p:nvSpPr>
          <p:spPr>
            <a:xfrm>
              <a:off x="3013" y="1214"/>
              <a:ext cx="218" cy="214"/>
            </a:xfrm>
            <a:prstGeom prst="ellipse">
              <a:avLst/>
            </a:prstGeom>
            <a:no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4156" name="Rectangle 12"/>
            <p:cNvSpPr/>
            <p:nvPr/>
          </p:nvSpPr>
          <p:spPr>
            <a:xfrm>
              <a:off x="573" y="1057"/>
              <a:ext cx="450" cy="288"/>
            </a:xfrm>
            <a:prstGeom prst="rect">
              <a:avLst/>
            </a:prstGeom>
            <a:noFill/>
            <a:ln w="9525">
              <a:noFill/>
            </a:ln>
          </p:spPr>
          <p:txBody>
            <a:bodyPr>
              <a:spAutoFit/>
            </a:bodyPr>
            <a:lstStyle/>
            <a:p>
              <a:r>
                <a:rPr lang="en-US" altLang="zh-CN" b="1" dirty="0">
                  <a:solidFill>
                    <a:srgbClr val="0033CC"/>
                  </a:solidFill>
                  <a:latin typeface="Times New Roman" panose="02020603050405020304" pitchFamily="18" charset="0"/>
                  <a:sym typeface="Symbol" panose="05050102010706020507" pitchFamily="18" charset="2"/>
                </a:rPr>
                <a:t>2</a:t>
              </a:r>
            </a:p>
          </p:txBody>
        </p:sp>
        <p:sp>
          <p:nvSpPr>
            <p:cNvPr id="44157" name="Rectangle 13"/>
            <p:cNvSpPr/>
            <p:nvPr/>
          </p:nvSpPr>
          <p:spPr>
            <a:xfrm>
              <a:off x="2630" y="1250"/>
              <a:ext cx="104" cy="20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4158" name="Rectangle 14"/>
            <p:cNvSpPr/>
            <p:nvPr/>
          </p:nvSpPr>
          <p:spPr>
            <a:xfrm>
              <a:off x="2201" y="1201"/>
              <a:ext cx="450" cy="288"/>
            </a:xfrm>
            <a:prstGeom prst="rect">
              <a:avLst/>
            </a:prstGeom>
            <a:noFill/>
            <a:ln w="9525">
              <a:noFill/>
            </a:ln>
          </p:spPr>
          <p:txBody>
            <a:bodyPr>
              <a:spAutoFit/>
            </a:bodyPr>
            <a:lstStyle/>
            <a:p>
              <a:r>
                <a:rPr lang="en-US" altLang="zh-CN" b="1" dirty="0">
                  <a:solidFill>
                    <a:srgbClr val="0033CC"/>
                  </a:solidFill>
                  <a:latin typeface="Times New Roman" panose="02020603050405020304" pitchFamily="18" charset="0"/>
                  <a:sym typeface="Symbol" panose="05050102010706020507" pitchFamily="18" charset="2"/>
                </a:rPr>
                <a:t>4</a:t>
              </a:r>
            </a:p>
          </p:txBody>
        </p:sp>
        <p:sp>
          <p:nvSpPr>
            <p:cNvPr id="44159" name="Oval 15"/>
            <p:cNvSpPr/>
            <p:nvPr/>
          </p:nvSpPr>
          <p:spPr>
            <a:xfrm>
              <a:off x="1267" y="1250"/>
              <a:ext cx="219" cy="214"/>
            </a:xfrm>
            <a:prstGeom prst="ellipse">
              <a:avLst/>
            </a:prstGeom>
            <a:solidFill>
              <a:schemeClr val="bg1"/>
            </a:solid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4160" name="Rectangle 16"/>
            <p:cNvSpPr/>
            <p:nvPr/>
          </p:nvSpPr>
          <p:spPr>
            <a:xfrm rot="-5400000">
              <a:off x="1972" y="830"/>
              <a:ext cx="101" cy="208"/>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4161" name="Line 17"/>
            <p:cNvSpPr/>
            <p:nvPr/>
          </p:nvSpPr>
          <p:spPr>
            <a:xfrm>
              <a:off x="1267" y="1358"/>
              <a:ext cx="214" cy="0"/>
            </a:xfrm>
            <a:prstGeom prst="line">
              <a:avLst/>
            </a:prstGeom>
            <a:ln w="38100" cap="flat" cmpd="sng">
              <a:solidFill>
                <a:schemeClr val="tx1"/>
              </a:solidFill>
              <a:prstDash val="solid"/>
              <a:headEnd type="none" w="med" len="med"/>
              <a:tailEnd type="none" w="med" len="med"/>
            </a:ln>
          </p:spPr>
        </p:sp>
        <p:sp>
          <p:nvSpPr>
            <p:cNvPr id="44162" name="Rectangle 18"/>
            <p:cNvSpPr/>
            <p:nvPr/>
          </p:nvSpPr>
          <p:spPr>
            <a:xfrm>
              <a:off x="1482" y="1207"/>
              <a:ext cx="351" cy="288"/>
            </a:xfrm>
            <a:prstGeom prst="rect">
              <a:avLst/>
            </a:prstGeom>
            <a:noFill/>
            <a:ln w="9525">
              <a:noFill/>
            </a:ln>
          </p:spPr>
          <p:txBody>
            <a:bodyPr wrap="none">
              <a:spAutoFit/>
            </a:bodyPr>
            <a:lstStyle/>
            <a:p>
              <a:r>
                <a:rPr lang="en-US" altLang="zh-CN" b="1" dirty="0">
                  <a:solidFill>
                    <a:srgbClr val="0033CC"/>
                  </a:solidFill>
                  <a:latin typeface="Times New Roman" panose="02020603050405020304" pitchFamily="18" charset="0"/>
                  <a:sym typeface="Symbol" panose="05050102010706020507" pitchFamily="18" charset="2"/>
                </a:rPr>
                <a:t>2A</a:t>
              </a:r>
            </a:p>
          </p:txBody>
        </p:sp>
        <p:sp>
          <p:nvSpPr>
            <p:cNvPr id="44163" name="Line 19"/>
            <p:cNvSpPr/>
            <p:nvPr/>
          </p:nvSpPr>
          <p:spPr>
            <a:xfrm flipV="1">
              <a:off x="1371" y="1030"/>
              <a:ext cx="0" cy="158"/>
            </a:xfrm>
            <a:prstGeom prst="line">
              <a:avLst/>
            </a:prstGeom>
            <a:ln w="28575" cap="flat" cmpd="sng">
              <a:solidFill>
                <a:schemeClr val="tx1"/>
              </a:solidFill>
              <a:prstDash val="solid"/>
              <a:headEnd type="none" w="med" len="med"/>
              <a:tailEnd type="stealth" w="med" len="lg"/>
            </a:ln>
          </p:spPr>
        </p:sp>
        <p:sp>
          <p:nvSpPr>
            <p:cNvPr id="44164" name="Line 20"/>
            <p:cNvSpPr/>
            <p:nvPr/>
          </p:nvSpPr>
          <p:spPr>
            <a:xfrm rot="5400000" flipV="1">
              <a:off x="2303" y="854"/>
              <a:ext cx="0" cy="162"/>
            </a:xfrm>
            <a:prstGeom prst="line">
              <a:avLst/>
            </a:prstGeom>
            <a:ln w="28575" cap="flat" cmpd="sng">
              <a:solidFill>
                <a:srgbClr val="FF0066"/>
              </a:solidFill>
              <a:prstDash val="solid"/>
              <a:headEnd type="none" w="med" len="med"/>
              <a:tailEnd type="stealth" w="med" len="lg"/>
            </a:ln>
          </p:spPr>
        </p:sp>
        <p:sp>
          <p:nvSpPr>
            <p:cNvPr id="44165" name="Rectangle 21"/>
            <p:cNvSpPr/>
            <p:nvPr/>
          </p:nvSpPr>
          <p:spPr>
            <a:xfrm>
              <a:off x="2155" y="938"/>
              <a:ext cx="184" cy="288"/>
            </a:xfrm>
            <a:prstGeom prst="rect">
              <a:avLst/>
            </a:prstGeom>
            <a:noFill/>
            <a:ln w="9525">
              <a:noFill/>
            </a:ln>
          </p:spPr>
          <p:txBody>
            <a:bodyPr>
              <a:spAutoFit/>
            </a:bodyPr>
            <a:lstStyle/>
            <a:p>
              <a:r>
                <a:rPr lang="en-US" altLang="zh-CN" b="1" i="1" dirty="0">
                  <a:solidFill>
                    <a:srgbClr val="FF0066"/>
                  </a:solidFill>
                  <a:latin typeface="Times New Roman" panose="02020603050405020304" pitchFamily="18" charset="0"/>
                  <a:sym typeface="Symbol" panose="05050102010706020507" pitchFamily="18" charset="2"/>
                </a:rPr>
                <a:t>I</a:t>
              </a:r>
            </a:p>
          </p:txBody>
        </p:sp>
      </p:grpSp>
      <p:grpSp>
        <p:nvGrpSpPr>
          <p:cNvPr id="3" name="Group 22"/>
          <p:cNvGrpSpPr/>
          <p:nvPr/>
        </p:nvGrpSpPr>
        <p:grpSpPr>
          <a:xfrm>
            <a:off x="5180013" y="5219700"/>
            <a:ext cx="939800" cy="766763"/>
            <a:chOff x="3530" y="3116"/>
            <a:chExt cx="592" cy="483"/>
          </a:xfrm>
        </p:grpSpPr>
        <p:grpSp>
          <p:nvGrpSpPr>
            <p:cNvPr id="44142" name="Group 23"/>
            <p:cNvGrpSpPr/>
            <p:nvPr/>
          </p:nvGrpSpPr>
          <p:grpSpPr>
            <a:xfrm>
              <a:off x="3530" y="3116"/>
              <a:ext cx="303" cy="435"/>
              <a:chOff x="1488" y="3469"/>
              <a:chExt cx="303" cy="357"/>
            </a:xfrm>
          </p:grpSpPr>
          <p:sp>
            <p:nvSpPr>
              <p:cNvPr id="44144" name="Rectangle 24"/>
              <p:cNvSpPr/>
              <p:nvPr/>
            </p:nvSpPr>
            <p:spPr>
              <a:xfrm>
                <a:off x="1488" y="3477"/>
                <a:ext cx="303" cy="319"/>
              </a:xfrm>
              <a:prstGeom prst="rect">
                <a:avLst/>
              </a:prstGeom>
              <a:solidFill>
                <a:srgbClr val="EBF7FF"/>
              </a:solidFill>
              <a:ln w="9525">
                <a:noFill/>
              </a:ln>
            </p:spPr>
            <p:txBody>
              <a:bodyPr wrap="none" anchor="ctr" anchorCtr="0"/>
              <a:lstStyle/>
              <a:p>
                <a:endParaRPr lang="zh-CN" altLang="en-US" dirty="0">
                  <a:latin typeface="Times New Roman" panose="02020603050405020304" pitchFamily="18" charset="0"/>
                </a:endParaRPr>
              </a:p>
            </p:txBody>
          </p:sp>
          <p:sp>
            <p:nvSpPr>
              <p:cNvPr id="44145" name="Oval 25"/>
              <p:cNvSpPr/>
              <p:nvPr/>
            </p:nvSpPr>
            <p:spPr>
              <a:xfrm>
                <a:off x="1610" y="3469"/>
                <a:ext cx="56" cy="56"/>
              </a:xfrm>
              <a:prstGeom prst="ellipse">
                <a:avLst/>
              </a:prstGeom>
              <a:solidFill>
                <a:srgbClr val="EBF7FF"/>
              </a:solidFill>
              <a:ln w="9525"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4146" name="Oval 26"/>
              <p:cNvSpPr/>
              <p:nvPr/>
            </p:nvSpPr>
            <p:spPr>
              <a:xfrm>
                <a:off x="1610" y="3770"/>
                <a:ext cx="56" cy="56"/>
              </a:xfrm>
              <a:prstGeom prst="ellipse">
                <a:avLst/>
              </a:prstGeom>
              <a:solidFill>
                <a:srgbClr val="EBF7FF"/>
              </a:solidFill>
              <a:ln w="9525"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sp>
          <p:nvSpPr>
            <p:cNvPr id="44143" name="Rectangle 27"/>
            <p:cNvSpPr/>
            <p:nvPr/>
          </p:nvSpPr>
          <p:spPr>
            <a:xfrm>
              <a:off x="3845" y="3215"/>
              <a:ext cx="277" cy="384"/>
            </a:xfrm>
            <a:prstGeom prst="rect">
              <a:avLst/>
            </a:prstGeom>
            <a:solidFill>
              <a:srgbClr val="EBF7FF"/>
            </a:solidFill>
            <a:ln w="9525">
              <a:noFill/>
            </a:ln>
          </p:spPr>
          <p:txBody>
            <a:bodyPr wrap="none" anchor="ctr" anchorCtr="0"/>
            <a:lstStyle/>
            <a:p>
              <a:endParaRPr lang="zh-CN" altLang="en-US" dirty="0">
                <a:latin typeface="Times New Roman" panose="02020603050405020304" pitchFamily="18" charset="0"/>
              </a:endParaRPr>
            </a:p>
          </p:txBody>
        </p:sp>
      </p:grpSp>
      <p:grpSp>
        <p:nvGrpSpPr>
          <p:cNvPr id="5" name="Group 28"/>
          <p:cNvGrpSpPr/>
          <p:nvPr/>
        </p:nvGrpSpPr>
        <p:grpSpPr>
          <a:xfrm>
            <a:off x="4137025" y="5551488"/>
            <a:ext cx="896938" cy="679450"/>
            <a:chOff x="2867" y="3337"/>
            <a:chExt cx="565" cy="428"/>
          </a:xfrm>
        </p:grpSpPr>
        <p:grpSp>
          <p:nvGrpSpPr>
            <p:cNvPr id="44138" name="Group 29"/>
            <p:cNvGrpSpPr/>
            <p:nvPr/>
          </p:nvGrpSpPr>
          <p:grpSpPr>
            <a:xfrm>
              <a:off x="3129" y="3346"/>
              <a:ext cx="303" cy="419"/>
              <a:chOff x="2673" y="3364"/>
              <a:chExt cx="303" cy="419"/>
            </a:xfrm>
          </p:grpSpPr>
          <p:sp>
            <p:nvSpPr>
              <p:cNvPr id="44140" name="Rectangle 30"/>
              <p:cNvSpPr/>
              <p:nvPr/>
            </p:nvSpPr>
            <p:spPr>
              <a:xfrm>
                <a:off x="2673" y="3385"/>
                <a:ext cx="303" cy="319"/>
              </a:xfrm>
              <a:prstGeom prst="rect">
                <a:avLst/>
              </a:prstGeom>
              <a:solidFill>
                <a:srgbClr val="EBF7FF"/>
              </a:solidFill>
              <a:ln w="9525">
                <a:noFill/>
              </a:ln>
            </p:spPr>
            <p:txBody>
              <a:bodyPr wrap="none" anchor="ctr" anchorCtr="0"/>
              <a:lstStyle/>
              <a:p>
                <a:endParaRPr lang="zh-CN" altLang="en-US" dirty="0">
                  <a:latin typeface="Times New Roman" panose="02020603050405020304" pitchFamily="18" charset="0"/>
                </a:endParaRPr>
              </a:p>
            </p:txBody>
          </p:sp>
          <p:sp>
            <p:nvSpPr>
              <p:cNvPr id="44141" name="Line 31"/>
              <p:cNvSpPr/>
              <p:nvPr/>
            </p:nvSpPr>
            <p:spPr>
              <a:xfrm flipH="1">
                <a:off x="2802" y="3364"/>
                <a:ext cx="0" cy="419"/>
              </a:xfrm>
              <a:prstGeom prst="line">
                <a:avLst/>
              </a:prstGeom>
              <a:ln w="28575" cap="flat" cmpd="sng">
                <a:solidFill>
                  <a:schemeClr val="tx1"/>
                </a:solidFill>
                <a:prstDash val="solid"/>
                <a:headEnd type="none" w="med" len="med"/>
                <a:tailEnd type="none" w="med" len="med"/>
              </a:ln>
            </p:spPr>
          </p:sp>
        </p:grpSp>
        <p:sp>
          <p:nvSpPr>
            <p:cNvPr id="44139" name="Rectangle 32"/>
            <p:cNvSpPr/>
            <p:nvPr/>
          </p:nvSpPr>
          <p:spPr>
            <a:xfrm>
              <a:off x="2867" y="3337"/>
              <a:ext cx="277" cy="384"/>
            </a:xfrm>
            <a:prstGeom prst="rect">
              <a:avLst/>
            </a:prstGeom>
            <a:solidFill>
              <a:srgbClr val="EBF7FF"/>
            </a:solidFill>
            <a:ln w="9525">
              <a:noFill/>
            </a:ln>
          </p:spPr>
          <p:txBody>
            <a:bodyPr wrap="none" anchor="ctr" anchorCtr="0"/>
            <a:lstStyle/>
            <a:p>
              <a:endParaRPr lang="zh-CN" altLang="en-US" dirty="0">
                <a:latin typeface="Times New Roman" panose="02020603050405020304" pitchFamily="18" charset="0"/>
              </a:endParaRPr>
            </a:p>
          </p:txBody>
        </p:sp>
      </p:grpSp>
      <p:grpSp>
        <p:nvGrpSpPr>
          <p:cNvPr id="7" name="Group 33"/>
          <p:cNvGrpSpPr/>
          <p:nvPr/>
        </p:nvGrpSpPr>
        <p:grpSpPr>
          <a:xfrm>
            <a:off x="7646988" y="5281613"/>
            <a:ext cx="839787" cy="665162"/>
            <a:chOff x="5080" y="3168"/>
            <a:chExt cx="529" cy="419"/>
          </a:xfrm>
        </p:grpSpPr>
        <p:grpSp>
          <p:nvGrpSpPr>
            <p:cNvPr id="44134" name="Group 34"/>
            <p:cNvGrpSpPr/>
            <p:nvPr/>
          </p:nvGrpSpPr>
          <p:grpSpPr>
            <a:xfrm>
              <a:off x="5280" y="3168"/>
              <a:ext cx="329" cy="419"/>
              <a:chOff x="2673" y="3364"/>
              <a:chExt cx="303" cy="419"/>
            </a:xfrm>
          </p:grpSpPr>
          <p:sp>
            <p:nvSpPr>
              <p:cNvPr id="44136" name="Rectangle 35"/>
              <p:cNvSpPr/>
              <p:nvPr/>
            </p:nvSpPr>
            <p:spPr>
              <a:xfrm>
                <a:off x="2673" y="3385"/>
                <a:ext cx="303" cy="319"/>
              </a:xfrm>
              <a:prstGeom prst="rect">
                <a:avLst/>
              </a:prstGeom>
              <a:solidFill>
                <a:srgbClr val="EBF7FF"/>
              </a:solidFill>
              <a:ln w="9525">
                <a:noFill/>
              </a:ln>
            </p:spPr>
            <p:txBody>
              <a:bodyPr wrap="none" anchor="ctr" anchorCtr="0"/>
              <a:lstStyle/>
              <a:p>
                <a:endParaRPr lang="zh-CN" altLang="en-US" dirty="0">
                  <a:latin typeface="Times New Roman" panose="02020603050405020304" pitchFamily="18" charset="0"/>
                </a:endParaRPr>
              </a:p>
            </p:txBody>
          </p:sp>
          <p:sp>
            <p:nvSpPr>
              <p:cNvPr id="44137" name="Line 36"/>
              <p:cNvSpPr/>
              <p:nvPr/>
            </p:nvSpPr>
            <p:spPr>
              <a:xfrm flipH="1">
                <a:off x="2802" y="3364"/>
                <a:ext cx="0" cy="419"/>
              </a:xfrm>
              <a:prstGeom prst="line">
                <a:avLst/>
              </a:prstGeom>
              <a:ln w="28575" cap="flat" cmpd="sng">
                <a:solidFill>
                  <a:schemeClr val="tx1"/>
                </a:solidFill>
                <a:prstDash val="solid"/>
                <a:headEnd type="none" w="med" len="med"/>
                <a:tailEnd type="none" w="med" len="med"/>
              </a:ln>
            </p:spPr>
          </p:sp>
        </p:grpSp>
        <p:sp>
          <p:nvSpPr>
            <p:cNvPr id="44135" name="Rectangle 37"/>
            <p:cNvSpPr/>
            <p:nvPr/>
          </p:nvSpPr>
          <p:spPr>
            <a:xfrm>
              <a:off x="5080" y="3180"/>
              <a:ext cx="277" cy="384"/>
            </a:xfrm>
            <a:prstGeom prst="rect">
              <a:avLst/>
            </a:prstGeom>
            <a:solidFill>
              <a:srgbClr val="EBF7FF"/>
            </a:solidFill>
            <a:ln w="9525">
              <a:noFill/>
            </a:ln>
          </p:spPr>
          <p:txBody>
            <a:bodyPr wrap="none" anchor="ctr" anchorCtr="0"/>
            <a:lstStyle/>
            <a:p>
              <a:endParaRPr lang="zh-CN" altLang="en-US" dirty="0">
                <a:latin typeface="Times New Roman" panose="02020603050405020304" pitchFamily="18" charset="0"/>
              </a:endParaRPr>
            </a:p>
          </p:txBody>
        </p:sp>
      </p:grpSp>
      <p:grpSp>
        <p:nvGrpSpPr>
          <p:cNvPr id="9" name="Group 38"/>
          <p:cNvGrpSpPr/>
          <p:nvPr/>
        </p:nvGrpSpPr>
        <p:grpSpPr>
          <a:xfrm>
            <a:off x="5589588" y="4576763"/>
            <a:ext cx="1684337" cy="782637"/>
            <a:chOff x="4272" y="2160"/>
            <a:chExt cx="1061" cy="541"/>
          </a:xfrm>
        </p:grpSpPr>
        <p:sp>
          <p:nvSpPr>
            <p:cNvPr id="44129" name="Rectangle 39"/>
            <p:cNvSpPr/>
            <p:nvPr/>
          </p:nvSpPr>
          <p:spPr>
            <a:xfrm>
              <a:off x="4272" y="2160"/>
              <a:ext cx="1061" cy="541"/>
            </a:xfrm>
            <a:prstGeom prst="rect">
              <a:avLst/>
            </a:prstGeom>
            <a:solidFill>
              <a:srgbClr val="FFFFCC"/>
            </a:solidFill>
            <a:ln w="9525">
              <a:noFill/>
            </a:ln>
          </p:spPr>
          <p:txBody>
            <a:bodyPr wrap="none" anchor="ctr" anchorCtr="0"/>
            <a:lstStyle/>
            <a:p>
              <a:endParaRPr lang="zh-CN" altLang="en-US" dirty="0">
                <a:latin typeface="Times New Roman" panose="02020603050405020304" pitchFamily="18" charset="0"/>
              </a:endParaRPr>
            </a:p>
          </p:txBody>
        </p:sp>
        <p:sp>
          <p:nvSpPr>
            <p:cNvPr id="44130" name="Oval 40"/>
            <p:cNvSpPr/>
            <p:nvPr/>
          </p:nvSpPr>
          <p:spPr>
            <a:xfrm>
              <a:off x="4272" y="2389"/>
              <a:ext cx="56" cy="46"/>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4131" name="Oval 41"/>
            <p:cNvSpPr/>
            <p:nvPr/>
          </p:nvSpPr>
          <p:spPr>
            <a:xfrm>
              <a:off x="5277" y="2392"/>
              <a:ext cx="56" cy="53"/>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4132" name="Rectangle 42"/>
            <p:cNvSpPr/>
            <p:nvPr/>
          </p:nvSpPr>
          <p:spPr>
            <a:xfrm>
              <a:off x="4394" y="2321"/>
              <a:ext cx="212" cy="316"/>
            </a:xfrm>
            <a:prstGeom prst="rect">
              <a:avLst/>
            </a:prstGeom>
            <a:noFill/>
            <a:ln w="9525">
              <a:noFill/>
            </a:ln>
          </p:spPr>
          <p:txBody>
            <a:bodyPr wrap="none">
              <a:spAutoFit/>
            </a:bodyPr>
            <a:lstStyle/>
            <a:p>
              <a:r>
                <a:rPr lang="en-US" altLang="zh-CN" b="1" dirty="0">
                  <a:solidFill>
                    <a:srgbClr val="996600"/>
                  </a:solidFill>
                  <a:latin typeface="Times New Roman" panose="02020603050405020304" pitchFamily="18" charset="0"/>
                </a:rPr>
                <a:t>a</a:t>
              </a:r>
            </a:p>
          </p:txBody>
        </p:sp>
        <p:sp>
          <p:nvSpPr>
            <p:cNvPr id="44133" name="Rectangle 43"/>
            <p:cNvSpPr/>
            <p:nvPr/>
          </p:nvSpPr>
          <p:spPr>
            <a:xfrm>
              <a:off x="5009" y="2317"/>
              <a:ext cx="223" cy="316"/>
            </a:xfrm>
            <a:prstGeom prst="rect">
              <a:avLst/>
            </a:prstGeom>
            <a:noFill/>
            <a:ln w="9525">
              <a:noFill/>
            </a:ln>
          </p:spPr>
          <p:txBody>
            <a:bodyPr wrap="none">
              <a:spAutoFit/>
            </a:bodyPr>
            <a:lstStyle/>
            <a:p>
              <a:r>
                <a:rPr lang="en-US" altLang="zh-CN" b="1" dirty="0">
                  <a:solidFill>
                    <a:srgbClr val="996600"/>
                  </a:solidFill>
                  <a:latin typeface="Times New Roman" panose="02020603050405020304" pitchFamily="18" charset="0"/>
                </a:rPr>
                <a:t>b</a:t>
              </a:r>
            </a:p>
          </p:txBody>
        </p:sp>
      </p:grpSp>
      <p:sp>
        <p:nvSpPr>
          <p:cNvPr id="109612" name="Rectangle 44"/>
          <p:cNvSpPr/>
          <p:nvPr/>
        </p:nvSpPr>
        <p:spPr>
          <a:xfrm>
            <a:off x="6500813" y="4062413"/>
            <a:ext cx="444500" cy="457200"/>
          </a:xfrm>
          <a:prstGeom prst="rect">
            <a:avLst/>
          </a:prstGeom>
          <a:noFill/>
          <a:ln w="9525">
            <a:noFill/>
          </a:ln>
        </p:spPr>
        <p:txBody>
          <a:bodyPr wrap="none">
            <a:spAutoFit/>
          </a:bodyPr>
          <a:lstStyle/>
          <a:p>
            <a:r>
              <a:rPr lang="en-US" altLang="zh-CN" b="1" i="1" dirty="0">
                <a:solidFill>
                  <a:srgbClr val="FF0066"/>
                </a:solidFill>
                <a:latin typeface="Times New Roman" panose="02020603050405020304" pitchFamily="18" charset="0"/>
              </a:rPr>
              <a:t>R</a:t>
            </a:r>
            <a:r>
              <a:rPr lang="en-US" altLang="zh-CN" b="1" baseline="-25000" dirty="0">
                <a:solidFill>
                  <a:srgbClr val="FF0066"/>
                </a:solidFill>
                <a:latin typeface="Times New Roman" panose="02020603050405020304" pitchFamily="18" charset="0"/>
              </a:rPr>
              <a:t>i</a:t>
            </a:r>
          </a:p>
        </p:txBody>
      </p:sp>
      <p:sp>
        <p:nvSpPr>
          <p:cNvPr id="109613" name="Text Box 45"/>
          <p:cNvSpPr txBox="1"/>
          <p:nvPr/>
        </p:nvSpPr>
        <p:spPr>
          <a:xfrm>
            <a:off x="892175" y="5578475"/>
            <a:ext cx="3270250" cy="946150"/>
          </a:xfrm>
          <a:prstGeom prst="rect">
            <a:avLst/>
          </a:prstGeom>
          <a:noFill/>
          <a:ln w="9525">
            <a:noFill/>
          </a:ln>
        </p:spPr>
        <p:txBody>
          <a:bodyPr>
            <a:spAutoFit/>
          </a:bodyPr>
          <a:lstStyle/>
          <a:p>
            <a:r>
              <a:rPr lang="en-US" altLang="zh-CN" sz="2800" b="1" dirty="0">
                <a:solidFill>
                  <a:srgbClr val="0033CC"/>
                </a:solidFill>
                <a:latin typeface="Times New Roman" panose="02020603050405020304" pitchFamily="18" charset="0"/>
              </a:rPr>
              <a:t>3</a:t>
            </a:r>
            <a:r>
              <a:rPr lang="zh-CN" altLang="en-US" sz="2800" b="1" dirty="0">
                <a:solidFill>
                  <a:srgbClr val="0033CC"/>
                </a:solidFill>
                <a:latin typeface="Times New Roman" panose="02020603050405020304" pitchFamily="18" charset="0"/>
              </a:rPr>
              <a:t>、将待求支路接</a:t>
            </a:r>
          </a:p>
          <a:p>
            <a:r>
              <a:rPr lang="zh-CN" altLang="en-US" sz="2800" b="1" dirty="0">
                <a:solidFill>
                  <a:srgbClr val="0033CC"/>
                </a:solidFill>
                <a:latin typeface="Times New Roman" panose="02020603050405020304" pitchFamily="18" charset="0"/>
              </a:rPr>
              <a:t>     入 等效电路</a:t>
            </a:r>
          </a:p>
        </p:txBody>
      </p:sp>
      <p:graphicFrame>
        <p:nvGraphicFramePr>
          <p:cNvPr id="109614" name="Object 46"/>
          <p:cNvGraphicFramePr/>
          <p:nvPr/>
        </p:nvGraphicFramePr>
        <p:xfrm>
          <a:off x="1804988" y="5057775"/>
          <a:ext cx="1160462" cy="428625"/>
        </p:xfrm>
        <a:graphic>
          <a:graphicData uri="http://schemas.openxmlformats.org/presentationml/2006/ole">
            <mc:AlternateContent xmlns:mc="http://schemas.openxmlformats.org/markup-compatibility/2006">
              <mc:Choice xmlns:v="urn:schemas-microsoft-com:vml" Requires="v">
                <p:oleObj spid="_x0000_s47147" r:id="rId4" imgW="583565" imgH="215900" progId="Equation.3">
                  <p:embed/>
                </p:oleObj>
              </mc:Choice>
              <mc:Fallback>
                <p:oleObj r:id="rId4" imgW="583565" imgH="215900" progId="Equation.3">
                  <p:embed/>
                  <p:pic>
                    <p:nvPicPr>
                      <p:cNvPr id="0" name="图片 3100"/>
                      <p:cNvPicPr/>
                      <p:nvPr/>
                    </p:nvPicPr>
                    <p:blipFill>
                      <a:blip r:embed="rId5"/>
                      <a:stretch>
                        <a:fillRect/>
                      </a:stretch>
                    </p:blipFill>
                    <p:spPr>
                      <a:xfrm>
                        <a:off x="1804988" y="5057775"/>
                        <a:ext cx="1160462" cy="428625"/>
                      </a:xfrm>
                      <a:prstGeom prst="rect">
                        <a:avLst/>
                      </a:prstGeom>
                      <a:noFill/>
                      <a:ln w="38100">
                        <a:noFill/>
                        <a:miter/>
                      </a:ln>
                    </p:spPr>
                  </p:pic>
                </p:oleObj>
              </mc:Fallback>
            </mc:AlternateContent>
          </a:graphicData>
        </a:graphic>
      </p:graphicFrame>
      <p:sp>
        <p:nvSpPr>
          <p:cNvPr id="109615" name="Text Box 47"/>
          <p:cNvSpPr txBox="1"/>
          <p:nvPr/>
        </p:nvSpPr>
        <p:spPr>
          <a:xfrm>
            <a:off x="1044575" y="4438650"/>
            <a:ext cx="2613025" cy="519113"/>
          </a:xfrm>
          <a:prstGeom prst="rect">
            <a:avLst/>
          </a:prstGeom>
          <a:noFill/>
          <a:ln w="9525">
            <a:noFill/>
          </a:ln>
        </p:spPr>
        <p:txBody>
          <a:bodyPr>
            <a:spAutoFit/>
          </a:bodyPr>
          <a:lstStyle/>
          <a:p>
            <a:r>
              <a:rPr lang="en-US" altLang="zh-CN" sz="2800" b="1" dirty="0">
                <a:solidFill>
                  <a:srgbClr val="0033CC"/>
                </a:solidFill>
                <a:latin typeface="Times New Roman" panose="02020603050405020304" pitchFamily="18" charset="0"/>
              </a:rPr>
              <a:t>2</a:t>
            </a:r>
            <a:r>
              <a:rPr lang="zh-CN" altLang="en-US" sz="2800" b="1" dirty="0">
                <a:solidFill>
                  <a:srgbClr val="0033CC"/>
                </a:solidFill>
                <a:latin typeface="Times New Roman" panose="02020603050405020304" pitchFamily="18" charset="0"/>
              </a:rPr>
              <a:t>、求等效电阻</a:t>
            </a:r>
          </a:p>
        </p:txBody>
      </p:sp>
      <p:graphicFrame>
        <p:nvGraphicFramePr>
          <p:cNvPr id="109616" name="Object 48"/>
          <p:cNvGraphicFramePr/>
          <p:nvPr/>
        </p:nvGraphicFramePr>
        <p:xfrm>
          <a:off x="1046163" y="3795713"/>
          <a:ext cx="4849812" cy="557212"/>
        </p:xfrm>
        <a:graphic>
          <a:graphicData uri="http://schemas.openxmlformats.org/presentationml/2006/ole">
            <mc:AlternateContent xmlns:mc="http://schemas.openxmlformats.org/markup-compatibility/2006">
              <mc:Choice xmlns:v="urn:schemas-microsoft-com:vml" Requires="v">
                <p:oleObj spid="_x0000_s47148" r:id="rId6" imgW="1993900" imgH="228600" progId="Equation.3">
                  <p:embed/>
                </p:oleObj>
              </mc:Choice>
              <mc:Fallback>
                <p:oleObj r:id="rId6" imgW="1993900" imgH="228600" progId="Equation.3">
                  <p:embed/>
                  <p:pic>
                    <p:nvPicPr>
                      <p:cNvPr id="0" name="图片 3101"/>
                      <p:cNvPicPr/>
                      <p:nvPr/>
                    </p:nvPicPr>
                    <p:blipFill>
                      <a:blip r:embed="rId7"/>
                      <a:stretch>
                        <a:fillRect/>
                      </a:stretch>
                    </p:blipFill>
                    <p:spPr>
                      <a:xfrm>
                        <a:off x="1046163" y="3795713"/>
                        <a:ext cx="4849812" cy="557212"/>
                      </a:xfrm>
                      <a:prstGeom prst="rect">
                        <a:avLst/>
                      </a:prstGeom>
                      <a:noFill/>
                      <a:ln w="38100">
                        <a:noFill/>
                        <a:miter/>
                      </a:ln>
                    </p:spPr>
                  </p:pic>
                </p:oleObj>
              </mc:Fallback>
            </mc:AlternateContent>
          </a:graphicData>
        </a:graphic>
      </p:graphicFrame>
      <p:sp>
        <p:nvSpPr>
          <p:cNvPr id="109617" name="Text Box 49"/>
          <p:cNvSpPr txBox="1"/>
          <p:nvPr/>
        </p:nvSpPr>
        <p:spPr>
          <a:xfrm>
            <a:off x="315913" y="537210"/>
            <a:ext cx="8432800" cy="519113"/>
          </a:xfrm>
          <a:prstGeom prst="rect">
            <a:avLst/>
          </a:prstGeom>
          <a:noFill/>
          <a:ln w="9525">
            <a:noFill/>
          </a:ln>
        </p:spPr>
        <p:txBody>
          <a:bodyPr>
            <a:spAutoFit/>
          </a:bodyPr>
          <a:lstStyle/>
          <a:p>
            <a:r>
              <a:rPr lang="zh-CN" altLang="en-US" sz="2800" b="1" dirty="0">
                <a:solidFill>
                  <a:schemeClr val="bg1"/>
                </a:solidFill>
                <a:latin typeface="Times New Roman" panose="02020603050405020304" pitchFamily="18" charset="0"/>
              </a:rPr>
              <a:t>例：求 </a:t>
            </a:r>
            <a:r>
              <a:rPr lang="en-US" altLang="zh-CN" sz="2800" b="1" i="1" dirty="0">
                <a:solidFill>
                  <a:schemeClr val="bg1"/>
                </a:solidFill>
                <a:latin typeface="Times New Roman" panose="02020603050405020304" pitchFamily="18" charset="0"/>
              </a:rPr>
              <a:t>R </a:t>
            </a:r>
            <a:r>
              <a:rPr lang="zh-CN" altLang="en-US" sz="2800" b="1" dirty="0">
                <a:solidFill>
                  <a:schemeClr val="bg1"/>
                </a:solidFill>
                <a:latin typeface="Times New Roman" panose="02020603050405020304" pitchFamily="18" charset="0"/>
              </a:rPr>
              <a:t>分别为</a:t>
            </a:r>
            <a:r>
              <a:rPr lang="en-US" altLang="zh-CN" sz="2800" b="1" dirty="0">
                <a:solidFill>
                  <a:schemeClr val="bg1"/>
                </a:solidFill>
                <a:latin typeface="Times New Roman" panose="02020603050405020304" pitchFamily="18" charset="0"/>
              </a:rPr>
              <a:t>3</a:t>
            </a:r>
            <a:r>
              <a:rPr lang="en-US" altLang="zh-CN" sz="2800" b="1" dirty="0">
                <a:solidFill>
                  <a:schemeClr val="bg1"/>
                </a:solidFill>
                <a:latin typeface="Times New Roman" panose="02020603050405020304" pitchFamily="18" charset="0"/>
                <a:sym typeface="Symbol" panose="05050102010706020507" pitchFamily="18" charset="2"/>
              </a:rPr>
              <a:t></a:t>
            </a:r>
            <a:r>
              <a:rPr lang="zh-CN" altLang="en-US" sz="2800" b="1" dirty="0">
                <a:solidFill>
                  <a:schemeClr val="bg1"/>
                </a:solidFill>
                <a:latin typeface="Times New Roman" panose="02020603050405020304" pitchFamily="18" charset="0"/>
              </a:rPr>
              <a:t>、</a:t>
            </a:r>
            <a:r>
              <a:rPr lang="en-US" altLang="zh-CN" sz="2800" b="1" dirty="0">
                <a:solidFill>
                  <a:schemeClr val="bg1"/>
                </a:solidFill>
                <a:latin typeface="Times New Roman" panose="02020603050405020304" pitchFamily="18" charset="0"/>
              </a:rPr>
              <a:t>8</a:t>
            </a:r>
            <a:r>
              <a:rPr lang="en-US" altLang="zh-CN" sz="2800" b="1" dirty="0">
                <a:solidFill>
                  <a:schemeClr val="bg1"/>
                </a:solidFill>
                <a:latin typeface="Times New Roman" panose="02020603050405020304" pitchFamily="18" charset="0"/>
                <a:sym typeface="Symbol" panose="05050102010706020507" pitchFamily="18" charset="2"/>
              </a:rPr>
              <a:t></a:t>
            </a:r>
            <a:r>
              <a:rPr lang="en-US" altLang="zh-CN" sz="2800" b="1" dirty="0">
                <a:solidFill>
                  <a:schemeClr val="bg1"/>
                </a:solidFill>
                <a:latin typeface="Times New Roman" panose="02020603050405020304" pitchFamily="18" charset="0"/>
              </a:rPr>
              <a:t> </a:t>
            </a:r>
            <a:r>
              <a:rPr lang="zh-CN" altLang="en-US" sz="2800" b="1" dirty="0">
                <a:solidFill>
                  <a:schemeClr val="bg1"/>
                </a:solidFill>
                <a:latin typeface="Times New Roman" panose="02020603050405020304" pitchFamily="18" charset="0"/>
              </a:rPr>
              <a:t>、</a:t>
            </a:r>
            <a:r>
              <a:rPr lang="en-US" altLang="zh-CN" sz="2800" b="1" dirty="0">
                <a:solidFill>
                  <a:schemeClr val="bg1"/>
                </a:solidFill>
                <a:latin typeface="Times New Roman" panose="02020603050405020304" pitchFamily="18" charset="0"/>
              </a:rPr>
              <a:t>18 </a:t>
            </a:r>
            <a:r>
              <a:rPr lang="en-US" altLang="zh-CN" sz="2800" b="1" dirty="0">
                <a:solidFill>
                  <a:schemeClr val="bg1"/>
                </a:solidFill>
                <a:latin typeface="Times New Roman" panose="02020603050405020304" pitchFamily="18" charset="0"/>
                <a:sym typeface="Symbol" panose="05050102010706020507" pitchFamily="18" charset="2"/>
              </a:rPr>
              <a:t></a:t>
            </a:r>
            <a:r>
              <a:rPr lang="zh-CN" altLang="en-US" sz="2800" b="1" dirty="0">
                <a:solidFill>
                  <a:schemeClr val="bg1"/>
                </a:solidFill>
                <a:latin typeface="Times New Roman" panose="02020603050405020304" pitchFamily="18" charset="0"/>
                <a:sym typeface="Symbol" panose="05050102010706020507" pitchFamily="18" charset="2"/>
              </a:rPr>
              <a:t>时</a:t>
            </a:r>
            <a:r>
              <a:rPr lang="en-US" altLang="zh-CN" sz="2800" b="1" i="1" dirty="0">
                <a:solidFill>
                  <a:schemeClr val="bg1"/>
                </a:solidFill>
                <a:latin typeface="Times New Roman" panose="02020603050405020304" pitchFamily="18" charset="0"/>
                <a:sym typeface="Symbol" panose="05050102010706020507" pitchFamily="18" charset="2"/>
              </a:rPr>
              <a:t>R</a:t>
            </a:r>
            <a:r>
              <a:rPr lang="zh-CN" altLang="en-US" sz="2800" b="1" dirty="0">
                <a:solidFill>
                  <a:schemeClr val="bg1"/>
                </a:solidFill>
                <a:latin typeface="Times New Roman" panose="02020603050405020304" pitchFamily="18" charset="0"/>
                <a:sym typeface="Symbol" panose="05050102010706020507" pitchFamily="18" charset="2"/>
              </a:rPr>
              <a:t>支路的电流。</a:t>
            </a:r>
          </a:p>
        </p:txBody>
      </p:sp>
      <p:sp>
        <p:nvSpPr>
          <p:cNvPr id="109618" name="Text Box 50"/>
          <p:cNvSpPr txBox="1"/>
          <p:nvPr/>
        </p:nvSpPr>
        <p:spPr>
          <a:xfrm>
            <a:off x="261938" y="3382963"/>
            <a:ext cx="796925" cy="457200"/>
          </a:xfrm>
          <a:prstGeom prst="rect">
            <a:avLst/>
          </a:prstGeom>
          <a:noFill/>
          <a:ln w="9525">
            <a:noFill/>
          </a:ln>
        </p:spPr>
        <p:txBody>
          <a:bodyPr wrap="none">
            <a:spAutoFit/>
          </a:bodyPr>
          <a:lstStyle/>
          <a:p>
            <a:r>
              <a:rPr lang="zh-CN" altLang="en-US" b="1" dirty="0">
                <a:solidFill>
                  <a:srgbClr val="FF0066"/>
                </a:solidFill>
                <a:latin typeface="Times New Roman" panose="02020603050405020304" pitchFamily="18" charset="0"/>
              </a:rPr>
              <a:t>解：</a:t>
            </a:r>
            <a:endParaRPr lang="en-US" altLang="zh-CN" b="1" dirty="0">
              <a:solidFill>
                <a:srgbClr val="FF0066"/>
              </a:solidFill>
              <a:latin typeface="Times New Roman" panose="02020603050405020304" pitchFamily="18" charset="0"/>
            </a:endParaRPr>
          </a:p>
        </p:txBody>
      </p:sp>
      <p:grpSp>
        <p:nvGrpSpPr>
          <p:cNvPr id="10" name="Group 51"/>
          <p:cNvGrpSpPr/>
          <p:nvPr/>
        </p:nvGrpSpPr>
        <p:grpSpPr>
          <a:xfrm>
            <a:off x="712788" y="1441450"/>
            <a:ext cx="4457700" cy="1898650"/>
            <a:chOff x="477" y="599"/>
            <a:chExt cx="2808" cy="1196"/>
          </a:xfrm>
        </p:grpSpPr>
        <p:sp>
          <p:nvSpPr>
            <p:cNvPr id="44110" name="Rectangle 52"/>
            <p:cNvSpPr/>
            <p:nvPr/>
          </p:nvSpPr>
          <p:spPr>
            <a:xfrm>
              <a:off x="2707" y="1122"/>
              <a:ext cx="578" cy="472"/>
            </a:xfrm>
            <a:prstGeom prst="rect">
              <a:avLst/>
            </a:prstGeom>
            <a:noFill/>
            <a:ln w="9525">
              <a:noFill/>
            </a:ln>
          </p:spPr>
          <p:txBody>
            <a:bodyPr>
              <a:spAutoFit/>
            </a:bodyPr>
            <a:lstStyle/>
            <a:p>
              <a:pPr>
                <a:lnSpc>
                  <a:spcPct val="60000"/>
                </a:lnSpc>
              </a:pPr>
              <a:r>
                <a:rPr lang="zh-CN" altLang="en-US" b="1" dirty="0">
                  <a:solidFill>
                    <a:srgbClr val="FF0066"/>
                  </a:solidFill>
                  <a:latin typeface="Times New Roman" panose="02020603050405020304" pitchFamily="18" charset="0"/>
                </a:rPr>
                <a:t>  </a:t>
              </a:r>
              <a:r>
                <a:rPr lang="en-US" altLang="zh-CN" b="1" dirty="0">
                  <a:solidFill>
                    <a:srgbClr val="FF0066"/>
                  </a:solidFill>
                  <a:latin typeface="Times New Roman" panose="02020603050405020304" pitchFamily="18" charset="0"/>
                </a:rPr>
                <a:t>+</a:t>
              </a:r>
            </a:p>
            <a:p>
              <a:pPr>
                <a:lnSpc>
                  <a:spcPct val="60000"/>
                </a:lnSpc>
              </a:pPr>
              <a:r>
                <a:rPr lang="en-US" altLang="zh-CN" b="1" dirty="0">
                  <a:solidFill>
                    <a:srgbClr val="0033CC"/>
                  </a:solidFill>
                  <a:latin typeface="Times New Roman" panose="02020603050405020304" pitchFamily="18" charset="0"/>
                </a:rPr>
                <a:t>2V</a:t>
              </a:r>
              <a:endParaRPr lang="en-US" altLang="zh-CN" b="1" baseline="-25000" dirty="0">
                <a:solidFill>
                  <a:srgbClr val="0033CC"/>
                </a:solidFill>
                <a:latin typeface="Times New Roman" panose="02020603050405020304" pitchFamily="18" charset="0"/>
              </a:endParaRPr>
            </a:p>
            <a:p>
              <a:pPr>
                <a:lnSpc>
                  <a:spcPct val="60000"/>
                </a:lnSpc>
              </a:pPr>
              <a:r>
                <a:rPr lang="en-US" altLang="zh-CN" b="1" dirty="0">
                  <a:solidFill>
                    <a:srgbClr val="FF0066"/>
                  </a:solidFill>
                  <a:latin typeface="Times New Roman" panose="02020603050405020304" pitchFamily="18" charset="0"/>
                  <a:cs typeface="Times New Roman" panose="02020603050405020304" pitchFamily="18" charset="0"/>
                </a:rPr>
                <a:t>   –</a:t>
              </a:r>
              <a:endParaRPr lang="en-US" altLang="zh-CN" b="1" dirty="0">
                <a:solidFill>
                  <a:srgbClr val="FF0066"/>
                </a:solidFill>
                <a:latin typeface="Times New Roman" panose="02020603050405020304" pitchFamily="18" charset="0"/>
                <a:ea typeface="Times New Roman" panose="02020603050405020304" pitchFamily="18" charset="0"/>
              </a:endParaRPr>
            </a:p>
          </p:txBody>
        </p:sp>
        <p:sp>
          <p:nvSpPr>
            <p:cNvPr id="44111" name="Rectangle 53"/>
            <p:cNvSpPr/>
            <p:nvPr/>
          </p:nvSpPr>
          <p:spPr>
            <a:xfrm>
              <a:off x="2029" y="599"/>
              <a:ext cx="265" cy="327"/>
            </a:xfrm>
            <a:prstGeom prst="rect">
              <a:avLst/>
            </a:prstGeom>
            <a:noFill/>
            <a:ln w="9525">
              <a:noFill/>
            </a:ln>
          </p:spPr>
          <p:txBody>
            <a:bodyPr wrap="none">
              <a:spAutoFit/>
            </a:bodyPr>
            <a:lstStyle/>
            <a:p>
              <a:r>
                <a:rPr lang="en-US" altLang="zh-CN" sz="2800" b="1" i="1" dirty="0">
                  <a:solidFill>
                    <a:srgbClr val="FF0066"/>
                  </a:solidFill>
                  <a:latin typeface="Times New Roman" panose="02020603050405020304" pitchFamily="18" charset="0"/>
                </a:rPr>
                <a:t>R</a:t>
              </a:r>
            </a:p>
          </p:txBody>
        </p:sp>
        <p:sp>
          <p:nvSpPr>
            <p:cNvPr id="44112" name="Rectangle 54"/>
            <p:cNvSpPr/>
            <p:nvPr/>
          </p:nvSpPr>
          <p:spPr>
            <a:xfrm>
              <a:off x="957" y="934"/>
              <a:ext cx="2159" cy="848"/>
            </a:xfrm>
            <a:prstGeom prst="rect">
              <a:avLst/>
            </a:prstGeom>
            <a:noFill/>
            <a:ln w="2857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4113" name="Line 55"/>
            <p:cNvSpPr/>
            <p:nvPr/>
          </p:nvSpPr>
          <p:spPr>
            <a:xfrm>
              <a:off x="1371" y="945"/>
              <a:ext cx="0" cy="837"/>
            </a:xfrm>
            <a:prstGeom prst="line">
              <a:avLst/>
            </a:prstGeom>
            <a:ln w="28575" cap="flat" cmpd="sng">
              <a:solidFill>
                <a:schemeClr val="tx1"/>
              </a:solidFill>
              <a:prstDash val="solid"/>
              <a:headEnd type="none" w="med" len="med"/>
              <a:tailEnd type="none" w="med" len="med"/>
            </a:ln>
          </p:spPr>
        </p:sp>
        <p:sp>
          <p:nvSpPr>
            <p:cNvPr id="44114" name="Line 56"/>
            <p:cNvSpPr/>
            <p:nvPr/>
          </p:nvSpPr>
          <p:spPr>
            <a:xfrm>
              <a:off x="2665" y="934"/>
              <a:ext cx="0" cy="861"/>
            </a:xfrm>
            <a:prstGeom prst="line">
              <a:avLst/>
            </a:prstGeom>
            <a:ln w="28575" cap="flat" cmpd="sng">
              <a:solidFill>
                <a:schemeClr val="tx1"/>
              </a:solidFill>
              <a:prstDash val="solid"/>
              <a:headEnd type="none" w="med" len="med"/>
              <a:tailEnd type="none" w="med" len="med"/>
            </a:ln>
          </p:spPr>
        </p:sp>
        <p:sp>
          <p:nvSpPr>
            <p:cNvPr id="44115" name="Oval 57"/>
            <p:cNvSpPr/>
            <p:nvPr/>
          </p:nvSpPr>
          <p:spPr>
            <a:xfrm>
              <a:off x="854" y="1397"/>
              <a:ext cx="219" cy="214"/>
            </a:xfrm>
            <a:prstGeom prst="ellipse">
              <a:avLst/>
            </a:prstGeom>
            <a:no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4116" name="Rectangle 58"/>
            <p:cNvSpPr/>
            <p:nvPr/>
          </p:nvSpPr>
          <p:spPr>
            <a:xfrm>
              <a:off x="924" y="1114"/>
              <a:ext cx="104" cy="20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4117" name="Rectangle 59"/>
            <p:cNvSpPr/>
            <p:nvPr/>
          </p:nvSpPr>
          <p:spPr>
            <a:xfrm>
              <a:off x="477" y="1293"/>
              <a:ext cx="577" cy="472"/>
            </a:xfrm>
            <a:prstGeom prst="rect">
              <a:avLst/>
            </a:prstGeom>
            <a:noFill/>
            <a:ln w="9525">
              <a:noFill/>
            </a:ln>
          </p:spPr>
          <p:txBody>
            <a:bodyPr>
              <a:spAutoFit/>
            </a:bodyPr>
            <a:lstStyle/>
            <a:p>
              <a:pPr>
                <a:lnSpc>
                  <a:spcPct val="60000"/>
                </a:lnSpc>
              </a:pPr>
              <a:r>
                <a:rPr lang="zh-CN" altLang="en-US" b="1" dirty="0">
                  <a:solidFill>
                    <a:srgbClr val="FF0066"/>
                  </a:solidFill>
                  <a:latin typeface="Times New Roman" panose="02020603050405020304" pitchFamily="18" charset="0"/>
                </a:rPr>
                <a:t>   </a:t>
              </a:r>
              <a:r>
                <a:rPr lang="en-US" altLang="zh-CN" b="1" dirty="0">
                  <a:solidFill>
                    <a:srgbClr val="FF0066"/>
                  </a:solidFill>
                  <a:latin typeface="Times New Roman" panose="02020603050405020304" pitchFamily="18" charset="0"/>
                </a:rPr>
                <a:t>+</a:t>
              </a:r>
            </a:p>
            <a:p>
              <a:pPr>
                <a:lnSpc>
                  <a:spcPct val="60000"/>
                </a:lnSpc>
              </a:pPr>
              <a:r>
                <a:rPr lang="en-US" altLang="zh-CN" b="1" dirty="0">
                  <a:solidFill>
                    <a:srgbClr val="FF0066"/>
                  </a:solidFill>
                  <a:latin typeface="Times New Roman" panose="02020603050405020304" pitchFamily="18" charset="0"/>
                </a:rPr>
                <a:t> </a:t>
              </a:r>
              <a:r>
                <a:rPr lang="en-US" altLang="zh-CN" b="1" dirty="0">
                  <a:solidFill>
                    <a:srgbClr val="0033CC"/>
                  </a:solidFill>
                  <a:latin typeface="Times New Roman" panose="02020603050405020304" pitchFamily="18" charset="0"/>
                </a:rPr>
                <a:t>8V</a:t>
              </a:r>
              <a:endParaRPr lang="en-US" altLang="zh-CN" b="1" baseline="-25000" dirty="0">
                <a:solidFill>
                  <a:srgbClr val="0033CC"/>
                </a:solidFill>
                <a:latin typeface="Times New Roman" panose="02020603050405020304" pitchFamily="18" charset="0"/>
              </a:endParaRPr>
            </a:p>
            <a:p>
              <a:pPr>
                <a:lnSpc>
                  <a:spcPct val="60000"/>
                </a:lnSpc>
              </a:pPr>
              <a:r>
                <a:rPr lang="en-US" altLang="zh-CN" b="1" dirty="0">
                  <a:solidFill>
                    <a:srgbClr val="FF0066"/>
                  </a:solidFill>
                  <a:latin typeface="Times New Roman" panose="02020603050405020304" pitchFamily="18" charset="0"/>
                  <a:cs typeface="Times New Roman" panose="02020603050405020304" pitchFamily="18" charset="0"/>
                </a:rPr>
                <a:t>   –</a:t>
              </a:r>
              <a:endParaRPr lang="en-US" altLang="zh-CN" b="1" dirty="0">
                <a:solidFill>
                  <a:srgbClr val="FF0066"/>
                </a:solidFill>
                <a:latin typeface="Times New Roman" panose="02020603050405020304" pitchFamily="18" charset="0"/>
                <a:ea typeface="Times New Roman" panose="02020603050405020304" pitchFamily="18" charset="0"/>
              </a:endParaRPr>
            </a:p>
          </p:txBody>
        </p:sp>
        <p:sp>
          <p:nvSpPr>
            <p:cNvPr id="44118" name="Oval 60"/>
            <p:cNvSpPr/>
            <p:nvPr/>
          </p:nvSpPr>
          <p:spPr>
            <a:xfrm>
              <a:off x="3013" y="1214"/>
              <a:ext cx="218" cy="214"/>
            </a:xfrm>
            <a:prstGeom prst="ellipse">
              <a:avLst/>
            </a:prstGeom>
            <a:no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4119" name="Rectangle 61"/>
            <p:cNvSpPr/>
            <p:nvPr/>
          </p:nvSpPr>
          <p:spPr>
            <a:xfrm>
              <a:off x="573" y="1057"/>
              <a:ext cx="450" cy="288"/>
            </a:xfrm>
            <a:prstGeom prst="rect">
              <a:avLst/>
            </a:prstGeom>
            <a:noFill/>
            <a:ln w="9525">
              <a:noFill/>
            </a:ln>
          </p:spPr>
          <p:txBody>
            <a:bodyPr>
              <a:spAutoFit/>
            </a:bodyPr>
            <a:lstStyle/>
            <a:p>
              <a:r>
                <a:rPr lang="en-US" altLang="zh-CN" b="1" dirty="0">
                  <a:solidFill>
                    <a:srgbClr val="0033CC"/>
                  </a:solidFill>
                  <a:latin typeface="Times New Roman" panose="02020603050405020304" pitchFamily="18" charset="0"/>
                  <a:sym typeface="Symbol" panose="05050102010706020507" pitchFamily="18" charset="2"/>
                </a:rPr>
                <a:t>2</a:t>
              </a:r>
            </a:p>
          </p:txBody>
        </p:sp>
        <p:sp>
          <p:nvSpPr>
            <p:cNvPr id="44120" name="Rectangle 62"/>
            <p:cNvSpPr/>
            <p:nvPr/>
          </p:nvSpPr>
          <p:spPr>
            <a:xfrm>
              <a:off x="2630" y="1250"/>
              <a:ext cx="104" cy="20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4121" name="Rectangle 63"/>
            <p:cNvSpPr/>
            <p:nvPr/>
          </p:nvSpPr>
          <p:spPr>
            <a:xfrm>
              <a:off x="2201" y="1201"/>
              <a:ext cx="450" cy="288"/>
            </a:xfrm>
            <a:prstGeom prst="rect">
              <a:avLst/>
            </a:prstGeom>
            <a:noFill/>
            <a:ln w="9525">
              <a:noFill/>
            </a:ln>
          </p:spPr>
          <p:txBody>
            <a:bodyPr>
              <a:spAutoFit/>
            </a:bodyPr>
            <a:lstStyle/>
            <a:p>
              <a:r>
                <a:rPr lang="en-US" altLang="zh-CN" b="1" dirty="0">
                  <a:solidFill>
                    <a:srgbClr val="0033CC"/>
                  </a:solidFill>
                  <a:latin typeface="Times New Roman" panose="02020603050405020304" pitchFamily="18" charset="0"/>
                  <a:sym typeface="Symbol" panose="05050102010706020507" pitchFamily="18" charset="2"/>
                </a:rPr>
                <a:t>4</a:t>
              </a:r>
            </a:p>
          </p:txBody>
        </p:sp>
        <p:sp>
          <p:nvSpPr>
            <p:cNvPr id="44122" name="Oval 64"/>
            <p:cNvSpPr/>
            <p:nvPr/>
          </p:nvSpPr>
          <p:spPr>
            <a:xfrm>
              <a:off x="1267" y="1250"/>
              <a:ext cx="219" cy="214"/>
            </a:xfrm>
            <a:prstGeom prst="ellipse">
              <a:avLst/>
            </a:prstGeom>
            <a:solidFill>
              <a:schemeClr val="bg1"/>
            </a:solid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4123" name="Rectangle 65"/>
            <p:cNvSpPr/>
            <p:nvPr/>
          </p:nvSpPr>
          <p:spPr>
            <a:xfrm rot="-5400000">
              <a:off x="1972" y="830"/>
              <a:ext cx="101" cy="208"/>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4124" name="Line 66"/>
            <p:cNvSpPr/>
            <p:nvPr/>
          </p:nvSpPr>
          <p:spPr>
            <a:xfrm>
              <a:off x="1267" y="1358"/>
              <a:ext cx="214" cy="0"/>
            </a:xfrm>
            <a:prstGeom prst="line">
              <a:avLst/>
            </a:prstGeom>
            <a:ln w="38100" cap="flat" cmpd="sng">
              <a:solidFill>
                <a:schemeClr val="tx1"/>
              </a:solidFill>
              <a:prstDash val="solid"/>
              <a:headEnd type="none" w="med" len="med"/>
              <a:tailEnd type="none" w="med" len="med"/>
            </a:ln>
          </p:spPr>
        </p:sp>
        <p:sp>
          <p:nvSpPr>
            <p:cNvPr id="44125" name="Rectangle 67"/>
            <p:cNvSpPr/>
            <p:nvPr/>
          </p:nvSpPr>
          <p:spPr>
            <a:xfrm>
              <a:off x="1482" y="1207"/>
              <a:ext cx="351" cy="288"/>
            </a:xfrm>
            <a:prstGeom prst="rect">
              <a:avLst/>
            </a:prstGeom>
            <a:noFill/>
            <a:ln w="9525">
              <a:noFill/>
            </a:ln>
          </p:spPr>
          <p:txBody>
            <a:bodyPr wrap="none">
              <a:spAutoFit/>
            </a:bodyPr>
            <a:lstStyle/>
            <a:p>
              <a:r>
                <a:rPr lang="en-US" altLang="zh-CN" b="1" dirty="0">
                  <a:solidFill>
                    <a:srgbClr val="0033CC"/>
                  </a:solidFill>
                  <a:latin typeface="Times New Roman" panose="02020603050405020304" pitchFamily="18" charset="0"/>
                  <a:sym typeface="Symbol" panose="05050102010706020507" pitchFamily="18" charset="2"/>
                </a:rPr>
                <a:t>2A</a:t>
              </a:r>
            </a:p>
          </p:txBody>
        </p:sp>
        <p:sp>
          <p:nvSpPr>
            <p:cNvPr id="44126" name="Line 68"/>
            <p:cNvSpPr/>
            <p:nvPr/>
          </p:nvSpPr>
          <p:spPr>
            <a:xfrm flipV="1">
              <a:off x="1371" y="1030"/>
              <a:ext cx="0" cy="158"/>
            </a:xfrm>
            <a:prstGeom prst="line">
              <a:avLst/>
            </a:prstGeom>
            <a:ln w="28575" cap="flat" cmpd="sng">
              <a:solidFill>
                <a:schemeClr val="tx1"/>
              </a:solidFill>
              <a:prstDash val="solid"/>
              <a:headEnd type="none" w="med" len="med"/>
              <a:tailEnd type="stealth" w="med" len="lg"/>
            </a:ln>
          </p:spPr>
        </p:sp>
        <p:sp>
          <p:nvSpPr>
            <p:cNvPr id="44127" name="Line 69"/>
            <p:cNvSpPr/>
            <p:nvPr/>
          </p:nvSpPr>
          <p:spPr>
            <a:xfrm rot="5400000" flipV="1">
              <a:off x="2303" y="854"/>
              <a:ext cx="0" cy="162"/>
            </a:xfrm>
            <a:prstGeom prst="line">
              <a:avLst/>
            </a:prstGeom>
            <a:ln w="28575" cap="flat" cmpd="sng">
              <a:solidFill>
                <a:srgbClr val="FF0066"/>
              </a:solidFill>
              <a:prstDash val="solid"/>
              <a:headEnd type="none" w="med" len="med"/>
              <a:tailEnd type="stealth" w="med" len="lg"/>
            </a:ln>
          </p:spPr>
        </p:sp>
        <p:sp>
          <p:nvSpPr>
            <p:cNvPr id="44128" name="Rectangle 70"/>
            <p:cNvSpPr/>
            <p:nvPr/>
          </p:nvSpPr>
          <p:spPr>
            <a:xfrm>
              <a:off x="2155" y="938"/>
              <a:ext cx="184" cy="288"/>
            </a:xfrm>
            <a:prstGeom prst="rect">
              <a:avLst/>
            </a:prstGeom>
            <a:noFill/>
            <a:ln w="9525">
              <a:noFill/>
            </a:ln>
          </p:spPr>
          <p:txBody>
            <a:bodyPr>
              <a:spAutoFit/>
            </a:bodyPr>
            <a:lstStyle/>
            <a:p>
              <a:r>
                <a:rPr lang="en-US" altLang="zh-CN" b="1" i="1" dirty="0">
                  <a:solidFill>
                    <a:srgbClr val="FF0066"/>
                  </a:solidFill>
                  <a:latin typeface="Times New Roman" panose="02020603050405020304" pitchFamily="18" charset="0"/>
                  <a:sym typeface="Symbol" panose="05050102010706020507" pitchFamily="18" charset="2"/>
                </a:rPr>
                <a:t>I</a:t>
              </a:r>
            </a:p>
          </p:txBody>
        </p:sp>
      </p:grpSp>
      <p:sp>
        <p:nvSpPr>
          <p:cNvPr id="109639" name="Rectangle 71"/>
          <p:cNvSpPr/>
          <p:nvPr/>
        </p:nvSpPr>
        <p:spPr>
          <a:xfrm>
            <a:off x="2359025" y="1465263"/>
            <a:ext cx="1665288" cy="877887"/>
          </a:xfrm>
          <a:prstGeom prst="rect">
            <a:avLst/>
          </a:prstGeom>
          <a:solidFill>
            <a:srgbClr val="FFFFCC"/>
          </a:solidFill>
          <a:ln w="9525">
            <a:noFill/>
          </a:ln>
        </p:spPr>
        <p:txBody>
          <a:bodyPr wrap="none" anchor="ctr" anchorCtr="0"/>
          <a:lstStyle/>
          <a:p>
            <a:endParaRPr lang="zh-CN" altLang="en-US" dirty="0">
              <a:latin typeface="Times New Roman" panose="02020603050405020304" pitchFamily="18" charset="0"/>
            </a:endParaRPr>
          </a:p>
        </p:txBody>
      </p:sp>
      <p:sp>
        <p:nvSpPr>
          <p:cNvPr id="109640" name="Oval 72"/>
          <p:cNvSpPr/>
          <p:nvPr/>
        </p:nvSpPr>
        <p:spPr>
          <a:xfrm>
            <a:off x="2339975" y="1962150"/>
            <a:ext cx="88900" cy="73025"/>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9641" name="Oval 73"/>
          <p:cNvSpPr/>
          <p:nvPr/>
        </p:nvSpPr>
        <p:spPr>
          <a:xfrm>
            <a:off x="3935413" y="1966913"/>
            <a:ext cx="88900" cy="84137"/>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9642" name="Rectangle 74"/>
          <p:cNvSpPr/>
          <p:nvPr/>
        </p:nvSpPr>
        <p:spPr>
          <a:xfrm>
            <a:off x="2533650" y="1854200"/>
            <a:ext cx="336550" cy="457200"/>
          </a:xfrm>
          <a:prstGeom prst="rect">
            <a:avLst/>
          </a:prstGeom>
          <a:noFill/>
          <a:ln w="9525">
            <a:noFill/>
          </a:ln>
        </p:spPr>
        <p:txBody>
          <a:bodyPr wrap="none">
            <a:spAutoFit/>
          </a:bodyPr>
          <a:lstStyle/>
          <a:p>
            <a:r>
              <a:rPr lang="en-US" altLang="zh-CN" b="1" dirty="0">
                <a:solidFill>
                  <a:srgbClr val="996600"/>
                </a:solidFill>
                <a:latin typeface="Times New Roman" panose="02020603050405020304" pitchFamily="18" charset="0"/>
              </a:rPr>
              <a:t>a</a:t>
            </a:r>
          </a:p>
        </p:txBody>
      </p:sp>
      <p:sp>
        <p:nvSpPr>
          <p:cNvPr id="109643" name="Rectangle 75"/>
          <p:cNvSpPr/>
          <p:nvPr/>
        </p:nvSpPr>
        <p:spPr>
          <a:xfrm>
            <a:off x="3509963" y="1849438"/>
            <a:ext cx="354012" cy="457200"/>
          </a:xfrm>
          <a:prstGeom prst="rect">
            <a:avLst/>
          </a:prstGeom>
          <a:noFill/>
          <a:ln w="9525">
            <a:noFill/>
          </a:ln>
        </p:spPr>
        <p:txBody>
          <a:bodyPr wrap="none">
            <a:spAutoFit/>
          </a:bodyPr>
          <a:lstStyle/>
          <a:p>
            <a:r>
              <a:rPr lang="en-US" altLang="zh-CN" b="1" dirty="0">
                <a:solidFill>
                  <a:srgbClr val="996600"/>
                </a:solidFill>
                <a:latin typeface="Times New Roman" panose="02020603050405020304" pitchFamily="18" charset="0"/>
              </a:rPr>
              <a:t>b</a:t>
            </a:r>
          </a:p>
        </p:txBody>
      </p:sp>
      <p:grpSp>
        <p:nvGrpSpPr>
          <p:cNvPr id="11" name="Group 76"/>
          <p:cNvGrpSpPr/>
          <p:nvPr/>
        </p:nvGrpSpPr>
        <p:grpSpPr>
          <a:xfrm>
            <a:off x="5843588" y="1125538"/>
            <a:ext cx="2522537" cy="1049337"/>
            <a:chOff x="3681" y="620"/>
            <a:chExt cx="1589" cy="661"/>
          </a:xfrm>
        </p:grpSpPr>
        <p:sp>
          <p:nvSpPr>
            <p:cNvPr id="44100" name="Rectangle 77"/>
            <p:cNvSpPr/>
            <p:nvPr/>
          </p:nvSpPr>
          <p:spPr>
            <a:xfrm>
              <a:off x="3681" y="832"/>
              <a:ext cx="212" cy="288"/>
            </a:xfrm>
            <a:prstGeom prst="rect">
              <a:avLst/>
            </a:prstGeom>
            <a:noFill/>
            <a:ln w="9525">
              <a:noFill/>
            </a:ln>
          </p:spPr>
          <p:txBody>
            <a:bodyPr wrap="none">
              <a:spAutoFit/>
            </a:bodyPr>
            <a:lstStyle/>
            <a:p>
              <a:r>
                <a:rPr lang="en-US" altLang="zh-CN" b="1" dirty="0">
                  <a:solidFill>
                    <a:srgbClr val="996600"/>
                  </a:solidFill>
                  <a:latin typeface="Times New Roman" panose="02020603050405020304" pitchFamily="18" charset="0"/>
                </a:rPr>
                <a:t>a</a:t>
              </a:r>
            </a:p>
          </p:txBody>
        </p:sp>
        <p:sp>
          <p:nvSpPr>
            <p:cNvPr id="44101" name="Rectangle 78"/>
            <p:cNvSpPr/>
            <p:nvPr/>
          </p:nvSpPr>
          <p:spPr>
            <a:xfrm>
              <a:off x="5047" y="837"/>
              <a:ext cx="223" cy="288"/>
            </a:xfrm>
            <a:prstGeom prst="rect">
              <a:avLst/>
            </a:prstGeom>
            <a:noFill/>
            <a:ln w="9525">
              <a:noFill/>
            </a:ln>
          </p:spPr>
          <p:txBody>
            <a:bodyPr>
              <a:spAutoFit/>
            </a:bodyPr>
            <a:lstStyle/>
            <a:p>
              <a:r>
                <a:rPr lang="en-US" altLang="zh-CN" b="1" dirty="0">
                  <a:solidFill>
                    <a:srgbClr val="996600"/>
                  </a:solidFill>
                  <a:latin typeface="Times New Roman" panose="02020603050405020304" pitchFamily="18" charset="0"/>
                </a:rPr>
                <a:t>b</a:t>
              </a:r>
            </a:p>
          </p:txBody>
        </p:sp>
        <p:sp>
          <p:nvSpPr>
            <p:cNvPr id="44102" name="Rectangle 79"/>
            <p:cNvSpPr/>
            <p:nvPr/>
          </p:nvSpPr>
          <p:spPr>
            <a:xfrm>
              <a:off x="4576" y="993"/>
              <a:ext cx="184" cy="288"/>
            </a:xfrm>
            <a:prstGeom prst="rect">
              <a:avLst/>
            </a:prstGeom>
            <a:noFill/>
            <a:ln w="9525">
              <a:noFill/>
            </a:ln>
          </p:spPr>
          <p:txBody>
            <a:bodyPr>
              <a:spAutoFit/>
            </a:bodyPr>
            <a:lstStyle/>
            <a:p>
              <a:r>
                <a:rPr lang="en-US" altLang="zh-CN" b="1" i="1" dirty="0">
                  <a:solidFill>
                    <a:srgbClr val="FF0066"/>
                  </a:solidFill>
                  <a:latin typeface="Times New Roman" panose="02020603050405020304" pitchFamily="18" charset="0"/>
                  <a:sym typeface="Symbol" panose="05050102010706020507" pitchFamily="18" charset="2"/>
                </a:rPr>
                <a:t>I</a:t>
              </a:r>
            </a:p>
          </p:txBody>
        </p:sp>
        <p:sp>
          <p:nvSpPr>
            <p:cNvPr id="44103" name="Rectangle 80"/>
            <p:cNvSpPr/>
            <p:nvPr/>
          </p:nvSpPr>
          <p:spPr>
            <a:xfrm>
              <a:off x="4545" y="620"/>
              <a:ext cx="265" cy="327"/>
            </a:xfrm>
            <a:prstGeom prst="rect">
              <a:avLst/>
            </a:prstGeom>
            <a:noFill/>
            <a:ln w="9525">
              <a:noFill/>
            </a:ln>
          </p:spPr>
          <p:txBody>
            <a:bodyPr wrap="none">
              <a:spAutoFit/>
            </a:bodyPr>
            <a:lstStyle/>
            <a:p>
              <a:r>
                <a:rPr lang="en-US" altLang="zh-CN" sz="2800" b="1" i="1" dirty="0">
                  <a:solidFill>
                    <a:srgbClr val="FF0066"/>
                  </a:solidFill>
                  <a:latin typeface="Times New Roman" panose="02020603050405020304" pitchFamily="18" charset="0"/>
                </a:rPr>
                <a:t>R</a:t>
              </a:r>
            </a:p>
          </p:txBody>
        </p:sp>
        <p:sp>
          <p:nvSpPr>
            <p:cNvPr id="44104" name="Rectangle 81"/>
            <p:cNvSpPr/>
            <p:nvPr/>
          </p:nvSpPr>
          <p:spPr>
            <a:xfrm>
              <a:off x="3890" y="708"/>
              <a:ext cx="958" cy="426"/>
            </a:xfrm>
            <a:prstGeom prst="rect">
              <a:avLst/>
            </a:prstGeom>
            <a:noFill/>
            <a:ln w="9525">
              <a:noFill/>
            </a:ln>
          </p:spPr>
          <p:txBody>
            <a:bodyPr>
              <a:spAutoFit/>
            </a:bodyPr>
            <a:lstStyle/>
            <a:p>
              <a:pPr>
                <a:lnSpc>
                  <a:spcPct val="60000"/>
                </a:lnSpc>
              </a:pPr>
              <a:endParaRPr lang="zh-CN" altLang="en-US" b="1" dirty="0">
                <a:solidFill>
                  <a:srgbClr val="0033CC"/>
                </a:solidFill>
                <a:latin typeface="Times New Roman" panose="02020603050405020304" pitchFamily="18" charset="0"/>
              </a:endParaRPr>
            </a:p>
            <a:p>
              <a:pPr>
                <a:lnSpc>
                  <a:spcPct val="60000"/>
                </a:lnSpc>
              </a:pPr>
              <a:endParaRPr lang="zh-CN" altLang="en-US" b="1" baseline="-25000" dirty="0">
                <a:solidFill>
                  <a:srgbClr val="0033CC"/>
                </a:solidFill>
                <a:latin typeface="Times New Roman" panose="02020603050405020304" pitchFamily="18" charset="0"/>
              </a:endParaRPr>
            </a:p>
            <a:p>
              <a:pPr>
                <a:lnSpc>
                  <a:spcPct val="60000"/>
                </a:lnSpc>
              </a:pPr>
              <a:endParaRPr lang="zh-CN" altLang="en-US" b="1" dirty="0">
                <a:solidFill>
                  <a:srgbClr val="FF0066"/>
                </a:solidFill>
                <a:latin typeface="Times New Roman" panose="02020603050405020304" pitchFamily="18" charset="0"/>
                <a:ea typeface="Times New Roman" panose="02020603050405020304" pitchFamily="18" charset="0"/>
              </a:endParaRPr>
            </a:p>
          </p:txBody>
        </p:sp>
        <p:sp>
          <p:nvSpPr>
            <p:cNvPr id="44105" name="Line 82"/>
            <p:cNvSpPr/>
            <p:nvPr/>
          </p:nvSpPr>
          <p:spPr>
            <a:xfrm rot="5400000" flipV="1">
              <a:off x="4634" y="923"/>
              <a:ext cx="0" cy="162"/>
            </a:xfrm>
            <a:prstGeom prst="line">
              <a:avLst/>
            </a:prstGeom>
            <a:ln w="28575" cap="flat" cmpd="sng">
              <a:solidFill>
                <a:srgbClr val="FF0066"/>
              </a:solidFill>
              <a:prstDash val="solid"/>
              <a:headEnd type="none" w="med" len="med"/>
              <a:tailEnd type="stealth" w="med" len="lg"/>
            </a:ln>
          </p:spPr>
        </p:sp>
        <p:sp>
          <p:nvSpPr>
            <p:cNvPr id="44106" name="Line 83"/>
            <p:cNvSpPr/>
            <p:nvPr/>
          </p:nvSpPr>
          <p:spPr>
            <a:xfrm>
              <a:off x="3951" y="1006"/>
              <a:ext cx="1038" cy="0"/>
            </a:xfrm>
            <a:prstGeom prst="line">
              <a:avLst/>
            </a:prstGeom>
            <a:ln w="28575" cap="flat" cmpd="sng">
              <a:solidFill>
                <a:schemeClr val="tx1"/>
              </a:solidFill>
              <a:prstDash val="solid"/>
              <a:headEnd type="none" w="med" len="med"/>
              <a:tailEnd type="none" w="med" len="med"/>
            </a:ln>
          </p:spPr>
        </p:sp>
        <p:sp>
          <p:nvSpPr>
            <p:cNvPr id="44107" name="Rectangle 84"/>
            <p:cNvSpPr/>
            <p:nvPr/>
          </p:nvSpPr>
          <p:spPr>
            <a:xfrm rot="-5400000">
              <a:off x="4371" y="905"/>
              <a:ext cx="101" cy="208"/>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4108" name="Oval 85"/>
            <p:cNvSpPr/>
            <p:nvPr/>
          </p:nvSpPr>
          <p:spPr>
            <a:xfrm>
              <a:off x="3890" y="975"/>
              <a:ext cx="56" cy="56"/>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4109" name="Oval 86"/>
            <p:cNvSpPr/>
            <p:nvPr/>
          </p:nvSpPr>
          <p:spPr>
            <a:xfrm>
              <a:off x="4985" y="987"/>
              <a:ext cx="56" cy="56"/>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grpSp>
        <p:nvGrpSpPr>
          <p:cNvPr id="12" name="Group 87"/>
          <p:cNvGrpSpPr/>
          <p:nvPr/>
        </p:nvGrpSpPr>
        <p:grpSpPr>
          <a:xfrm>
            <a:off x="6080125" y="1990725"/>
            <a:ext cx="2066925" cy="1431925"/>
            <a:chOff x="3873" y="1216"/>
            <a:chExt cx="1302" cy="902"/>
          </a:xfrm>
        </p:grpSpPr>
        <p:sp>
          <p:nvSpPr>
            <p:cNvPr id="44093" name="Rectangle 88"/>
            <p:cNvSpPr/>
            <p:nvPr/>
          </p:nvSpPr>
          <p:spPr>
            <a:xfrm>
              <a:off x="3873" y="1692"/>
              <a:ext cx="958" cy="426"/>
            </a:xfrm>
            <a:prstGeom prst="rect">
              <a:avLst/>
            </a:prstGeom>
            <a:noFill/>
            <a:ln w="9525">
              <a:noFill/>
            </a:ln>
          </p:spPr>
          <p:txBody>
            <a:bodyPr>
              <a:spAutoFit/>
            </a:bodyPr>
            <a:lstStyle/>
            <a:p>
              <a:pPr>
                <a:lnSpc>
                  <a:spcPct val="60000"/>
                </a:lnSpc>
              </a:pPr>
              <a:r>
                <a:rPr lang="en-US" altLang="zh-CN" b="1" dirty="0">
                  <a:solidFill>
                    <a:srgbClr val="FF0066"/>
                  </a:solidFill>
                  <a:latin typeface="Times New Roman" panose="02020603050405020304" pitchFamily="18" charset="0"/>
                  <a:cs typeface="Times New Roman" panose="02020603050405020304" pitchFamily="18" charset="0"/>
                </a:rPr>
                <a:t>+</a:t>
              </a:r>
              <a:r>
                <a:rPr lang="en-US" altLang="zh-CN" b="1" dirty="0">
                  <a:solidFill>
                    <a:srgbClr val="0033CC"/>
                  </a:solidFill>
                  <a:latin typeface="Times New Roman" panose="02020603050405020304" pitchFamily="18" charset="0"/>
                </a:rPr>
                <a:t>10V</a:t>
              </a:r>
              <a:r>
                <a:rPr lang="en-US" altLang="zh-CN" b="1" dirty="0">
                  <a:solidFill>
                    <a:srgbClr val="FF0066"/>
                  </a:solidFill>
                  <a:latin typeface="Times New Roman" panose="02020603050405020304" pitchFamily="18" charset="0"/>
                </a:rPr>
                <a:t> -</a:t>
              </a:r>
              <a:endParaRPr lang="en-US" altLang="zh-CN" b="1" dirty="0">
                <a:solidFill>
                  <a:srgbClr val="0033CC"/>
                </a:solidFill>
                <a:latin typeface="Times New Roman" panose="02020603050405020304" pitchFamily="18" charset="0"/>
              </a:endParaRPr>
            </a:p>
            <a:p>
              <a:pPr>
                <a:lnSpc>
                  <a:spcPct val="60000"/>
                </a:lnSpc>
              </a:pPr>
              <a:endParaRPr lang="en-US" altLang="zh-CN" b="1" baseline="-25000" dirty="0">
                <a:solidFill>
                  <a:srgbClr val="0033CC"/>
                </a:solidFill>
                <a:latin typeface="Times New Roman" panose="02020603050405020304" pitchFamily="18" charset="0"/>
              </a:endParaRPr>
            </a:p>
            <a:p>
              <a:pPr>
                <a:lnSpc>
                  <a:spcPct val="60000"/>
                </a:lnSpc>
              </a:pPr>
              <a:endParaRPr lang="zh-CN" altLang="en-US" b="1" dirty="0">
                <a:solidFill>
                  <a:srgbClr val="FF0066"/>
                </a:solidFill>
                <a:latin typeface="Times New Roman" panose="02020603050405020304" pitchFamily="18" charset="0"/>
                <a:ea typeface="Times New Roman" panose="02020603050405020304" pitchFamily="18" charset="0"/>
              </a:endParaRPr>
            </a:p>
          </p:txBody>
        </p:sp>
        <p:sp>
          <p:nvSpPr>
            <p:cNvPr id="44094" name="Line 89"/>
            <p:cNvSpPr/>
            <p:nvPr/>
          </p:nvSpPr>
          <p:spPr>
            <a:xfrm>
              <a:off x="3916" y="1997"/>
              <a:ext cx="1118" cy="6"/>
            </a:xfrm>
            <a:prstGeom prst="line">
              <a:avLst/>
            </a:prstGeom>
            <a:ln w="28575" cap="flat" cmpd="sng">
              <a:solidFill>
                <a:schemeClr val="tx1"/>
              </a:solidFill>
              <a:prstDash val="solid"/>
              <a:headEnd type="none" w="med" len="med"/>
              <a:tailEnd type="none" w="med" len="med"/>
            </a:ln>
          </p:spPr>
        </p:sp>
        <p:sp>
          <p:nvSpPr>
            <p:cNvPr id="44095" name="Oval 90"/>
            <p:cNvSpPr/>
            <p:nvPr/>
          </p:nvSpPr>
          <p:spPr>
            <a:xfrm>
              <a:off x="4131" y="1881"/>
              <a:ext cx="218" cy="214"/>
            </a:xfrm>
            <a:prstGeom prst="ellipse">
              <a:avLst/>
            </a:prstGeom>
            <a:no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4096" name="Rectangle 91"/>
            <p:cNvSpPr/>
            <p:nvPr/>
          </p:nvSpPr>
          <p:spPr>
            <a:xfrm rot="-5400000">
              <a:off x="4563" y="1889"/>
              <a:ext cx="101" cy="208"/>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4097" name="Rectangle 92"/>
            <p:cNvSpPr/>
            <p:nvPr/>
          </p:nvSpPr>
          <p:spPr>
            <a:xfrm>
              <a:off x="4531" y="1586"/>
              <a:ext cx="644" cy="327"/>
            </a:xfrm>
            <a:prstGeom prst="rect">
              <a:avLst/>
            </a:prstGeom>
            <a:noFill/>
            <a:ln w="9525">
              <a:noFill/>
            </a:ln>
          </p:spPr>
          <p:txBody>
            <a:bodyPr>
              <a:spAutoFit/>
            </a:bodyPr>
            <a:lstStyle/>
            <a:p>
              <a:r>
                <a:rPr lang="en-US" altLang="zh-CN" sz="2800" b="1" dirty="0">
                  <a:solidFill>
                    <a:srgbClr val="FF0066"/>
                  </a:solidFill>
                  <a:latin typeface="Times New Roman" panose="02020603050405020304" pitchFamily="18" charset="0"/>
                </a:rPr>
                <a:t>2 </a:t>
              </a:r>
              <a:r>
                <a:rPr lang="en-US" altLang="zh-CN" sz="2800" b="1" dirty="0">
                  <a:solidFill>
                    <a:srgbClr val="FF0066"/>
                  </a:solidFill>
                  <a:latin typeface="Times New Roman" panose="02020603050405020304" pitchFamily="18" charset="0"/>
                  <a:sym typeface="Symbol" panose="05050102010706020507" pitchFamily="18" charset="2"/>
                </a:rPr>
                <a:t></a:t>
              </a:r>
            </a:p>
          </p:txBody>
        </p:sp>
        <p:sp>
          <p:nvSpPr>
            <p:cNvPr id="44098" name="Line 93"/>
            <p:cNvSpPr/>
            <p:nvPr/>
          </p:nvSpPr>
          <p:spPr>
            <a:xfrm>
              <a:off x="3919" y="1216"/>
              <a:ext cx="0" cy="801"/>
            </a:xfrm>
            <a:prstGeom prst="line">
              <a:avLst/>
            </a:prstGeom>
            <a:ln w="28575" cap="flat" cmpd="sng">
              <a:solidFill>
                <a:schemeClr val="tx1"/>
              </a:solidFill>
              <a:prstDash val="solid"/>
              <a:headEnd type="none" w="med" len="med"/>
              <a:tailEnd type="none" w="med" len="med"/>
            </a:ln>
          </p:spPr>
        </p:sp>
        <p:sp>
          <p:nvSpPr>
            <p:cNvPr id="44099" name="Line 94"/>
            <p:cNvSpPr/>
            <p:nvPr/>
          </p:nvSpPr>
          <p:spPr>
            <a:xfrm>
              <a:off x="5021" y="1216"/>
              <a:ext cx="0" cy="788"/>
            </a:xfrm>
            <a:prstGeom prst="line">
              <a:avLst/>
            </a:prstGeom>
            <a:ln w="28575" cap="flat" cmpd="sng">
              <a:solidFill>
                <a:schemeClr val="tx1"/>
              </a:solidFill>
              <a:prstDash val="solid"/>
              <a:headEnd type="none" w="med" len="med"/>
              <a:tailEnd type="none" w="med" len="med"/>
            </a:ln>
          </p:spPr>
        </p:sp>
      </p:grpSp>
      <p:sp>
        <p:nvSpPr>
          <p:cNvPr id="109663" name="AutoShape 95"/>
          <p:cNvSpPr/>
          <p:nvPr/>
        </p:nvSpPr>
        <p:spPr>
          <a:xfrm>
            <a:off x="5334000" y="2395538"/>
            <a:ext cx="457200" cy="390525"/>
          </a:xfrm>
          <a:prstGeom prst="rightArrow">
            <a:avLst>
              <a:gd name="adj1" fmla="val 50000"/>
              <a:gd name="adj2" fmla="val 29268"/>
            </a:avLst>
          </a:prstGeom>
          <a:solidFill>
            <a:srgbClr val="FF0066"/>
          </a:solidFill>
          <a:ln w="9525" cap="flat" cmpd="sng">
            <a:solidFill>
              <a:srgbClr val="FF0066"/>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nvGrpSpPr>
          <p:cNvPr id="13" name="Group 96"/>
          <p:cNvGrpSpPr/>
          <p:nvPr/>
        </p:nvGrpSpPr>
        <p:grpSpPr>
          <a:xfrm>
            <a:off x="712788" y="1441450"/>
            <a:ext cx="4495800" cy="1905000"/>
            <a:chOff x="480" y="576"/>
            <a:chExt cx="2832" cy="1200"/>
          </a:xfrm>
        </p:grpSpPr>
        <p:sp>
          <p:nvSpPr>
            <p:cNvPr id="44067" name="Rectangle 97"/>
            <p:cNvSpPr/>
            <p:nvPr/>
          </p:nvSpPr>
          <p:spPr>
            <a:xfrm>
              <a:off x="564" y="576"/>
              <a:ext cx="2748" cy="1200"/>
            </a:xfrm>
            <a:prstGeom prst="rect">
              <a:avLst/>
            </a:prstGeom>
            <a:solidFill>
              <a:srgbClr val="EBF7FF"/>
            </a:solidFill>
            <a:ln w="9525">
              <a:noFill/>
            </a:ln>
          </p:spPr>
          <p:txBody>
            <a:bodyPr wrap="none" anchor="ctr" anchorCtr="0"/>
            <a:lstStyle/>
            <a:p>
              <a:endParaRPr lang="zh-CN" altLang="en-US" dirty="0">
                <a:latin typeface="Times New Roman" panose="02020603050405020304" pitchFamily="18" charset="0"/>
              </a:endParaRPr>
            </a:p>
          </p:txBody>
        </p:sp>
        <p:sp>
          <p:nvSpPr>
            <p:cNvPr id="44068" name="Rectangle 98"/>
            <p:cNvSpPr/>
            <p:nvPr/>
          </p:nvSpPr>
          <p:spPr>
            <a:xfrm>
              <a:off x="1517" y="591"/>
              <a:ext cx="1049" cy="553"/>
            </a:xfrm>
            <a:prstGeom prst="rect">
              <a:avLst/>
            </a:prstGeom>
            <a:solidFill>
              <a:srgbClr val="FFFFCC"/>
            </a:solidFill>
            <a:ln w="9525">
              <a:noFill/>
            </a:ln>
          </p:spPr>
          <p:txBody>
            <a:bodyPr wrap="none" anchor="ctr" anchorCtr="0"/>
            <a:lstStyle/>
            <a:p>
              <a:endParaRPr lang="zh-CN" altLang="en-US" dirty="0">
                <a:latin typeface="Times New Roman" panose="02020603050405020304" pitchFamily="18" charset="0"/>
              </a:endParaRPr>
            </a:p>
          </p:txBody>
        </p:sp>
        <p:grpSp>
          <p:nvGrpSpPr>
            <p:cNvPr id="44069" name="Group 99"/>
            <p:cNvGrpSpPr/>
            <p:nvPr/>
          </p:nvGrpSpPr>
          <p:grpSpPr>
            <a:xfrm>
              <a:off x="480" y="576"/>
              <a:ext cx="2808" cy="1196"/>
              <a:chOff x="477" y="599"/>
              <a:chExt cx="2808" cy="1196"/>
            </a:xfrm>
          </p:grpSpPr>
          <p:sp>
            <p:nvSpPr>
              <p:cNvPr id="44074" name="Rectangle 100"/>
              <p:cNvSpPr/>
              <p:nvPr/>
            </p:nvSpPr>
            <p:spPr>
              <a:xfrm>
                <a:off x="2707" y="1122"/>
                <a:ext cx="578" cy="472"/>
              </a:xfrm>
              <a:prstGeom prst="rect">
                <a:avLst/>
              </a:prstGeom>
              <a:noFill/>
              <a:ln w="9525">
                <a:noFill/>
              </a:ln>
            </p:spPr>
            <p:txBody>
              <a:bodyPr>
                <a:spAutoFit/>
              </a:bodyPr>
              <a:lstStyle/>
              <a:p>
                <a:pPr>
                  <a:lnSpc>
                    <a:spcPct val="60000"/>
                  </a:lnSpc>
                </a:pPr>
                <a:r>
                  <a:rPr lang="zh-CN" altLang="en-US" b="1" dirty="0">
                    <a:solidFill>
                      <a:srgbClr val="FF0066"/>
                    </a:solidFill>
                    <a:latin typeface="Times New Roman" panose="02020603050405020304" pitchFamily="18" charset="0"/>
                  </a:rPr>
                  <a:t>  </a:t>
                </a:r>
                <a:r>
                  <a:rPr lang="en-US" altLang="zh-CN" b="1" dirty="0">
                    <a:solidFill>
                      <a:srgbClr val="FF0066"/>
                    </a:solidFill>
                    <a:latin typeface="Times New Roman" panose="02020603050405020304" pitchFamily="18" charset="0"/>
                  </a:rPr>
                  <a:t>+</a:t>
                </a:r>
              </a:p>
              <a:p>
                <a:pPr>
                  <a:lnSpc>
                    <a:spcPct val="60000"/>
                  </a:lnSpc>
                </a:pPr>
                <a:r>
                  <a:rPr lang="en-US" altLang="zh-CN" b="1" dirty="0">
                    <a:solidFill>
                      <a:srgbClr val="0033CC"/>
                    </a:solidFill>
                    <a:latin typeface="Times New Roman" panose="02020603050405020304" pitchFamily="18" charset="0"/>
                  </a:rPr>
                  <a:t>2V</a:t>
                </a:r>
                <a:endParaRPr lang="en-US" altLang="zh-CN" b="1" baseline="-25000" dirty="0">
                  <a:solidFill>
                    <a:srgbClr val="0033CC"/>
                  </a:solidFill>
                  <a:latin typeface="Times New Roman" panose="02020603050405020304" pitchFamily="18" charset="0"/>
                </a:endParaRPr>
              </a:p>
              <a:p>
                <a:pPr>
                  <a:lnSpc>
                    <a:spcPct val="60000"/>
                  </a:lnSpc>
                </a:pPr>
                <a:r>
                  <a:rPr lang="en-US" altLang="zh-CN" b="1" dirty="0">
                    <a:solidFill>
                      <a:srgbClr val="FF0066"/>
                    </a:solidFill>
                    <a:latin typeface="Times New Roman" panose="02020603050405020304" pitchFamily="18" charset="0"/>
                    <a:cs typeface="Times New Roman" panose="02020603050405020304" pitchFamily="18" charset="0"/>
                  </a:rPr>
                  <a:t>   –</a:t>
                </a:r>
                <a:endParaRPr lang="en-US" altLang="zh-CN" b="1" dirty="0">
                  <a:solidFill>
                    <a:srgbClr val="FF0066"/>
                  </a:solidFill>
                  <a:latin typeface="Times New Roman" panose="02020603050405020304" pitchFamily="18" charset="0"/>
                  <a:ea typeface="Times New Roman" panose="02020603050405020304" pitchFamily="18" charset="0"/>
                </a:endParaRPr>
              </a:p>
            </p:txBody>
          </p:sp>
          <p:sp>
            <p:nvSpPr>
              <p:cNvPr id="44075" name="Rectangle 101"/>
              <p:cNvSpPr/>
              <p:nvPr/>
            </p:nvSpPr>
            <p:spPr>
              <a:xfrm>
                <a:off x="2029" y="599"/>
                <a:ext cx="265" cy="327"/>
              </a:xfrm>
              <a:prstGeom prst="rect">
                <a:avLst/>
              </a:prstGeom>
              <a:noFill/>
              <a:ln w="9525">
                <a:noFill/>
              </a:ln>
            </p:spPr>
            <p:txBody>
              <a:bodyPr wrap="none">
                <a:spAutoFit/>
              </a:bodyPr>
              <a:lstStyle/>
              <a:p>
                <a:r>
                  <a:rPr lang="en-US" altLang="zh-CN" sz="2800" b="1" i="1" dirty="0">
                    <a:solidFill>
                      <a:srgbClr val="FF0066"/>
                    </a:solidFill>
                    <a:latin typeface="Times New Roman" panose="02020603050405020304" pitchFamily="18" charset="0"/>
                  </a:rPr>
                  <a:t>R</a:t>
                </a:r>
              </a:p>
            </p:txBody>
          </p:sp>
          <p:sp>
            <p:nvSpPr>
              <p:cNvPr id="44076" name="Rectangle 102"/>
              <p:cNvSpPr/>
              <p:nvPr/>
            </p:nvSpPr>
            <p:spPr>
              <a:xfrm>
                <a:off x="957" y="934"/>
                <a:ext cx="2159" cy="848"/>
              </a:xfrm>
              <a:prstGeom prst="rect">
                <a:avLst/>
              </a:prstGeom>
              <a:noFill/>
              <a:ln w="2857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4077" name="Line 103"/>
              <p:cNvSpPr/>
              <p:nvPr/>
            </p:nvSpPr>
            <p:spPr>
              <a:xfrm>
                <a:off x="1371" y="945"/>
                <a:ext cx="0" cy="837"/>
              </a:xfrm>
              <a:prstGeom prst="line">
                <a:avLst/>
              </a:prstGeom>
              <a:ln w="28575" cap="flat" cmpd="sng">
                <a:solidFill>
                  <a:schemeClr val="tx1"/>
                </a:solidFill>
                <a:prstDash val="solid"/>
                <a:headEnd type="none" w="med" len="med"/>
                <a:tailEnd type="none" w="med" len="med"/>
              </a:ln>
            </p:spPr>
          </p:sp>
          <p:sp>
            <p:nvSpPr>
              <p:cNvPr id="44078" name="Line 104"/>
              <p:cNvSpPr/>
              <p:nvPr/>
            </p:nvSpPr>
            <p:spPr>
              <a:xfrm>
                <a:off x="2665" y="934"/>
                <a:ext cx="0" cy="861"/>
              </a:xfrm>
              <a:prstGeom prst="line">
                <a:avLst/>
              </a:prstGeom>
              <a:ln w="28575" cap="flat" cmpd="sng">
                <a:solidFill>
                  <a:schemeClr val="tx1"/>
                </a:solidFill>
                <a:prstDash val="solid"/>
                <a:headEnd type="none" w="med" len="med"/>
                <a:tailEnd type="none" w="med" len="med"/>
              </a:ln>
            </p:spPr>
          </p:sp>
          <p:sp>
            <p:nvSpPr>
              <p:cNvPr id="44079" name="Oval 105"/>
              <p:cNvSpPr/>
              <p:nvPr/>
            </p:nvSpPr>
            <p:spPr>
              <a:xfrm>
                <a:off x="854" y="1397"/>
                <a:ext cx="219" cy="214"/>
              </a:xfrm>
              <a:prstGeom prst="ellipse">
                <a:avLst/>
              </a:prstGeom>
              <a:no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4080" name="Rectangle 106"/>
              <p:cNvSpPr/>
              <p:nvPr/>
            </p:nvSpPr>
            <p:spPr>
              <a:xfrm>
                <a:off x="924" y="1114"/>
                <a:ext cx="104" cy="20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4081" name="Rectangle 107"/>
              <p:cNvSpPr/>
              <p:nvPr/>
            </p:nvSpPr>
            <p:spPr>
              <a:xfrm>
                <a:off x="477" y="1293"/>
                <a:ext cx="577" cy="472"/>
              </a:xfrm>
              <a:prstGeom prst="rect">
                <a:avLst/>
              </a:prstGeom>
              <a:noFill/>
              <a:ln w="9525">
                <a:noFill/>
              </a:ln>
            </p:spPr>
            <p:txBody>
              <a:bodyPr>
                <a:spAutoFit/>
              </a:bodyPr>
              <a:lstStyle/>
              <a:p>
                <a:pPr>
                  <a:lnSpc>
                    <a:spcPct val="60000"/>
                  </a:lnSpc>
                </a:pPr>
                <a:r>
                  <a:rPr lang="zh-CN" altLang="en-US" b="1" dirty="0">
                    <a:solidFill>
                      <a:srgbClr val="FF0066"/>
                    </a:solidFill>
                    <a:latin typeface="Times New Roman" panose="02020603050405020304" pitchFamily="18" charset="0"/>
                  </a:rPr>
                  <a:t>   </a:t>
                </a:r>
                <a:r>
                  <a:rPr lang="en-US" altLang="zh-CN" b="1" dirty="0">
                    <a:solidFill>
                      <a:srgbClr val="FF0066"/>
                    </a:solidFill>
                    <a:latin typeface="Times New Roman" panose="02020603050405020304" pitchFamily="18" charset="0"/>
                  </a:rPr>
                  <a:t>+</a:t>
                </a:r>
              </a:p>
              <a:p>
                <a:pPr>
                  <a:lnSpc>
                    <a:spcPct val="60000"/>
                  </a:lnSpc>
                </a:pPr>
                <a:r>
                  <a:rPr lang="en-US" altLang="zh-CN" b="1" dirty="0">
                    <a:solidFill>
                      <a:srgbClr val="FF0066"/>
                    </a:solidFill>
                    <a:latin typeface="Times New Roman" panose="02020603050405020304" pitchFamily="18" charset="0"/>
                  </a:rPr>
                  <a:t> </a:t>
                </a:r>
                <a:r>
                  <a:rPr lang="en-US" altLang="zh-CN" b="1" dirty="0">
                    <a:solidFill>
                      <a:srgbClr val="0033CC"/>
                    </a:solidFill>
                    <a:latin typeface="Times New Roman" panose="02020603050405020304" pitchFamily="18" charset="0"/>
                  </a:rPr>
                  <a:t>8V</a:t>
                </a:r>
                <a:endParaRPr lang="en-US" altLang="zh-CN" b="1" baseline="-25000" dirty="0">
                  <a:solidFill>
                    <a:srgbClr val="0033CC"/>
                  </a:solidFill>
                  <a:latin typeface="Times New Roman" panose="02020603050405020304" pitchFamily="18" charset="0"/>
                </a:endParaRPr>
              </a:p>
              <a:p>
                <a:pPr>
                  <a:lnSpc>
                    <a:spcPct val="60000"/>
                  </a:lnSpc>
                </a:pPr>
                <a:r>
                  <a:rPr lang="en-US" altLang="zh-CN" b="1" dirty="0">
                    <a:solidFill>
                      <a:srgbClr val="FF0066"/>
                    </a:solidFill>
                    <a:latin typeface="Times New Roman" panose="02020603050405020304" pitchFamily="18" charset="0"/>
                    <a:cs typeface="Times New Roman" panose="02020603050405020304" pitchFamily="18" charset="0"/>
                  </a:rPr>
                  <a:t>   –</a:t>
                </a:r>
                <a:endParaRPr lang="en-US" altLang="zh-CN" b="1" dirty="0">
                  <a:solidFill>
                    <a:srgbClr val="FF0066"/>
                  </a:solidFill>
                  <a:latin typeface="Times New Roman" panose="02020603050405020304" pitchFamily="18" charset="0"/>
                  <a:ea typeface="Times New Roman" panose="02020603050405020304" pitchFamily="18" charset="0"/>
                </a:endParaRPr>
              </a:p>
            </p:txBody>
          </p:sp>
          <p:sp>
            <p:nvSpPr>
              <p:cNvPr id="44082" name="Oval 108"/>
              <p:cNvSpPr/>
              <p:nvPr/>
            </p:nvSpPr>
            <p:spPr>
              <a:xfrm>
                <a:off x="3013" y="1214"/>
                <a:ext cx="218" cy="214"/>
              </a:xfrm>
              <a:prstGeom prst="ellipse">
                <a:avLst/>
              </a:prstGeom>
              <a:no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4083" name="Rectangle 109"/>
              <p:cNvSpPr/>
              <p:nvPr/>
            </p:nvSpPr>
            <p:spPr>
              <a:xfrm>
                <a:off x="573" y="1057"/>
                <a:ext cx="450" cy="288"/>
              </a:xfrm>
              <a:prstGeom prst="rect">
                <a:avLst/>
              </a:prstGeom>
              <a:noFill/>
              <a:ln w="9525">
                <a:noFill/>
              </a:ln>
            </p:spPr>
            <p:txBody>
              <a:bodyPr>
                <a:spAutoFit/>
              </a:bodyPr>
              <a:lstStyle/>
              <a:p>
                <a:r>
                  <a:rPr lang="en-US" altLang="zh-CN" b="1" dirty="0">
                    <a:solidFill>
                      <a:srgbClr val="0033CC"/>
                    </a:solidFill>
                    <a:latin typeface="Times New Roman" panose="02020603050405020304" pitchFamily="18" charset="0"/>
                    <a:sym typeface="Symbol" panose="05050102010706020507" pitchFamily="18" charset="2"/>
                  </a:rPr>
                  <a:t>2</a:t>
                </a:r>
              </a:p>
            </p:txBody>
          </p:sp>
          <p:sp>
            <p:nvSpPr>
              <p:cNvPr id="44084" name="Rectangle 110"/>
              <p:cNvSpPr/>
              <p:nvPr/>
            </p:nvSpPr>
            <p:spPr>
              <a:xfrm>
                <a:off x="2630" y="1250"/>
                <a:ext cx="104" cy="20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4085" name="Rectangle 111"/>
              <p:cNvSpPr/>
              <p:nvPr/>
            </p:nvSpPr>
            <p:spPr>
              <a:xfrm>
                <a:off x="2201" y="1201"/>
                <a:ext cx="450" cy="288"/>
              </a:xfrm>
              <a:prstGeom prst="rect">
                <a:avLst/>
              </a:prstGeom>
              <a:noFill/>
              <a:ln w="9525">
                <a:noFill/>
              </a:ln>
            </p:spPr>
            <p:txBody>
              <a:bodyPr>
                <a:spAutoFit/>
              </a:bodyPr>
              <a:lstStyle/>
              <a:p>
                <a:r>
                  <a:rPr lang="en-US" altLang="zh-CN" b="1" dirty="0">
                    <a:solidFill>
                      <a:srgbClr val="0033CC"/>
                    </a:solidFill>
                    <a:latin typeface="Times New Roman" panose="02020603050405020304" pitchFamily="18" charset="0"/>
                    <a:sym typeface="Symbol" panose="05050102010706020507" pitchFamily="18" charset="2"/>
                  </a:rPr>
                  <a:t>4</a:t>
                </a:r>
              </a:p>
            </p:txBody>
          </p:sp>
          <p:sp>
            <p:nvSpPr>
              <p:cNvPr id="44086" name="Oval 112"/>
              <p:cNvSpPr/>
              <p:nvPr/>
            </p:nvSpPr>
            <p:spPr>
              <a:xfrm>
                <a:off x="1267" y="1250"/>
                <a:ext cx="219" cy="214"/>
              </a:xfrm>
              <a:prstGeom prst="ellipse">
                <a:avLst/>
              </a:prstGeom>
              <a:solidFill>
                <a:schemeClr val="bg1"/>
              </a:solid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4087" name="Rectangle 113"/>
              <p:cNvSpPr/>
              <p:nvPr/>
            </p:nvSpPr>
            <p:spPr>
              <a:xfrm rot="-5400000">
                <a:off x="1972" y="830"/>
                <a:ext cx="101" cy="208"/>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4088" name="Line 114"/>
              <p:cNvSpPr/>
              <p:nvPr/>
            </p:nvSpPr>
            <p:spPr>
              <a:xfrm>
                <a:off x="1267" y="1358"/>
                <a:ext cx="214" cy="0"/>
              </a:xfrm>
              <a:prstGeom prst="line">
                <a:avLst/>
              </a:prstGeom>
              <a:ln w="38100" cap="flat" cmpd="sng">
                <a:solidFill>
                  <a:schemeClr val="tx1"/>
                </a:solidFill>
                <a:prstDash val="solid"/>
                <a:headEnd type="none" w="med" len="med"/>
                <a:tailEnd type="none" w="med" len="med"/>
              </a:ln>
            </p:spPr>
          </p:sp>
          <p:sp>
            <p:nvSpPr>
              <p:cNvPr id="44089" name="Rectangle 115"/>
              <p:cNvSpPr/>
              <p:nvPr/>
            </p:nvSpPr>
            <p:spPr>
              <a:xfrm>
                <a:off x="1482" y="1207"/>
                <a:ext cx="351" cy="288"/>
              </a:xfrm>
              <a:prstGeom prst="rect">
                <a:avLst/>
              </a:prstGeom>
              <a:noFill/>
              <a:ln w="9525">
                <a:noFill/>
              </a:ln>
            </p:spPr>
            <p:txBody>
              <a:bodyPr wrap="none">
                <a:spAutoFit/>
              </a:bodyPr>
              <a:lstStyle/>
              <a:p>
                <a:r>
                  <a:rPr lang="en-US" altLang="zh-CN" b="1" dirty="0">
                    <a:solidFill>
                      <a:srgbClr val="0033CC"/>
                    </a:solidFill>
                    <a:latin typeface="Times New Roman" panose="02020603050405020304" pitchFamily="18" charset="0"/>
                    <a:sym typeface="Symbol" panose="05050102010706020507" pitchFamily="18" charset="2"/>
                  </a:rPr>
                  <a:t>2A</a:t>
                </a:r>
              </a:p>
            </p:txBody>
          </p:sp>
          <p:sp>
            <p:nvSpPr>
              <p:cNvPr id="44090" name="Line 116"/>
              <p:cNvSpPr/>
              <p:nvPr/>
            </p:nvSpPr>
            <p:spPr>
              <a:xfrm flipV="1">
                <a:off x="1371" y="1030"/>
                <a:ext cx="0" cy="158"/>
              </a:xfrm>
              <a:prstGeom prst="line">
                <a:avLst/>
              </a:prstGeom>
              <a:ln w="28575" cap="flat" cmpd="sng">
                <a:solidFill>
                  <a:schemeClr val="tx1"/>
                </a:solidFill>
                <a:prstDash val="solid"/>
                <a:headEnd type="none" w="med" len="med"/>
                <a:tailEnd type="stealth" w="med" len="lg"/>
              </a:ln>
            </p:spPr>
          </p:sp>
          <p:sp>
            <p:nvSpPr>
              <p:cNvPr id="44091" name="Line 117"/>
              <p:cNvSpPr/>
              <p:nvPr/>
            </p:nvSpPr>
            <p:spPr>
              <a:xfrm rot="5400000" flipV="1">
                <a:off x="2303" y="854"/>
                <a:ext cx="0" cy="162"/>
              </a:xfrm>
              <a:prstGeom prst="line">
                <a:avLst/>
              </a:prstGeom>
              <a:ln w="28575" cap="flat" cmpd="sng">
                <a:solidFill>
                  <a:srgbClr val="FF0066"/>
                </a:solidFill>
                <a:prstDash val="solid"/>
                <a:headEnd type="none" w="med" len="med"/>
                <a:tailEnd type="stealth" w="med" len="lg"/>
              </a:ln>
            </p:spPr>
          </p:sp>
          <p:sp>
            <p:nvSpPr>
              <p:cNvPr id="44092" name="Rectangle 118"/>
              <p:cNvSpPr/>
              <p:nvPr/>
            </p:nvSpPr>
            <p:spPr>
              <a:xfrm>
                <a:off x="2155" y="938"/>
                <a:ext cx="184" cy="288"/>
              </a:xfrm>
              <a:prstGeom prst="rect">
                <a:avLst/>
              </a:prstGeom>
              <a:noFill/>
              <a:ln w="9525">
                <a:noFill/>
              </a:ln>
            </p:spPr>
            <p:txBody>
              <a:bodyPr>
                <a:spAutoFit/>
              </a:bodyPr>
              <a:lstStyle/>
              <a:p>
                <a:r>
                  <a:rPr lang="en-US" altLang="zh-CN" b="1" i="1" dirty="0">
                    <a:solidFill>
                      <a:srgbClr val="FF0066"/>
                    </a:solidFill>
                    <a:latin typeface="Times New Roman" panose="02020603050405020304" pitchFamily="18" charset="0"/>
                    <a:sym typeface="Symbol" panose="05050102010706020507" pitchFamily="18" charset="2"/>
                  </a:rPr>
                  <a:t>I</a:t>
                </a:r>
              </a:p>
            </p:txBody>
          </p:sp>
        </p:grpSp>
        <p:sp>
          <p:nvSpPr>
            <p:cNvPr id="44070" name="Oval 119"/>
            <p:cNvSpPr/>
            <p:nvPr/>
          </p:nvSpPr>
          <p:spPr>
            <a:xfrm>
              <a:off x="1505" y="904"/>
              <a:ext cx="56" cy="46"/>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4071" name="Oval 120"/>
            <p:cNvSpPr/>
            <p:nvPr/>
          </p:nvSpPr>
          <p:spPr>
            <a:xfrm>
              <a:off x="2510" y="907"/>
              <a:ext cx="56" cy="53"/>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4072" name="Rectangle 121"/>
            <p:cNvSpPr/>
            <p:nvPr/>
          </p:nvSpPr>
          <p:spPr>
            <a:xfrm>
              <a:off x="1627" y="836"/>
              <a:ext cx="212" cy="288"/>
            </a:xfrm>
            <a:prstGeom prst="rect">
              <a:avLst/>
            </a:prstGeom>
            <a:noFill/>
            <a:ln w="9525">
              <a:noFill/>
            </a:ln>
          </p:spPr>
          <p:txBody>
            <a:bodyPr wrap="none">
              <a:spAutoFit/>
            </a:bodyPr>
            <a:lstStyle/>
            <a:p>
              <a:r>
                <a:rPr lang="en-US" altLang="zh-CN" b="1" dirty="0">
                  <a:solidFill>
                    <a:srgbClr val="996600"/>
                  </a:solidFill>
                  <a:latin typeface="Times New Roman" panose="02020603050405020304" pitchFamily="18" charset="0"/>
                </a:rPr>
                <a:t>a</a:t>
              </a:r>
            </a:p>
          </p:txBody>
        </p:sp>
        <p:sp>
          <p:nvSpPr>
            <p:cNvPr id="44073" name="Rectangle 122"/>
            <p:cNvSpPr/>
            <p:nvPr/>
          </p:nvSpPr>
          <p:spPr>
            <a:xfrm>
              <a:off x="2242" y="833"/>
              <a:ext cx="223" cy="288"/>
            </a:xfrm>
            <a:prstGeom prst="rect">
              <a:avLst/>
            </a:prstGeom>
            <a:noFill/>
            <a:ln w="9525">
              <a:noFill/>
            </a:ln>
          </p:spPr>
          <p:txBody>
            <a:bodyPr wrap="none">
              <a:spAutoFit/>
            </a:bodyPr>
            <a:lstStyle/>
            <a:p>
              <a:r>
                <a:rPr lang="en-US" altLang="zh-CN" b="1" dirty="0">
                  <a:solidFill>
                    <a:srgbClr val="996600"/>
                  </a:solidFill>
                  <a:latin typeface="Times New Roman" panose="02020603050405020304" pitchFamily="18" charset="0"/>
                </a:rPr>
                <a:t>b</a:t>
              </a:r>
            </a:p>
          </p:txBody>
        </p:sp>
      </p:grpSp>
      <p:grpSp>
        <p:nvGrpSpPr>
          <p:cNvPr id="15" name="Group 123"/>
          <p:cNvGrpSpPr/>
          <p:nvPr/>
        </p:nvGrpSpPr>
        <p:grpSpPr>
          <a:xfrm rot="-5400000" flipV="1">
            <a:off x="5948363" y="4424363"/>
            <a:ext cx="457200" cy="609600"/>
            <a:chOff x="4464" y="3552"/>
            <a:chExt cx="336" cy="432"/>
          </a:xfrm>
        </p:grpSpPr>
        <p:sp>
          <p:nvSpPr>
            <p:cNvPr id="44065" name="Line 124"/>
            <p:cNvSpPr/>
            <p:nvPr/>
          </p:nvSpPr>
          <p:spPr>
            <a:xfrm flipH="1">
              <a:off x="4464" y="3552"/>
              <a:ext cx="336" cy="0"/>
            </a:xfrm>
            <a:prstGeom prst="line">
              <a:avLst/>
            </a:prstGeom>
            <a:ln w="38100" cap="flat" cmpd="sng">
              <a:solidFill>
                <a:srgbClr val="FF0066"/>
              </a:solidFill>
              <a:prstDash val="solid"/>
              <a:headEnd type="none" w="med" len="med"/>
              <a:tailEnd type="stealth" w="med" len="lg"/>
            </a:ln>
          </p:spPr>
        </p:sp>
        <p:sp>
          <p:nvSpPr>
            <p:cNvPr id="44066" name="Line 125"/>
            <p:cNvSpPr/>
            <p:nvPr/>
          </p:nvSpPr>
          <p:spPr>
            <a:xfrm>
              <a:off x="4800" y="3552"/>
              <a:ext cx="0" cy="432"/>
            </a:xfrm>
            <a:prstGeom prst="line">
              <a:avLst/>
            </a:prstGeom>
            <a:ln w="38100" cap="flat" cmpd="sng">
              <a:solidFill>
                <a:srgbClr val="FF0066"/>
              </a:solidFill>
              <a:prstDash val="solid"/>
              <a:headEnd type="none" w="med" len="med"/>
              <a:tailEnd type="none" w="med" len="med"/>
            </a:ln>
          </p:spPr>
        </p:sp>
      </p:grpSp>
      <p:sp>
        <p:nvSpPr>
          <p:cNvPr id="109694" name="Rectangle 126"/>
          <p:cNvSpPr/>
          <p:nvPr/>
        </p:nvSpPr>
        <p:spPr>
          <a:xfrm>
            <a:off x="914400" y="3429000"/>
            <a:ext cx="7905750" cy="3238500"/>
          </a:xfrm>
          <a:prstGeom prst="rect">
            <a:avLst/>
          </a:prstGeom>
          <a:solidFill>
            <a:srgbClr val="EFF9FF"/>
          </a:solidFill>
          <a:ln w="9525">
            <a:noFill/>
          </a:ln>
        </p:spPr>
        <p:txBody>
          <a:bodyPr wrap="none" anchor="ctr" anchorCtr="0"/>
          <a:lstStyle/>
          <a:p>
            <a:endParaRPr lang="zh-CN" altLang="en-US" dirty="0">
              <a:latin typeface="Times New Roman" panose="02020603050405020304" pitchFamily="18" charset="0"/>
            </a:endParaRPr>
          </a:p>
        </p:txBody>
      </p:sp>
      <p:sp>
        <p:nvSpPr>
          <p:cNvPr id="109695" name="Rectangle 127"/>
          <p:cNvSpPr/>
          <p:nvPr/>
        </p:nvSpPr>
        <p:spPr>
          <a:xfrm>
            <a:off x="911225" y="3746500"/>
            <a:ext cx="1819275" cy="519113"/>
          </a:xfrm>
          <a:prstGeom prst="rect">
            <a:avLst/>
          </a:prstGeom>
          <a:noFill/>
          <a:ln w="9525">
            <a:noFill/>
          </a:ln>
        </p:spPr>
        <p:txBody>
          <a:bodyPr>
            <a:spAutoFit/>
          </a:bodyPr>
          <a:lstStyle/>
          <a:p>
            <a:r>
              <a:rPr lang="en-US" altLang="zh-CN" sz="2800" b="1" i="1" dirty="0">
                <a:solidFill>
                  <a:srgbClr val="FF0066"/>
                </a:solidFill>
                <a:latin typeface="Times New Roman" panose="02020603050405020304" pitchFamily="18" charset="0"/>
                <a:sym typeface="Symbol" panose="05050102010706020507" pitchFamily="18" charset="2"/>
              </a:rPr>
              <a:t>R </a:t>
            </a:r>
            <a:r>
              <a:rPr lang="en-US" altLang="zh-CN" sz="2800" b="1" dirty="0">
                <a:solidFill>
                  <a:srgbClr val="FF0066"/>
                </a:solidFill>
                <a:latin typeface="Times New Roman" panose="02020603050405020304" pitchFamily="18" charset="0"/>
                <a:sym typeface="Symbol" panose="05050102010706020507" pitchFamily="18" charset="2"/>
              </a:rPr>
              <a:t>= 3 </a:t>
            </a:r>
          </a:p>
        </p:txBody>
      </p:sp>
      <p:graphicFrame>
        <p:nvGraphicFramePr>
          <p:cNvPr id="109696" name="Object 128"/>
          <p:cNvGraphicFramePr/>
          <p:nvPr/>
        </p:nvGraphicFramePr>
        <p:xfrm>
          <a:off x="2628900" y="3530600"/>
          <a:ext cx="2120900" cy="869950"/>
        </p:xfrm>
        <a:graphic>
          <a:graphicData uri="http://schemas.openxmlformats.org/presentationml/2006/ole">
            <mc:AlternateContent xmlns:mc="http://schemas.openxmlformats.org/markup-compatibility/2006">
              <mc:Choice xmlns:v="urn:schemas-microsoft-com:vml" Requires="v">
                <p:oleObj spid="_x0000_s47149" r:id="rId8" imgW="989965" imgH="405765" progId="Equation.3">
                  <p:embed/>
                </p:oleObj>
              </mc:Choice>
              <mc:Fallback>
                <p:oleObj r:id="rId8" imgW="989965" imgH="405765" progId="Equation.3">
                  <p:embed/>
                  <p:pic>
                    <p:nvPicPr>
                      <p:cNvPr id="0" name="图片 3103"/>
                      <p:cNvPicPr/>
                      <p:nvPr/>
                    </p:nvPicPr>
                    <p:blipFill>
                      <a:blip r:embed="rId9"/>
                      <a:stretch>
                        <a:fillRect/>
                      </a:stretch>
                    </p:blipFill>
                    <p:spPr>
                      <a:xfrm>
                        <a:off x="2628900" y="3530600"/>
                        <a:ext cx="2120900" cy="869950"/>
                      </a:xfrm>
                      <a:prstGeom prst="rect">
                        <a:avLst/>
                      </a:prstGeom>
                      <a:noFill/>
                      <a:ln w="38100">
                        <a:noFill/>
                        <a:miter/>
                      </a:ln>
                    </p:spPr>
                  </p:pic>
                </p:oleObj>
              </mc:Fallback>
            </mc:AlternateContent>
          </a:graphicData>
        </a:graphic>
      </p:graphicFrame>
      <p:sp>
        <p:nvSpPr>
          <p:cNvPr id="109697" name="Rectangle 129"/>
          <p:cNvSpPr/>
          <p:nvPr/>
        </p:nvSpPr>
        <p:spPr>
          <a:xfrm>
            <a:off x="911225" y="4699000"/>
            <a:ext cx="1819275" cy="519113"/>
          </a:xfrm>
          <a:prstGeom prst="rect">
            <a:avLst/>
          </a:prstGeom>
          <a:noFill/>
          <a:ln w="9525">
            <a:noFill/>
          </a:ln>
        </p:spPr>
        <p:txBody>
          <a:bodyPr>
            <a:spAutoFit/>
          </a:bodyPr>
          <a:lstStyle/>
          <a:p>
            <a:r>
              <a:rPr lang="en-US" altLang="zh-CN" sz="2800" b="1" i="1" dirty="0">
                <a:solidFill>
                  <a:srgbClr val="FF0066"/>
                </a:solidFill>
                <a:latin typeface="Times New Roman" panose="02020603050405020304" pitchFamily="18" charset="0"/>
                <a:sym typeface="Symbol" panose="05050102010706020507" pitchFamily="18" charset="2"/>
              </a:rPr>
              <a:t>R </a:t>
            </a:r>
            <a:r>
              <a:rPr lang="en-US" altLang="zh-CN" sz="2800" b="1" dirty="0">
                <a:solidFill>
                  <a:srgbClr val="FF0066"/>
                </a:solidFill>
                <a:latin typeface="Times New Roman" panose="02020603050405020304" pitchFamily="18" charset="0"/>
                <a:sym typeface="Symbol" panose="05050102010706020507" pitchFamily="18" charset="2"/>
              </a:rPr>
              <a:t>= 8</a:t>
            </a:r>
          </a:p>
        </p:txBody>
      </p:sp>
      <p:graphicFrame>
        <p:nvGraphicFramePr>
          <p:cNvPr id="109698" name="Object 130"/>
          <p:cNvGraphicFramePr/>
          <p:nvPr/>
        </p:nvGraphicFramePr>
        <p:xfrm>
          <a:off x="2532063" y="4506913"/>
          <a:ext cx="2006600" cy="846137"/>
        </p:xfrm>
        <a:graphic>
          <a:graphicData uri="http://schemas.openxmlformats.org/presentationml/2006/ole">
            <mc:AlternateContent xmlns:mc="http://schemas.openxmlformats.org/markup-compatibility/2006">
              <mc:Choice xmlns:v="urn:schemas-microsoft-com:vml" Requires="v">
                <p:oleObj spid="_x0000_s47150" r:id="rId10" imgW="964565" imgH="405765" progId="Equation.3">
                  <p:embed/>
                </p:oleObj>
              </mc:Choice>
              <mc:Fallback>
                <p:oleObj r:id="rId10" imgW="964565" imgH="405765" progId="Equation.3">
                  <p:embed/>
                  <p:pic>
                    <p:nvPicPr>
                      <p:cNvPr id="0" name="图片 3102"/>
                      <p:cNvPicPr/>
                      <p:nvPr/>
                    </p:nvPicPr>
                    <p:blipFill>
                      <a:blip r:embed="rId11"/>
                      <a:stretch>
                        <a:fillRect/>
                      </a:stretch>
                    </p:blipFill>
                    <p:spPr>
                      <a:xfrm>
                        <a:off x="2532063" y="4506913"/>
                        <a:ext cx="2006600" cy="846137"/>
                      </a:xfrm>
                      <a:prstGeom prst="rect">
                        <a:avLst/>
                      </a:prstGeom>
                      <a:noFill/>
                      <a:ln w="38100">
                        <a:noFill/>
                        <a:miter/>
                      </a:ln>
                    </p:spPr>
                  </p:pic>
                </p:oleObj>
              </mc:Fallback>
            </mc:AlternateContent>
          </a:graphicData>
        </a:graphic>
      </p:graphicFrame>
      <p:sp>
        <p:nvSpPr>
          <p:cNvPr id="109699" name="Rectangle 131"/>
          <p:cNvSpPr/>
          <p:nvPr/>
        </p:nvSpPr>
        <p:spPr>
          <a:xfrm>
            <a:off x="815975" y="5594350"/>
            <a:ext cx="1819275" cy="519113"/>
          </a:xfrm>
          <a:prstGeom prst="rect">
            <a:avLst/>
          </a:prstGeom>
          <a:noFill/>
          <a:ln w="9525">
            <a:noFill/>
          </a:ln>
        </p:spPr>
        <p:txBody>
          <a:bodyPr>
            <a:spAutoFit/>
          </a:bodyPr>
          <a:lstStyle/>
          <a:p>
            <a:r>
              <a:rPr lang="en-US" altLang="zh-CN" sz="2800" b="1" i="1" dirty="0">
                <a:solidFill>
                  <a:srgbClr val="FF0066"/>
                </a:solidFill>
                <a:latin typeface="Times New Roman" panose="02020603050405020304" pitchFamily="18" charset="0"/>
                <a:sym typeface="Symbol" panose="05050102010706020507" pitchFamily="18" charset="2"/>
              </a:rPr>
              <a:t>R </a:t>
            </a:r>
            <a:r>
              <a:rPr lang="en-US" altLang="zh-CN" sz="2800" b="1" dirty="0">
                <a:solidFill>
                  <a:srgbClr val="FF0066"/>
                </a:solidFill>
                <a:latin typeface="Times New Roman" panose="02020603050405020304" pitchFamily="18" charset="0"/>
                <a:sym typeface="Symbol" panose="05050102010706020507" pitchFamily="18" charset="2"/>
              </a:rPr>
              <a:t>= 18 </a:t>
            </a:r>
          </a:p>
        </p:txBody>
      </p:sp>
      <p:graphicFrame>
        <p:nvGraphicFramePr>
          <p:cNvPr id="109700" name="Object 132"/>
          <p:cNvGraphicFramePr/>
          <p:nvPr/>
        </p:nvGraphicFramePr>
        <p:xfrm>
          <a:off x="2430463" y="5445125"/>
          <a:ext cx="2563812" cy="890588"/>
        </p:xfrm>
        <a:graphic>
          <a:graphicData uri="http://schemas.openxmlformats.org/presentationml/2006/ole">
            <mc:AlternateContent xmlns:mc="http://schemas.openxmlformats.org/markup-compatibility/2006">
              <mc:Choice xmlns:v="urn:schemas-microsoft-com:vml" Requires="v">
                <p:oleObj spid="_x0000_s47151" r:id="rId12" imgW="1167130" imgH="405765" progId="Equation.3">
                  <p:embed/>
                </p:oleObj>
              </mc:Choice>
              <mc:Fallback>
                <p:oleObj r:id="rId12" imgW="1167130" imgH="405765" progId="Equation.3">
                  <p:embed/>
                  <p:pic>
                    <p:nvPicPr>
                      <p:cNvPr id="0" name="图片 3104"/>
                      <p:cNvPicPr/>
                      <p:nvPr/>
                    </p:nvPicPr>
                    <p:blipFill>
                      <a:blip r:embed="rId13"/>
                      <a:stretch>
                        <a:fillRect/>
                      </a:stretch>
                    </p:blipFill>
                    <p:spPr>
                      <a:xfrm>
                        <a:off x="2430463" y="5445125"/>
                        <a:ext cx="2563812" cy="890588"/>
                      </a:xfrm>
                      <a:prstGeom prst="rect">
                        <a:avLst/>
                      </a:prstGeom>
                      <a:noFill/>
                      <a:ln w="38100">
                        <a:noFill/>
                        <a:miter/>
                      </a:ln>
                    </p:spPr>
                  </p:pic>
                </p:oleObj>
              </mc:Fallback>
            </mc:AlternateContent>
          </a:graphicData>
        </a:graphic>
      </p:graphicFrame>
      <p:sp>
        <p:nvSpPr>
          <p:cNvPr id="109701" name="Rectangle 133"/>
          <p:cNvSpPr>
            <a:spLocks noChangeArrowheads="1"/>
          </p:cNvSpPr>
          <p:nvPr/>
        </p:nvSpPr>
        <p:spPr bwMode="auto">
          <a:xfrm>
            <a:off x="5232400" y="3798888"/>
            <a:ext cx="3443288" cy="2654300"/>
          </a:xfrm>
          <a:prstGeom prst="rect">
            <a:avLst/>
          </a:prstGeom>
          <a:solidFill>
            <a:srgbClr val="EFF9FF">
              <a:alpha val="50000"/>
            </a:srgbClr>
          </a:solid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a:ln>
                  <a:noFill/>
                </a:ln>
                <a:solidFill>
                  <a:srgbClr val="CC00CC"/>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总结：解题步骤：</a:t>
            </a:r>
          </a:p>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2800" b="1" i="0" u="none" strike="noStrike" kern="1200" cap="none" spc="0" normalizeH="0" baseline="0" noProof="0">
                <a:ln>
                  <a:noFill/>
                </a:ln>
                <a:solidFill>
                  <a:schemeClr val="accent2"/>
                </a:solidFill>
                <a:effectLst/>
                <a:uLnTx/>
                <a:uFillTx/>
                <a:latin typeface="Times New Roman" panose="02020603050405020304" pitchFamily="18" charset="0"/>
                <a:ea typeface="宋体" panose="02010600030101010101" pitchFamily="2" charset="-122"/>
                <a:cs typeface="+mn-cs"/>
              </a:rPr>
              <a:t>1. </a:t>
            </a:r>
            <a:r>
              <a:rPr kumimoji="1" lang="zh-CN" altLang="en-US" sz="2800" b="1" i="0" u="none" strike="noStrike" kern="1200" cap="none" spc="0" normalizeH="0" baseline="0" noProof="0">
                <a:ln>
                  <a:noFill/>
                </a:ln>
                <a:solidFill>
                  <a:schemeClr val="accent2"/>
                </a:solidFill>
                <a:effectLst/>
                <a:uLnTx/>
                <a:uFillTx/>
                <a:latin typeface="Times New Roman" panose="02020603050405020304" pitchFamily="18" charset="0"/>
                <a:ea typeface="宋体" panose="02010600030101010101" pitchFamily="2" charset="-122"/>
                <a:cs typeface="+mn-cs"/>
              </a:rPr>
              <a:t>断开待求支路</a:t>
            </a:r>
          </a:p>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2800" b="1" i="0" u="none" strike="noStrike" kern="1200" cap="none" spc="0" normalizeH="0" baseline="0" noProof="0">
                <a:ln>
                  <a:noFill/>
                </a:ln>
                <a:solidFill>
                  <a:schemeClr val="accent2"/>
                </a:solidFill>
                <a:effectLst/>
                <a:uLnTx/>
                <a:uFillTx/>
                <a:latin typeface="Times New Roman" panose="02020603050405020304" pitchFamily="18" charset="0"/>
                <a:ea typeface="宋体" panose="02010600030101010101" pitchFamily="2" charset="-122"/>
                <a:cs typeface="+mn-cs"/>
              </a:rPr>
              <a:t>2. </a:t>
            </a:r>
            <a:r>
              <a:rPr kumimoji="1" lang="zh-CN" altLang="en-US" sz="2800" b="1" i="0" u="none" strike="noStrike" kern="1200" cap="none" spc="0" normalizeH="0" baseline="0" noProof="0">
                <a:ln>
                  <a:noFill/>
                </a:ln>
                <a:solidFill>
                  <a:schemeClr val="accent2"/>
                </a:solidFill>
                <a:effectLst/>
                <a:uLnTx/>
                <a:uFillTx/>
                <a:latin typeface="Times New Roman" panose="02020603050405020304" pitchFamily="18" charset="0"/>
                <a:ea typeface="宋体" panose="02010600030101010101" pitchFamily="2" charset="-122"/>
                <a:cs typeface="+mn-cs"/>
              </a:rPr>
              <a:t>计算开路电压</a:t>
            </a:r>
            <a:r>
              <a:rPr kumimoji="1" lang="en-US" altLang="zh-CN" sz="2800" b="1" i="1" u="none" strike="noStrike" kern="1200" cap="none" spc="0" normalizeH="0" baseline="0" noProof="0">
                <a:ln>
                  <a:noFill/>
                </a:ln>
                <a:solidFill>
                  <a:schemeClr val="accent2"/>
                </a:solidFill>
                <a:effectLst/>
                <a:uLnTx/>
                <a:uFillTx/>
                <a:latin typeface="Times New Roman" panose="02020603050405020304" pitchFamily="18" charset="0"/>
                <a:ea typeface="宋体" panose="02010600030101010101" pitchFamily="2" charset="-122"/>
                <a:cs typeface="+mn-cs"/>
              </a:rPr>
              <a:t>U</a:t>
            </a:r>
            <a:r>
              <a:rPr kumimoji="1" lang="en-US" altLang="zh-CN" sz="2800" b="1" i="0" u="none" strike="noStrike" kern="1200" cap="none" spc="0" normalizeH="0" baseline="-25000" noProof="0">
                <a:ln>
                  <a:noFill/>
                </a:ln>
                <a:solidFill>
                  <a:schemeClr val="accent2"/>
                </a:solidFill>
                <a:effectLst/>
                <a:uLnTx/>
                <a:uFillTx/>
                <a:latin typeface="Times New Roman" panose="02020603050405020304" pitchFamily="18" charset="0"/>
                <a:ea typeface="宋体" panose="02010600030101010101" pitchFamily="2" charset="-122"/>
                <a:cs typeface="+mn-cs"/>
              </a:rPr>
              <a:t> oc</a:t>
            </a:r>
          </a:p>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2800" b="1" i="0" u="none" strike="noStrike" kern="1200" cap="none" spc="0" normalizeH="0" baseline="0" noProof="0">
                <a:ln>
                  <a:noFill/>
                </a:ln>
                <a:solidFill>
                  <a:schemeClr val="accent2"/>
                </a:solidFill>
                <a:effectLst/>
                <a:uLnTx/>
                <a:uFillTx/>
                <a:latin typeface="Times New Roman" panose="02020603050405020304" pitchFamily="18" charset="0"/>
                <a:ea typeface="宋体" panose="02010600030101010101" pitchFamily="2" charset="-122"/>
                <a:cs typeface="+mn-cs"/>
              </a:rPr>
              <a:t>3. </a:t>
            </a:r>
            <a:r>
              <a:rPr kumimoji="1" lang="zh-CN" altLang="en-US" sz="2800" b="1" i="0" u="none" strike="noStrike" kern="1200" cap="none" spc="0" normalizeH="0" baseline="0" noProof="0">
                <a:ln>
                  <a:noFill/>
                </a:ln>
                <a:solidFill>
                  <a:schemeClr val="accent2"/>
                </a:solidFill>
                <a:effectLst/>
                <a:uLnTx/>
                <a:uFillTx/>
                <a:latin typeface="Times New Roman" panose="02020603050405020304" pitchFamily="18" charset="0"/>
                <a:ea typeface="宋体" panose="02010600030101010101" pitchFamily="2" charset="-122"/>
                <a:cs typeface="+mn-cs"/>
              </a:rPr>
              <a:t>计算等效电阻</a:t>
            </a:r>
            <a:r>
              <a:rPr kumimoji="1" lang="en-US" altLang="zh-CN" sz="2800" b="1" i="0" u="none" strike="noStrike" kern="1200" cap="none" spc="0" normalizeH="0" baseline="0" noProof="0">
                <a:ln>
                  <a:noFill/>
                </a:ln>
                <a:solidFill>
                  <a:schemeClr val="accent2"/>
                </a:solidFill>
                <a:effectLst/>
                <a:uLnTx/>
                <a:uFillTx/>
                <a:latin typeface="Times New Roman" panose="02020603050405020304" pitchFamily="18" charset="0"/>
                <a:ea typeface="宋体" panose="02010600030101010101" pitchFamily="2" charset="-122"/>
                <a:cs typeface="+mn-cs"/>
              </a:rPr>
              <a:t>R</a:t>
            </a:r>
            <a:r>
              <a:rPr kumimoji="1" lang="en-US" altLang="zh-CN" sz="2800" b="1" i="0" u="none" strike="noStrike" kern="1200" cap="none" spc="0" normalizeH="0" baseline="-25000" noProof="0">
                <a:ln>
                  <a:noFill/>
                </a:ln>
                <a:solidFill>
                  <a:schemeClr val="accent2"/>
                </a:solidFill>
                <a:effectLst/>
                <a:uLnTx/>
                <a:uFillTx/>
                <a:latin typeface="Times New Roman" panose="02020603050405020304" pitchFamily="18" charset="0"/>
                <a:ea typeface="宋体" panose="02010600030101010101" pitchFamily="2" charset="-122"/>
                <a:cs typeface="+mn-cs"/>
              </a:rPr>
              <a:t>i</a:t>
            </a:r>
          </a:p>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2800" b="1" i="0" u="none" strike="noStrike" kern="1200" cap="none" spc="0" normalizeH="0" baseline="0" noProof="0">
                <a:ln>
                  <a:noFill/>
                </a:ln>
                <a:solidFill>
                  <a:schemeClr val="accent2"/>
                </a:solidFill>
                <a:effectLst/>
                <a:uLnTx/>
                <a:uFillTx/>
                <a:latin typeface="Times New Roman" panose="02020603050405020304" pitchFamily="18" charset="0"/>
                <a:ea typeface="宋体" panose="02010600030101010101" pitchFamily="2" charset="-122"/>
                <a:cs typeface="+mn-cs"/>
              </a:rPr>
              <a:t>4. </a:t>
            </a:r>
            <a:r>
              <a:rPr kumimoji="1" lang="zh-CN" altLang="en-US" sz="2800" b="1" i="0" u="none" strike="noStrike" kern="1200" cap="none" spc="0" normalizeH="0" baseline="0" noProof="0">
                <a:ln>
                  <a:noFill/>
                </a:ln>
                <a:solidFill>
                  <a:schemeClr val="accent2"/>
                </a:solidFill>
                <a:effectLst/>
                <a:uLnTx/>
                <a:uFillTx/>
                <a:latin typeface="Times New Roman" panose="02020603050405020304" pitchFamily="18" charset="0"/>
                <a:ea typeface="宋体" panose="02010600030101010101" pitchFamily="2" charset="-122"/>
                <a:cs typeface="+mn-cs"/>
              </a:rPr>
              <a:t>接入待求支路求解</a:t>
            </a:r>
          </a:p>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8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9617">
                                            <p:txEl>
                                              <p:pRg st="0" end="0"/>
                                            </p:txEl>
                                          </p:spTgt>
                                        </p:tgtEl>
                                        <p:attrNameLst>
                                          <p:attrName>style.visibility</p:attrName>
                                        </p:attrNameLst>
                                      </p:cBhvr>
                                      <p:to>
                                        <p:strVal val="visible"/>
                                      </p:to>
                                    </p:set>
                                    <p:animEffect transition="in" filter="wipe(left)">
                                      <p:cBhvr>
                                        <p:cTn id="7" dur="500"/>
                                        <p:tgtEl>
                                          <p:spTgt spid="1096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ox(out)">
                                      <p:cBhvr>
                                        <p:cTn id="12" dur="500"/>
                                        <p:tgtEl>
                                          <p:spTgt spid="10"/>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9618">
                                            <p:txEl>
                                              <p:pRg st="0" end="0"/>
                                            </p:txEl>
                                          </p:spTgt>
                                        </p:tgtEl>
                                        <p:attrNameLst>
                                          <p:attrName>style.visibility</p:attrName>
                                        </p:attrNameLst>
                                      </p:cBhvr>
                                      <p:to>
                                        <p:strVal val="visible"/>
                                      </p:to>
                                    </p:set>
                                    <p:animEffect transition="in" filter="wipe(left)">
                                      <p:cBhvr>
                                        <p:cTn id="17" dur="500"/>
                                        <p:tgtEl>
                                          <p:spTgt spid="10961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09639"/>
                                        </p:tgtEl>
                                        <p:attrNameLst>
                                          <p:attrName>style.visibility</p:attrName>
                                        </p:attrNameLst>
                                      </p:cBhvr>
                                      <p:to>
                                        <p:strVal val="visible"/>
                                      </p:to>
                                    </p:set>
                                    <p:animEffect transition="in" filter="slide(fromBottom)">
                                      <p:cBhvr>
                                        <p:cTn id="22" dur="500"/>
                                        <p:tgtEl>
                                          <p:spTgt spid="109639"/>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ox(out)">
                                      <p:cBhvr>
                                        <p:cTn id="27" dur="500"/>
                                        <p:tgtEl>
                                          <p:spTgt spid="11"/>
                                        </p:tgtEl>
                                      </p:cBhvr>
                                    </p:animEffect>
                                  </p:childTnLst>
                                  <p:subTnLst>
                                    <p:audio>
                                      <p:cMediaNode>
                                        <p:cTn display="0" masterRel="sameClick">
                                          <p:stCondLst>
                                            <p:cond evt="begin" delay="0">
                                              <p:tn val="25"/>
                                            </p:cond>
                                          </p:stCondLst>
                                          <p:endCondLst>
                                            <p:cond evt="onStopAudio" delay="0">
                                              <p:tgtEl>
                                                <p:sldTgt/>
                                              </p:tgtEl>
                                            </p:cond>
                                          </p:endCondLst>
                                        </p:cTn>
                                        <p:tgtEl>
                                          <p:sndTgt r:embed="rId3" name="camera.wav"/>
                                        </p:tgtEl>
                                      </p:cMediaNode>
                                    </p:audio>
                                  </p:subTnLst>
                                </p:cTn>
                              </p:par>
                            </p:childTnLst>
                          </p:cTn>
                        </p:par>
                      </p:childTnLst>
                    </p:cTn>
                  </p:par>
                  <p:par>
                    <p:cTn id="28" fill="hold">
                      <p:stCondLst>
                        <p:cond delay="indefinite"/>
                      </p:stCondLst>
                      <p:childTnLst>
                        <p:par>
                          <p:cTn id="29" fill="hold">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109640"/>
                                        </p:tgtEl>
                                        <p:attrNameLst>
                                          <p:attrName>style.visibility</p:attrName>
                                        </p:attrNameLst>
                                      </p:cBhvr>
                                      <p:to>
                                        <p:strVal val="visible"/>
                                      </p:to>
                                    </p:set>
                                    <p:animEffect transition="in" filter="box(out)">
                                      <p:cBhvr>
                                        <p:cTn id="32" dur="500"/>
                                        <p:tgtEl>
                                          <p:spTgt spid="109640"/>
                                        </p:tgtEl>
                                      </p:cBhvr>
                                    </p:animEffect>
                                  </p:childTnLst>
                                  <p:subTnLst>
                                    <p:audio>
                                      <p:cMediaNode>
                                        <p:cTn display="0" masterRel="sameClick">
                                          <p:stCondLst>
                                            <p:cond evt="begin" delay="0">
                                              <p:tn val="30"/>
                                            </p:cond>
                                          </p:stCondLst>
                                          <p:endCondLst>
                                            <p:cond evt="onStopAudio" delay="0">
                                              <p:tgtEl>
                                                <p:sldTgt/>
                                              </p:tgtEl>
                                            </p:cond>
                                          </p:endCondLst>
                                        </p:cTn>
                                        <p:tgtEl>
                                          <p:sndTgt r:embed="rId3" name="camera.wav"/>
                                        </p:tgtEl>
                                      </p:cMediaNode>
                                    </p:audio>
                                  </p:subTnLst>
                                </p:cTn>
                              </p:par>
                            </p:childTnLst>
                          </p:cTn>
                        </p:par>
                      </p:childTnLst>
                    </p:cTn>
                  </p:par>
                  <p:par>
                    <p:cTn id="33" fill="hold">
                      <p:stCondLst>
                        <p:cond delay="indefinite"/>
                      </p:stCondLst>
                      <p:childTnLst>
                        <p:par>
                          <p:cTn id="34" fill="hold">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109642">
                                            <p:txEl>
                                              <p:pRg st="0" end="0"/>
                                            </p:txEl>
                                          </p:spTgt>
                                        </p:tgtEl>
                                        <p:attrNameLst>
                                          <p:attrName>style.visibility</p:attrName>
                                        </p:attrNameLst>
                                      </p:cBhvr>
                                      <p:to>
                                        <p:strVal val="visible"/>
                                      </p:to>
                                    </p:set>
                                    <p:animEffect transition="in" filter="box(out)">
                                      <p:cBhvr>
                                        <p:cTn id="37" dur="500"/>
                                        <p:tgtEl>
                                          <p:spTgt spid="109642">
                                            <p:txEl>
                                              <p:pRg st="0" end="0"/>
                                            </p:txEl>
                                          </p:spTgt>
                                        </p:tgtEl>
                                      </p:cBhvr>
                                    </p:animEffect>
                                  </p:childTnLst>
                                  <p:subTnLst>
                                    <p:audio>
                                      <p:cMediaNode>
                                        <p:cTn display="0" masterRel="sameClick">
                                          <p:stCondLst>
                                            <p:cond evt="begin" delay="0">
                                              <p:tn val="35"/>
                                            </p:cond>
                                          </p:stCondLst>
                                          <p:endCondLst>
                                            <p:cond evt="onStopAudio" delay="0">
                                              <p:tgtEl>
                                                <p:sldTgt/>
                                              </p:tgtEl>
                                            </p:cond>
                                          </p:endCondLst>
                                        </p:cTn>
                                        <p:tgtEl>
                                          <p:sndTgt r:embed="rId3" name="camera.wav"/>
                                        </p:tgtEl>
                                      </p:cMediaNode>
                                    </p:audio>
                                  </p:subTnLst>
                                </p:cTn>
                              </p:par>
                            </p:childTnLst>
                          </p:cTn>
                        </p:par>
                      </p:childTnLst>
                    </p:cTn>
                  </p:par>
                  <p:par>
                    <p:cTn id="38" fill="hold">
                      <p:stCondLst>
                        <p:cond delay="indefinite"/>
                      </p:stCondLst>
                      <p:childTnLst>
                        <p:par>
                          <p:cTn id="39" fill="hold">
                            <p:stCondLst>
                              <p:cond delay="0"/>
                            </p:stCondLst>
                            <p:childTnLst>
                              <p:par>
                                <p:cTn id="40" presetID="4" presetClass="entr" presetSubtype="32" fill="hold" grpId="0" nodeType="clickEffect">
                                  <p:stCondLst>
                                    <p:cond delay="0"/>
                                  </p:stCondLst>
                                  <p:childTnLst>
                                    <p:set>
                                      <p:cBhvr>
                                        <p:cTn id="41" dur="1" fill="hold">
                                          <p:stCondLst>
                                            <p:cond delay="0"/>
                                          </p:stCondLst>
                                        </p:cTn>
                                        <p:tgtEl>
                                          <p:spTgt spid="109643">
                                            <p:txEl>
                                              <p:pRg st="0" end="0"/>
                                            </p:txEl>
                                          </p:spTgt>
                                        </p:tgtEl>
                                        <p:attrNameLst>
                                          <p:attrName>style.visibility</p:attrName>
                                        </p:attrNameLst>
                                      </p:cBhvr>
                                      <p:to>
                                        <p:strVal val="visible"/>
                                      </p:to>
                                    </p:set>
                                    <p:animEffect transition="in" filter="box(out)">
                                      <p:cBhvr>
                                        <p:cTn id="42" dur="500"/>
                                        <p:tgtEl>
                                          <p:spTgt spid="109643">
                                            <p:txEl>
                                              <p:pRg st="0" end="0"/>
                                            </p:txEl>
                                          </p:spTgt>
                                        </p:tgtEl>
                                      </p:cBhvr>
                                    </p:animEffect>
                                  </p:childTnLst>
                                  <p:subTnLst>
                                    <p:audio>
                                      <p:cMediaNode>
                                        <p:cTn display="0" masterRel="sameClick">
                                          <p:stCondLst>
                                            <p:cond evt="begin" delay="0">
                                              <p:tn val="40"/>
                                            </p:cond>
                                          </p:stCondLst>
                                          <p:endCondLst>
                                            <p:cond evt="onStopAudio" delay="0">
                                              <p:tgtEl>
                                                <p:sldTgt/>
                                              </p:tgtEl>
                                            </p:cond>
                                          </p:endCondLst>
                                        </p:cTn>
                                        <p:tgtEl>
                                          <p:sndTgt r:embed="rId3" name="camera.wav"/>
                                        </p:tgtEl>
                                      </p:cMediaNode>
                                    </p:audio>
                                  </p:subTnLst>
                                </p:cTn>
                              </p:par>
                            </p:childTnLst>
                          </p:cTn>
                        </p:par>
                      </p:childTnLst>
                    </p:cTn>
                  </p:par>
                  <p:par>
                    <p:cTn id="43" fill="hold">
                      <p:stCondLst>
                        <p:cond delay="indefinite"/>
                      </p:stCondLst>
                      <p:childTnLst>
                        <p:par>
                          <p:cTn id="44" fill="hold">
                            <p:stCondLst>
                              <p:cond delay="0"/>
                            </p:stCondLst>
                            <p:childTnLst>
                              <p:par>
                                <p:cTn id="45" presetID="4" presetClass="entr" presetSubtype="32" fill="hold" grpId="0" nodeType="clickEffect">
                                  <p:stCondLst>
                                    <p:cond delay="0"/>
                                  </p:stCondLst>
                                  <p:childTnLst>
                                    <p:set>
                                      <p:cBhvr>
                                        <p:cTn id="46" dur="1" fill="hold">
                                          <p:stCondLst>
                                            <p:cond delay="0"/>
                                          </p:stCondLst>
                                        </p:cTn>
                                        <p:tgtEl>
                                          <p:spTgt spid="109641"/>
                                        </p:tgtEl>
                                        <p:attrNameLst>
                                          <p:attrName>style.visibility</p:attrName>
                                        </p:attrNameLst>
                                      </p:cBhvr>
                                      <p:to>
                                        <p:strVal val="visible"/>
                                      </p:to>
                                    </p:set>
                                    <p:animEffect transition="in" filter="box(out)">
                                      <p:cBhvr>
                                        <p:cTn id="47" dur="500"/>
                                        <p:tgtEl>
                                          <p:spTgt spid="109641"/>
                                        </p:tgtEl>
                                      </p:cBhvr>
                                    </p:animEffect>
                                  </p:childTnLst>
                                  <p:subTnLst>
                                    <p:audio>
                                      <p:cMediaNode>
                                        <p:cTn display="0" masterRel="sameClick">
                                          <p:stCondLst>
                                            <p:cond evt="begin" delay="0">
                                              <p:tn val="45"/>
                                            </p:cond>
                                          </p:stCondLst>
                                          <p:endCondLst>
                                            <p:cond evt="onStopAudio" delay="0">
                                              <p:tgtEl>
                                                <p:sldTgt/>
                                              </p:tgtEl>
                                            </p:cond>
                                          </p:endCondLst>
                                        </p:cTn>
                                        <p:tgtEl>
                                          <p:sndTgt r:embed="rId3" name="camera.wav"/>
                                        </p:tgtEl>
                                      </p:cMediaNode>
                                    </p:audio>
                                  </p:sub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109616"/>
                                        </p:tgtEl>
                                        <p:attrNameLst>
                                          <p:attrName>style.visibility</p:attrName>
                                        </p:attrNameLst>
                                      </p:cBhvr>
                                      <p:to>
                                        <p:strVal val="visible"/>
                                      </p:to>
                                    </p:set>
                                    <p:animEffect transition="in" filter="wipe(left)">
                                      <p:cBhvr>
                                        <p:cTn id="52" dur="500"/>
                                        <p:tgtEl>
                                          <p:spTgt spid="109616"/>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32" fill="hold" grpId="0" nodeType="clickEffect">
                                  <p:stCondLst>
                                    <p:cond delay="0"/>
                                  </p:stCondLst>
                                  <p:childTnLst>
                                    <p:set>
                                      <p:cBhvr>
                                        <p:cTn id="56" dur="1" fill="hold">
                                          <p:stCondLst>
                                            <p:cond delay="0"/>
                                          </p:stCondLst>
                                        </p:cTn>
                                        <p:tgtEl>
                                          <p:spTgt spid="109615">
                                            <p:txEl>
                                              <p:pRg st="0" end="0"/>
                                            </p:txEl>
                                          </p:spTgt>
                                        </p:tgtEl>
                                        <p:attrNameLst>
                                          <p:attrName>style.visibility</p:attrName>
                                        </p:attrNameLst>
                                      </p:cBhvr>
                                      <p:to>
                                        <p:strVal val="visible"/>
                                      </p:to>
                                    </p:set>
                                    <p:animEffect transition="in" filter="box(out)">
                                      <p:cBhvr>
                                        <p:cTn id="57" dur="500"/>
                                        <p:tgtEl>
                                          <p:spTgt spid="109615">
                                            <p:txEl>
                                              <p:pRg st="0" end="0"/>
                                            </p:txEl>
                                          </p:spTgt>
                                        </p:tgtEl>
                                      </p:cBhvr>
                                    </p:animEffect>
                                  </p:childTnLst>
                                  <p:subTnLst>
                                    <p:audio>
                                      <p:cMediaNode>
                                        <p:cTn display="0" masterRel="sameClick">
                                          <p:stCondLst>
                                            <p:cond evt="begin" delay="0">
                                              <p:tn val="55"/>
                                            </p:cond>
                                          </p:stCondLst>
                                          <p:endCondLst>
                                            <p:cond evt="onStopAudio" delay="0">
                                              <p:tgtEl>
                                                <p:sldTgt/>
                                              </p:tgtEl>
                                            </p:cond>
                                          </p:endCondLst>
                                        </p:cTn>
                                        <p:tgtEl>
                                          <p:sndTgt r:embed="rId3" name="camera.wav"/>
                                        </p:tgtEl>
                                      </p:cMediaNode>
                                    </p:audio>
                                  </p:subTnLst>
                                </p:cTn>
                              </p:par>
                            </p:childTnLst>
                          </p:cTn>
                        </p:par>
                      </p:childTnLst>
                    </p:cTn>
                  </p:par>
                  <p:par>
                    <p:cTn id="58" fill="hold">
                      <p:stCondLst>
                        <p:cond delay="indefinite"/>
                      </p:stCondLst>
                      <p:childTnLst>
                        <p:par>
                          <p:cTn id="59" fill="hold">
                            <p:stCondLst>
                              <p:cond delay="0"/>
                            </p:stCondLst>
                            <p:childTnLst>
                              <p:par>
                                <p:cTn id="60" presetID="4" presetClass="entr" presetSubtype="32" fill="hold" nodeType="clickEffect">
                                  <p:stCondLst>
                                    <p:cond delay="0"/>
                                  </p:stCondLst>
                                  <p:childTnLst>
                                    <p:set>
                                      <p:cBhvr>
                                        <p:cTn id="61" dur="1" fill="hold">
                                          <p:stCondLst>
                                            <p:cond delay="0"/>
                                          </p:stCondLst>
                                        </p:cTn>
                                        <p:tgtEl>
                                          <p:spTgt spid="2"/>
                                        </p:tgtEl>
                                        <p:attrNameLst>
                                          <p:attrName>style.visibility</p:attrName>
                                        </p:attrNameLst>
                                      </p:cBhvr>
                                      <p:to>
                                        <p:strVal val="visible"/>
                                      </p:to>
                                    </p:set>
                                    <p:animEffect transition="in" filter="box(out)">
                                      <p:cBhvr>
                                        <p:cTn id="62" dur="500"/>
                                        <p:tgtEl>
                                          <p:spTgt spid="2"/>
                                        </p:tgtEl>
                                      </p:cBhvr>
                                    </p:animEffect>
                                  </p:childTnLst>
                                  <p:subTnLst>
                                    <p:audio>
                                      <p:cMediaNode>
                                        <p:cTn display="0" masterRel="sameClick">
                                          <p:stCondLst>
                                            <p:cond evt="begin" delay="0">
                                              <p:tn val="60"/>
                                            </p:cond>
                                          </p:stCondLst>
                                          <p:endCondLst>
                                            <p:cond evt="onStopAudio" delay="0">
                                              <p:tgtEl>
                                                <p:sldTgt/>
                                              </p:tgtEl>
                                            </p:cond>
                                          </p:endCondLst>
                                        </p:cTn>
                                        <p:tgtEl>
                                          <p:sndTgt r:embed="rId3" name="camera.wav"/>
                                        </p:tgtEl>
                                      </p:cMediaNode>
                                    </p:audio>
                                  </p:subTnLst>
                                </p:cTn>
                              </p:par>
                            </p:childTnLst>
                          </p:cTn>
                        </p:par>
                      </p:childTnLst>
                    </p:cTn>
                  </p:par>
                  <p:par>
                    <p:cTn id="63" fill="hold">
                      <p:stCondLst>
                        <p:cond delay="indefinite"/>
                      </p:stCondLst>
                      <p:childTnLst>
                        <p:par>
                          <p:cTn id="64" fill="hold">
                            <p:stCondLst>
                              <p:cond delay="0"/>
                            </p:stCondLst>
                            <p:childTnLst>
                              <p:par>
                                <p:cTn id="65" presetID="4" presetClass="entr" presetSubtype="32" fill="hold" nodeType="click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box(out)">
                                      <p:cBhvr>
                                        <p:cTn id="67" dur="500"/>
                                        <p:tgtEl>
                                          <p:spTgt spid="9"/>
                                        </p:tgtEl>
                                      </p:cBhvr>
                                    </p:animEffect>
                                  </p:childTnLst>
                                  <p:subTnLst>
                                    <p:audio>
                                      <p:cMediaNode>
                                        <p:cTn display="0" masterRel="sameClick">
                                          <p:stCondLst>
                                            <p:cond evt="begin" delay="0">
                                              <p:tn val="65"/>
                                            </p:cond>
                                          </p:stCondLst>
                                          <p:endCondLst>
                                            <p:cond evt="onStopAudio" delay="0">
                                              <p:tgtEl>
                                                <p:sldTgt/>
                                              </p:tgtEl>
                                            </p:cond>
                                          </p:endCondLst>
                                        </p:cTn>
                                        <p:tgtEl>
                                          <p:sndTgt r:embed="rId3" name="camera.wav"/>
                                        </p:tgtEl>
                                      </p:cMediaNode>
                                    </p:audio>
                                  </p:subTnLst>
                                </p:cTn>
                              </p:par>
                            </p:childTnLst>
                          </p:cTn>
                        </p:par>
                      </p:childTnLst>
                    </p:cTn>
                  </p:par>
                  <p:par>
                    <p:cTn id="68" fill="hold">
                      <p:stCondLst>
                        <p:cond delay="indefinite"/>
                      </p:stCondLst>
                      <p:childTnLst>
                        <p:par>
                          <p:cTn id="69" fill="hold">
                            <p:stCondLst>
                              <p:cond delay="0"/>
                            </p:stCondLst>
                            <p:childTnLst>
                              <p:par>
                                <p:cTn id="70" presetID="22" presetClass="entr" presetSubtype="1" fill="hold" nodeType="click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wipe(up)">
                                      <p:cBhvr>
                                        <p:cTn id="72" dur="500"/>
                                        <p:tgtEl>
                                          <p:spTgt spid="5"/>
                                        </p:tgtEl>
                                      </p:cBhvr>
                                    </p:animEffect>
                                  </p:childTnLst>
                                  <p:subTnLst>
                                    <p:audio>
                                      <p:cMediaNode>
                                        <p:cTn display="0" masterRel="sameClick">
                                          <p:stCondLst>
                                            <p:cond evt="begin" delay="0">
                                              <p:tn val="70"/>
                                            </p:cond>
                                          </p:stCondLst>
                                          <p:endCondLst>
                                            <p:cond evt="onStopAudio" delay="0">
                                              <p:tgtEl>
                                                <p:sldTgt/>
                                              </p:tgtEl>
                                            </p:cond>
                                          </p:endCondLst>
                                        </p:cTn>
                                        <p:tgtEl>
                                          <p:sndTgt r:embed="rId3" name="camera.wav"/>
                                        </p:tgtEl>
                                      </p:cMediaNode>
                                    </p:audio>
                                  </p:subTnLst>
                                </p:cTn>
                              </p:par>
                            </p:childTnLst>
                          </p:cTn>
                        </p:par>
                      </p:childTnLst>
                    </p:cTn>
                  </p:par>
                  <p:par>
                    <p:cTn id="73" fill="hold">
                      <p:stCondLst>
                        <p:cond delay="indefinite"/>
                      </p:stCondLst>
                      <p:childTnLst>
                        <p:par>
                          <p:cTn id="74" fill="hold">
                            <p:stCondLst>
                              <p:cond delay="0"/>
                            </p:stCondLst>
                            <p:childTnLst>
                              <p:par>
                                <p:cTn id="75" presetID="22" presetClass="entr" presetSubtype="1" fill="hold" nodeType="clickEffect">
                                  <p:stCondLst>
                                    <p:cond delay="0"/>
                                  </p:stCondLst>
                                  <p:childTnLst>
                                    <p:set>
                                      <p:cBhvr>
                                        <p:cTn id="76" dur="1" fill="hold">
                                          <p:stCondLst>
                                            <p:cond delay="0"/>
                                          </p:stCondLst>
                                        </p:cTn>
                                        <p:tgtEl>
                                          <p:spTgt spid="3"/>
                                        </p:tgtEl>
                                        <p:attrNameLst>
                                          <p:attrName>style.visibility</p:attrName>
                                        </p:attrNameLst>
                                      </p:cBhvr>
                                      <p:to>
                                        <p:strVal val="visible"/>
                                      </p:to>
                                    </p:set>
                                    <p:animEffect transition="in" filter="wipe(up)">
                                      <p:cBhvr>
                                        <p:cTn id="77" dur="500"/>
                                        <p:tgtEl>
                                          <p:spTgt spid="3"/>
                                        </p:tgtEl>
                                      </p:cBhvr>
                                    </p:animEffect>
                                  </p:childTnLst>
                                  <p:subTnLst>
                                    <p:audio>
                                      <p:cMediaNode>
                                        <p:cTn display="0" masterRel="sameClick">
                                          <p:stCondLst>
                                            <p:cond evt="begin" delay="0">
                                              <p:tn val="75"/>
                                            </p:cond>
                                          </p:stCondLst>
                                          <p:endCondLst>
                                            <p:cond evt="onStopAudio" delay="0">
                                              <p:tgtEl>
                                                <p:sldTgt/>
                                              </p:tgtEl>
                                            </p:cond>
                                          </p:endCondLst>
                                        </p:cTn>
                                        <p:tgtEl>
                                          <p:sndTgt r:embed="rId3" name="camera.wav"/>
                                        </p:tgtEl>
                                      </p:cMediaNode>
                                    </p:audio>
                                  </p:subTnLst>
                                </p:cTn>
                              </p:par>
                            </p:childTnLst>
                          </p:cTn>
                        </p:par>
                      </p:childTnLst>
                    </p:cTn>
                  </p:par>
                  <p:par>
                    <p:cTn id="78" fill="hold">
                      <p:stCondLst>
                        <p:cond delay="indefinite"/>
                      </p:stCondLst>
                      <p:childTnLst>
                        <p:par>
                          <p:cTn id="79" fill="hold">
                            <p:stCondLst>
                              <p:cond delay="0"/>
                            </p:stCondLst>
                            <p:childTnLst>
                              <p:par>
                                <p:cTn id="80" presetID="22" presetClass="entr" presetSubtype="1" fill="hold" nodeType="clickEffect">
                                  <p:stCondLst>
                                    <p:cond delay="0"/>
                                  </p:stCondLst>
                                  <p:childTnLst>
                                    <p:set>
                                      <p:cBhvr>
                                        <p:cTn id="81" dur="1" fill="hold">
                                          <p:stCondLst>
                                            <p:cond delay="0"/>
                                          </p:stCondLst>
                                        </p:cTn>
                                        <p:tgtEl>
                                          <p:spTgt spid="7"/>
                                        </p:tgtEl>
                                        <p:attrNameLst>
                                          <p:attrName>style.visibility</p:attrName>
                                        </p:attrNameLst>
                                      </p:cBhvr>
                                      <p:to>
                                        <p:strVal val="visible"/>
                                      </p:to>
                                    </p:set>
                                    <p:animEffect transition="in" filter="wipe(up)">
                                      <p:cBhvr>
                                        <p:cTn id="82" dur="500"/>
                                        <p:tgtEl>
                                          <p:spTgt spid="7"/>
                                        </p:tgtEl>
                                      </p:cBhvr>
                                    </p:animEffect>
                                  </p:childTnLst>
                                  <p:subTnLst>
                                    <p:audio>
                                      <p:cMediaNode>
                                        <p:cTn display="0" masterRel="sameClick">
                                          <p:stCondLst>
                                            <p:cond evt="begin" delay="0">
                                              <p:tn val="80"/>
                                            </p:cond>
                                          </p:stCondLst>
                                          <p:endCondLst>
                                            <p:cond evt="onStopAudio" delay="0">
                                              <p:tgtEl>
                                                <p:sldTgt/>
                                              </p:tgtEl>
                                            </p:cond>
                                          </p:endCondLst>
                                        </p:cTn>
                                        <p:tgtEl>
                                          <p:sndTgt r:embed="rId3" name="camera.wav"/>
                                        </p:tgtEl>
                                      </p:cMediaNode>
                                    </p:audio>
                                  </p:sub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15"/>
                                        </p:tgtEl>
                                        <p:attrNameLst>
                                          <p:attrName>style.visibility</p:attrName>
                                        </p:attrNameLst>
                                      </p:cBhvr>
                                      <p:to>
                                        <p:strVal val="visible"/>
                                      </p:to>
                                    </p:set>
                                    <p:animEffect transition="in" filter="wipe(left)">
                                      <p:cBhvr>
                                        <p:cTn id="87" dur="500"/>
                                        <p:tgtEl>
                                          <p:spTgt spid="15"/>
                                        </p:tgtEl>
                                      </p:cBhvr>
                                    </p:animEffect>
                                  </p:childTnLst>
                                </p:cTn>
                              </p:par>
                            </p:childTnLst>
                          </p:cTn>
                        </p:par>
                        <p:par>
                          <p:cTn id="88" fill="hold">
                            <p:stCondLst>
                              <p:cond delay="500"/>
                            </p:stCondLst>
                            <p:childTnLst>
                              <p:par>
                                <p:cTn id="89" presetID="12" presetClass="entr" presetSubtype="2" fill="hold" grpId="0" nodeType="afterEffect">
                                  <p:stCondLst>
                                    <p:cond delay="0"/>
                                  </p:stCondLst>
                                  <p:childTnLst>
                                    <p:set>
                                      <p:cBhvr>
                                        <p:cTn id="90" dur="1" fill="hold">
                                          <p:stCondLst>
                                            <p:cond delay="0"/>
                                          </p:stCondLst>
                                        </p:cTn>
                                        <p:tgtEl>
                                          <p:spTgt spid="109612"/>
                                        </p:tgtEl>
                                        <p:attrNameLst>
                                          <p:attrName>style.visibility</p:attrName>
                                        </p:attrNameLst>
                                      </p:cBhvr>
                                      <p:to>
                                        <p:strVal val="visible"/>
                                      </p:to>
                                    </p:set>
                                    <p:animEffect transition="in" filter="slide(fromRight)">
                                      <p:cBhvr>
                                        <p:cTn id="91" dur="500"/>
                                        <p:tgtEl>
                                          <p:spTgt spid="109612"/>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nodeType="clickEffect">
                                  <p:stCondLst>
                                    <p:cond delay="0"/>
                                  </p:stCondLst>
                                  <p:childTnLst>
                                    <p:set>
                                      <p:cBhvr>
                                        <p:cTn id="95" dur="1" fill="hold">
                                          <p:stCondLst>
                                            <p:cond delay="0"/>
                                          </p:stCondLst>
                                        </p:cTn>
                                        <p:tgtEl>
                                          <p:spTgt spid="109614"/>
                                        </p:tgtEl>
                                        <p:attrNameLst>
                                          <p:attrName>style.visibility</p:attrName>
                                        </p:attrNameLst>
                                      </p:cBhvr>
                                      <p:to>
                                        <p:strVal val="visible"/>
                                      </p:to>
                                    </p:set>
                                    <p:animEffect transition="in" filter="wipe(left)">
                                      <p:cBhvr>
                                        <p:cTn id="96" dur="500"/>
                                        <p:tgtEl>
                                          <p:spTgt spid="109614"/>
                                        </p:tgtEl>
                                      </p:cBhvr>
                                    </p:animEffect>
                                  </p:childTnLst>
                                </p:cTn>
                              </p:par>
                            </p:childTnLst>
                          </p:cTn>
                        </p:par>
                      </p:childTnLst>
                    </p:cTn>
                  </p:par>
                  <p:par>
                    <p:cTn id="97" fill="hold">
                      <p:stCondLst>
                        <p:cond delay="indefinite"/>
                      </p:stCondLst>
                      <p:childTnLst>
                        <p:par>
                          <p:cTn id="98" fill="hold">
                            <p:stCondLst>
                              <p:cond delay="0"/>
                            </p:stCondLst>
                            <p:childTnLst>
                              <p:par>
                                <p:cTn id="99" presetID="4" presetClass="entr" presetSubtype="32" fill="hold" grpId="0" nodeType="clickEffect">
                                  <p:stCondLst>
                                    <p:cond delay="0"/>
                                  </p:stCondLst>
                                  <p:childTnLst>
                                    <p:set>
                                      <p:cBhvr>
                                        <p:cTn id="100" dur="1" fill="hold">
                                          <p:stCondLst>
                                            <p:cond delay="0"/>
                                          </p:stCondLst>
                                        </p:cTn>
                                        <p:tgtEl>
                                          <p:spTgt spid="109613">
                                            <p:txEl>
                                              <p:pRg st="0" end="0"/>
                                            </p:txEl>
                                          </p:spTgt>
                                        </p:tgtEl>
                                        <p:attrNameLst>
                                          <p:attrName>style.visibility</p:attrName>
                                        </p:attrNameLst>
                                      </p:cBhvr>
                                      <p:to>
                                        <p:strVal val="visible"/>
                                      </p:to>
                                    </p:set>
                                    <p:animEffect transition="in" filter="box(out)">
                                      <p:cBhvr>
                                        <p:cTn id="101" dur="500"/>
                                        <p:tgtEl>
                                          <p:spTgt spid="109613">
                                            <p:txEl>
                                              <p:pRg st="0" end="0"/>
                                            </p:txEl>
                                          </p:spTgt>
                                        </p:tgtEl>
                                      </p:cBhvr>
                                    </p:animEffect>
                                  </p:childTnLst>
                                  <p:subTnLst>
                                    <p:audio>
                                      <p:cMediaNode>
                                        <p:cTn display="0" masterRel="sameClick">
                                          <p:stCondLst>
                                            <p:cond evt="begin" delay="0">
                                              <p:tn val="99"/>
                                            </p:cond>
                                          </p:stCondLst>
                                          <p:endCondLst>
                                            <p:cond evt="onStopAudio" delay="0">
                                              <p:tgtEl>
                                                <p:sldTgt/>
                                              </p:tgtEl>
                                            </p:cond>
                                          </p:endCondLst>
                                        </p:cTn>
                                        <p:tgtEl>
                                          <p:sndTgt r:embed="rId3" name="camera.wav"/>
                                        </p:tgtEl>
                                      </p:cMediaNode>
                                    </p:audio>
                                  </p:subTnLst>
                                </p:cTn>
                              </p:par>
                            </p:childTnLst>
                          </p:cTn>
                        </p:par>
                      </p:childTnLst>
                    </p:cTn>
                  </p:par>
                  <p:par>
                    <p:cTn id="102" fill="hold">
                      <p:stCondLst>
                        <p:cond delay="indefinite"/>
                      </p:stCondLst>
                      <p:childTnLst>
                        <p:par>
                          <p:cTn id="103" fill="hold">
                            <p:stCondLst>
                              <p:cond delay="0"/>
                            </p:stCondLst>
                            <p:childTnLst>
                              <p:par>
                                <p:cTn id="104" presetID="4" presetClass="entr" presetSubtype="32" fill="hold" grpId="0" nodeType="clickEffect">
                                  <p:stCondLst>
                                    <p:cond delay="0"/>
                                  </p:stCondLst>
                                  <p:childTnLst>
                                    <p:set>
                                      <p:cBhvr>
                                        <p:cTn id="105" dur="1" fill="hold">
                                          <p:stCondLst>
                                            <p:cond delay="0"/>
                                          </p:stCondLst>
                                        </p:cTn>
                                        <p:tgtEl>
                                          <p:spTgt spid="109613">
                                            <p:txEl>
                                              <p:pRg st="1" end="1"/>
                                            </p:txEl>
                                          </p:spTgt>
                                        </p:tgtEl>
                                        <p:attrNameLst>
                                          <p:attrName>style.visibility</p:attrName>
                                        </p:attrNameLst>
                                      </p:cBhvr>
                                      <p:to>
                                        <p:strVal val="visible"/>
                                      </p:to>
                                    </p:set>
                                    <p:animEffect transition="in" filter="box(out)">
                                      <p:cBhvr>
                                        <p:cTn id="106" dur="500"/>
                                        <p:tgtEl>
                                          <p:spTgt spid="109613">
                                            <p:txEl>
                                              <p:pRg st="1" end="1"/>
                                            </p:txEl>
                                          </p:spTgt>
                                        </p:tgtEl>
                                      </p:cBhvr>
                                    </p:animEffect>
                                  </p:childTnLst>
                                  <p:subTnLst>
                                    <p:audio>
                                      <p:cMediaNode>
                                        <p:cTn display="0" masterRel="sameClick">
                                          <p:stCondLst>
                                            <p:cond evt="begin" delay="0">
                                              <p:tn val="104"/>
                                            </p:cond>
                                          </p:stCondLst>
                                          <p:endCondLst>
                                            <p:cond evt="onStopAudio" delay="0">
                                              <p:tgtEl>
                                                <p:sldTgt/>
                                              </p:tgtEl>
                                            </p:cond>
                                          </p:endCondLst>
                                        </p:cTn>
                                        <p:tgtEl>
                                          <p:sndTgt r:embed="rId3" name="camera.wav"/>
                                        </p:tgtEl>
                                      </p:cMediaNode>
                                    </p:audio>
                                  </p:subTnLst>
                                </p:cTn>
                              </p:par>
                            </p:childTnLst>
                          </p:cTn>
                        </p:par>
                      </p:childTnLst>
                    </p:cTn>
                  </p:par>
                  <p:par>
                    <p:cTn id="107" fill="hold">
                      <p:stCondLst>
                        <p:cond delay="indefinite"/>
                      </p:stCondLst>
                      <p:childTnLst>
                        <p:par>
                          <p:cTn id="108" fill="hold">
                            <p:stCondLst>
                              <p:cond delay="0"/>
                            </p:stCondLst>
                            <p:childTnLst>
                              <p:par>
                                <p:cTn id="109" presetID="4" presetClass="entr" presetSubtype="32" fill="hold" nodeType="clickEffect">
                                  <p:stCondLst>
                                    <p:cond delay="0"/>
                                  </p:stCondLst>
                                  <p:childTnLst>
                                    <p:set>
                                      <p:cBhvr>
                                        <p:cTn id="110" dur="1" fill="hold">
                                          <p:stCondLst>
                                            <p:cond delay="0"/>
                                          </p:stCondLst>
                                        </p:cTn>
                                        <p:tgtEl>
                                          <p:spTgt spid="12"/>
                                        </p:tgtEl>
                                        <p:attrNameLst>
                                          <p:attrName>style.visibility</p:attrName>
                                        </p:attrNameLst>
                                      </p:cBhvr>
                                      <p:to>
                                        <p:strVal val="visible"/>
                                      </p:to>
                                    </p:set>
                                    <p:animEffect transition="in" filter="box(out)">
                                      <p:cBhvr>
                                        <p:cTn id="111" dur="500"/>
                                        <p:tgtEl>
                                          <p:spTgt spid="12"/>
                                        </p:tgtEl>
                                      </p:cBhvr>
                                    </p:animEffect>
                                  </p:childTnLst>
                                  <p:subTnLst>
                                    <p:audio>
                                      <p:cMediaNode>
                                        <p:cTn display="0" masterRel="sameClick">
                                          <p:stCondLst>
                                            <p:cond evt="begin" delay="0">
                                              <p:tn val="109"/>
                                            </p:cond>
                                          </p:stCondLst>
                                          <p:endCondLst>
                                            <p:cond evt="onStopAudio" delay="0">
                                              <p:tgtEl>
                                                <p:sldTgt/>
                                              </p:tgtEl>
                                            </p:cond>
                                          </p:endCondLst>
                                        </p:cTn>
                                        <p:tgtEl>
                                          <p:sndTgt r:embed="rId3" name="camera.wav"/>
                                        </p:tgtEl>
                                      </p:cMediaNode>
                                    </p:audio>
                                  </p:subTnLst>
                                </p:cTn>
                              </p:par>
                            </p:childTnLst>
                          </p:cTn>
                        </p:par>
                        <p:par>
                          <p:cTn id="112" fill="hold">
                            <p:stCondLst>
                              <p:cond delay="500"/>
                            </p:stCondLst>
                            <p:childTnLst>
                              <p:par>
                                <p:cTn id="113" presetID="22" presetClass="entr" presetSubtype="8" fill="hold" grpId="0" nodeType="afterEffect">
                                  <p:stCondLst>
                                    <p:cond delay="0"/>
                                  </p:stCondLst>
                                  <p:childTnLst>
                                    <p:set>
                                      <p:cBhvr>
                                        <p:cTn id="114" dur="1" fill="hold">
                                          <p:stCondLst>
                                            <p:cond delay="0"/>
                                          </p:stCondLst>
                                        </p:cTn>
                                        <p:tgtEl>
                                          <p:spTgt spid="109663"/>
                                        </p:tgtEl>
                                        <p:attrNameLst>
                                          <p:attrName>style.visibility</p:attrName>
                                        </p:attrNameLst>
                                      </p:cBhvr>
                                      <p:to>
                                        <p:strVal val="visible"/>
                                      </p:to>
                                    </p:set>
                                    <p:animEffect transition="in" filter="wipe(left)">
                                      <p:cBhvr>
                                        <p:cTn id="115" dur="500"/>
                                        <p:tgtEl>
                                          <p:spTgt spid="109663"/>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1" fill="hold" grpId="0" nodeType="clickEffect">
                                  <p:stCondLst>
                                    <p:cond delay="0"/>
                                  </p:stCondLst>
                                  <p:childTnLst>
                                    <p:set>
                                      <p:cBhvr>
                                        <p:cTn id="119" dur="1" fill="hold">
                                          <p:stCondLst>
                                            <p:cond delay="0"/>
                                          </p:stCondLst>
                                        </p:cTn>
                                        <p:tgtEl>
                                          <p:spTgt spid="109694"/>
                                        </p:tgtEl>
                                        <p:attrNameLst>
                                          <p:attrName>style.visibility</p:attrName>
                                        </p:attrNameLst>
                                      </p:cBhvr>
                                      <p:to>
                                        <p:strVal val="visible"/>
                                      </p:to>
                                    </p:set>
                                    <p:animEffect transition="in" filter="wipe(up)">
                                      <p:cBhvr>
                                        <p:cTn id="120" dur="500"/>
                                        <p:tgtEl>
                                          <p:spTgt spid="109694"/>
                                        </p:tgtEl>
                                      </p:cBhvr>
                                    </p:animEffect>
                                  </p:childTnLst>
                                  <p:subTnLst>
                                    <p:audio>
                                      <p:cMediaNode>
                                        <p:cTn display="0" masterRel="sameClick">
                                          <p:stCondLst>
                                            <p:cond evt="begin" delay="0">
                                              <p:tn val="118"/>
                                            </p:cond>
                                          </p:stCondLst>
                                          <p:endCondLst>
                                            <p:cond evt="onStopAudio" delay="0">
                                              <p:tgtEl>
                                                <p:sldTgt/>
                                              </p:tgtEl>
                                            </p:cond>
                                          </p:endCondLst>
                                        </p:cTn>
                                        <p:tgtEl>
                                          <p:sndTgt r:embed="rId3" name="camera.wav"/>
                                        </p:tgtEl>
                                      </p:cMediaNode>
                                    </p:audio>
                                  </p:subTnLst>
                                </p:cTn>
                              </p:par>
                            </p:childTnLst>
                          </p:cTn>
                        </p:par>
                      </p:childTnLst>
                    </p:cTn>
                  </p:par>
                  <p:par>
                    <p:cTn id="121" fill="hold">
                      <p:stCondLst>
                        <p:cond delay="indefinite"/>
                      </p:stCondLst>
                      <p:childTnLst>
                        <p:par>
                          <p:cTn id="122" fill="hold">
                            <p:stCondLst>
                              <p:cond delay="0"/>
                            </p:stCondLst>
                            <p:childTnLst>
                              <p:par>
                                <p:cTn id="123" presetID="22" presetClass="entr" presetSubtype="8" fill="hold" nodeType="clickEffect">
                                  <p:stCondLst>
                                    <p:cond delay="0"/>
                                  </p:stCondLst>
                                  <p:childTnLst>
                                    <p:set>
                                      <p:cBhvr>
                                        <p:cTn id="124" dur="1" fill="hold">
                                          <p:stCondLst>
                                            <p:cond delay="0"/>
                                          </p:stCondLst>
                                        </p:cTn>
                                        <p:tgtEl>
                                          <p:spTgt spid="13"/>
                                        </p:tgtEl>
                                        <p:attrNameLst>
                                          <p:attrName>style.visibility</p:attrName>
                                        </p:attrNameLst>
                                      </p:cBhvr>
                                      <p:to>
                                        <p:strVal val="visible"/>
                                      </p:to>
                                    </p:set>
                                    <p:animEffect transition="in" filter="wipe(left)">
                                      <p:cBhvr>
                                        <p:cTn id="125" dur="500"/>
                                        <p:tgtEl>
                                          <p:spTgt spid="13"/>
                                        </p:tgtEl>
                                      </p:cBhvr>
                                    </p:animEffect>
                                  </p:childTnLst>
                                </p:cTn>
                              </p:par>
                            </p:childTnLst>
                          </p:cTn>
                        </p:par>
                      </p:childTnLst>
                    </p:cTn>
                  </p:par>
                  <p:par>
                    <p:cTn id="126" fill="hold">
                      <p:stCondLst>
                        <p:cond delay="indefinite"/>
                      </p:stCondLst>
                      <p:childTnLst>
                        <p:par>
                          <p:cTn id="127" fill="hold">
                            <p:stCondLst>
                              <p:cond delay="0"/>
                            </p:stCondLst>
                            <p:childTnLst>
                              <p:par>
                                <p:cTn id="128" presetID="4" presetClass="entr" presetSubtype="32" fill="hold" grpId="0" nodeType="clickEffect">
                                  <p:stCondLst>
                                    <p:cond delay="0"/>
                                  </p:stCondLst>
                                  <p:childTnLst>
                                    <p:set>
                                      <p:cBhvr>
                                        <p:cTn id="129" dur="1" fill="hold">
                                          <p:stCondLst>
                                            <p:cond delay="0"/>
                                          </p:stCondLst>
                                        </p:cTn>
                                        <p:tgtEl>
                                          <p:spTgt spid="109695">
                                            <p:txEl>
                                              <p:pRg st="0" end="0"/>
                                            </p:txEl>
                                          </p:spTgt>
                                        </p:tgtEl>
                                        <p:attrNameLst>
                                          <p:attrName>style.visibility</p:attrName>
                                        </p:attrNameLst>
                                      </p:cBhvr>
                                      <p:to>
                                        <p:strVal val="visible"/>
                                      </p:to>
                                    </p:set>
                                    <p:animEffect transition="in" filter="box(out)">
                                      <p:cBhvr>
                                        <p:cTn id="130" dur="500"/>
                                        <p:tgtEl>
                                          <p:spTgt spid="109695">
                                            <p:txEl>
                                              <p:pRg st="0" end="0"/>
                                            </p:txEl>
                                          </p:spTgt>
                                        </p:tgtEl>
                                      </p:cBhvr>
                                    </p:animEffect>
                                  </p:childTnLst>
                                  <p:subTnLst>
                                    <p:audio>
                                      <p:cMediaNode>
                                        <p:cTn display="0" masterRel="sameClick">
                                          <p:stCondLst>
                                            <p:cond evt="begin" delay="0">
                                              <p:tn val="128"/>
                                            </p:cond>
                                          </p:stCondLst>
                                          <p:endCondLst>
                                            <p:cond evt="onStopAudio" delay="0">
                                              <p:tgtEl>
                                                <p:sldTgt/>
                                              </p:tgtEl>
                                            </p:cond>
                                          </p:endCondLst>
                                        </p:cTn>
                                        <p:tgtEl>
                                          <p:sndTgt r:embed="rId3" name="camera.wav"/>
                                        </p:tgtEl>
                                      </p:cMediaNode>
                                    </p:audio>
                                  </p:subTnLst>
                                </p:cTn>
                              </p:par>
                            </p:childTnLst>
                          </p:cTn>
                        </p:par>
                      </p:childTnLst>
                    </p:cTn>
                  </p:par>
                  <p:par>
                    <p:cTn id="131" fill="hold">
                      <p:stCondLst>
                        <p:cond delay="indefinite"/>
                      </p:stCondLst>
                      <p:childTnLst>
                        <p:par>
                          <p:cTn id="132" fill="hold">
                            <p:stCondLst>
                              <p:cond delay="0"/>
                            </p:stCondLst>
                            <p:childTnLst>
                              <p:par>
                                <p:cTn id="133" presetID="4" presetClass="entr" presetSubtype="32" fill="hold" nodeType="clickEffect">
                                  <p:stCondLst>
                                    <p:cond delay="0"/>
                                  </p:stCondLst>
                                  <p:childTnLst>
                                    <p:set>
                                      <p:cBhvr>
                                        <p:cTn id="134" dur="1" fill="hold">
                                          <p:stCondLst>
                                            <p:cond delay="0"/>
                                          </p:stCondLst>
                                        </p:cTn>
                                        <p:tgtEl>
                                          <p:spTgt spid="109696"/>
                                        </p:tgtEl>
                                        <p:attrNameLst>
                                          <p:attrName>style.visibility</p:attrName>
                                        </p:attrNameLst>
                                      </p:cBhvr>
                                      <p:to>
                                        <p:strVal val="visible"/>
                                      </p:to>
                                    </p:set>
                                    <p:animEffect transition="in" filter="box(out)">
                                      <p:cBhvr>
                                        <p:cTn id="135" dur="500"/>
                                        <p:tgtEl>
                                          <p:spTgt spid="109696"/>
                                        </p:tgtEl>
                                      </p:cBhvr>
                                    </p:animEffect>
                                  </p:childTnLst>
                                  <p:subTnLst>
                                    <p:audio>
                                      <p:cMediaNode>
                                        <p:cTn display="0" masterRel="sameClick">
                                          <p:stCondLst>
                                            <p:cond evt="begin" delay="0">
                                              <p:tn val="133"/>
                                            </p:cond>
                                          </p:stCondLst>
                                          <p:endCondLst>
                                            <p:cond evt="onStopAudio" delay="0">
                                              <p:tgtEl>
                                                <p:sldTgt/>
                                              </p:tgtEl>
                                            </p:cond>
                                          </p:endCondLst>
                                        </p:cTn>
                                        <p:tgtEl>
                                          <p:sndTgt r:embed="rId3" name="camera.wav"/>
                                        </p:tgtEl>
                                      </p:cMediaNode>
                                    </p:audio>
                                  </p:subTnLst>
                                </p:cTn>
                              </p:par>
                            </p:childTnLst>
                          </p:cTn>
                        </p:par>
                      </p:childTnLst>
                    </p:cTn>
                  </p:par>
                  <p:par>
                    <p:cTn id="136" fill="hold">
                      <p:stCondLst>
                        <p:cond delay="indefinite"/>
                      </p:stCondLst>
                      <p:childTnLst>
                        <p:par>
                          <p:cTn id="137" fill="hold">
                            <p:stCondLst>
                              <p:cond delay="0"/>
                            </p:stCondLst>
                            <p:childTnLst>
                              <p:par>
                                <p:cTn id="138" presetID="22" presetClass="entr" presetSubtype="8" fill="hold" grpId="0" nodeType="clickEffect">
                                  <p:stCondLst>
                                    <p:cond delay="0"/>
                                  </p:stCondLst>
                                  <p:childTnLst>
                                    <p:set>
                                      <p:cBhvr>
                                        <p:cTn id="139" dur="1" fill="hold">
                                          <p:stCondLst>
                                            <p:cond delay="0"/>
                                          </p:stCondLst>
                                        </p:cTn>
                                        <p:tgtEl>
                                          <p:spTgt spid="109697">
                                            <p:txEl>
                                              <p:pRg st="0" end="0"/>
                                            </p:txEl>
                                          </p:spTgt>
                                        </p:tgtEl>
                                        <p:attrNameLst>
                                          <p:attrName>style.visibility</p:attrName>
                                        </p:attrNameLst>
                                      </p:cBhvr>
                                      <p:to>
                                        <p:strVal val="visible"/>
                                      </p:to>
                                    </p:set>
                                    <p:animEffect transition="in" filter="wipe(left)">
                                      <p:cBhvr>
                                        <p:cTn id="140" dur="500"/>
                                        <p:tgtEl>
                                          <p:spTgt spid="109697">
                                            <p:txEl>
                                              <p:pRg st="0" end="0"/>
                                            </p:txEl>
                                          </p:spTgt>
                                        </p:tgtEl>
                                      </p:cBhvr>
                                    </p:animEffect>
                                  </p:childTnLst>
                                </p:cTn>
                              </p:par>
                            </p:childTnLst>
                          </p:cTn>
                        </p:par>
                      </p:childTnLst>
                    </p:cTn>
                  </p:par>
                  <p:par>
                    <p:cTn id="141" fill="hold">
                      <p:stCondLst>
                        <p:cond delay="indefinite"/>
                      </p:stCondLst>
                      <p:childTnLst>
                        <p:par>
                          <p:cTn id="142" fill="hold">
                            <p:stCondLst>
                              <p:cond delay="0"/>
                            </p:stCondLst>
                            <p:childTnLst>
                              <p:par>
                                <p:cTn id="143" presetID="4" presetClass="entr" presetSubtype="32" fill="hold" nodeType="clickEffect">
                                  <p:stCondLst>
                                    <p:cond delay="0"/>
                                  </p:stCondLst>
                                  <p:childTnLst>
                                    <p:set>
                                      <p:cBhvr>
                                        <p:cTn id="144" dur="1" fill="hold">
                                          <p:stCondLst>
                                            <p:cond delay="0"/>
                                          </p:stCondLst>
                                        </p:cTn>
                                        <p:tgtEl>
                                          <p:spTgt spid="109698"/>
                                        </p:tgtEl>
                                        <p:attrNameLst>
                                          <p:attrName>style.visibility</p:attrName>
                                        </p:attrNameLst>
                                      </p:cBhvr>
                                      <p:to>
                                        <p:strVal val="visible"/>
                                      </p:to>
                                    </p:set>
                                    <p:animEffect transition="in" filter="box(out)">
                                      <p:cBhvr>
                                        <p:cTn id="145" dur="500"/>
                                        <p:tgtEl>
                                          <p:spTgt spid="109698"/>
                                        </p:tgtEl>
                                      </p:cBhvr>
                                    </p:animEffect>
                                  </p:childTnLst>
                                  <p:subTnLst>
                                    <p:audio>
                                      <p:cMediaNode>
                                        <p:cTn display="0" masterRel="sameClick">
                                          <p:stCondLst>
                                            <p:cond evt="begin" delay="0">
                                              <p:tn val="143"/>
                                            </p:cond>
                                          </p:stCondLst>
                                          <p:endCondLst>
                                            <p:cond evt="onStopAudio" delay="0">
                                              <p:tgtEl>
                                                <p:sldTgt/>
                                              </p:tgtEl>
                                            </p:cond>
                                          </p:endCondLst>
                                        </p:cTn>
                                        <p:tgtEl>
                                          <p:sndTgt r:embed="rId3" name="camera.wav"/>
                                        </p:tgtEl>
                                      </p:cMediaNode>
                                    </p:audio>
                                  </p:subTnLst>
                                </p:cTn>
                              </p:par>
                            </p:childTnLst>
                          </p:cTn>
                        </p:par>
                      </p:childTnLst>
                    </p:cTn>
                  </p:par>
                  <p:par>
                    <p:cTn id="146" fill="hold">
                      <p:stCondLst>
                        <p:cond delay="indefinite"/>
                      </p:stCondLst>
                      <p:childTnLst>
                        <p:par>
                          <p:cTn id="147" fill="hold">
                            <p:stCondLst>
                              <p:cond delay="0"/>
                            </p:stCondLst>
                            <p:childTnLst>
                              <p:par>
                                <p:cTn id="148" presetID="22" presetClass="entr" presetSubtype="8" fill="hold" grpId="0" nodeType="clickEffect">
                                  <p:stCondLst>
                                    <p:cond delay="0"/>
                                  </p:stCondLst>
                                  <p:childTnLst>
                                    <p:set>
                                      <p:cBhvr>
                                        <p:cTn id="149" dur="1" fill="hold">
                                          <p:stCondLst>
                                            <p:cond delay="0"/>
                                          </p:stCondLst>
                                        </p:cTn>
                                        <p:tgtEl>
                                          <p:spTgt spid="109699">
                                            <p:txEl>
                                              <p:pRg st="0" end="0"/>
                                            </p:txEl>
                                          </p:spTgt>
                                        </p:tgtEl>
                                        <p:attrNameLst>
                                          <p:attrName>style.visibility</p:attrName>
                                        </p:attrNameLst>
                                      </p:cBhvr>
                                      <p:to>
                                        <p:strVal val="visible"/>
                                      </p:to>
                                    </p:set>
                                    <p:animEffect transition="in" filter="wipe(left)">
                                      <p:cBhvr>
                                        <p:cTn id="150" dur="500"/>
                                        <p:tgtEl>
                                          <p:spTgt spid="109699">
                                            <p:txEl>
                                              <p:pRg st="0" end="0"/>
                                            </p:txEl>
                                          </p:spTgt>
                                        </p:tgtEl>
                                      </p:cBhvr>
                                    </p:animEffect>
                                  </p:childTnLst>
                                </p:cTn>
                              </p:par>
                            </p:childTnLst>
                          </p:cTn>
                        </p:par>
                      </p:childTnLst>
                    </p:cTn>
                  </p:par>
                  <p:par>
                    <p:cTn id="151" fill="hold">
                      <p:stCondLst>
                        <p:cond delay="indefinite"/>
                      </p:stCondLst>
                      <p:childTnLst>
                        <p:par>
                          <p:cTn id="152" fill="hold">
                            <p:stCondLst>
                              <p:cond delay="0"/>
                            </p:stCondLst>
                            <p:childTnLst>
                              <p:par>
                                <p:cTn id="153" presetID="22" presetClass="entr" presetSubtype="8" fill="hold" nodeType="clickEffect">
                                  <p:stCondLst>
                                    <p:cond delay="0"/>
                                  </p:stCondLst>
                                  <p:childTnLst>
                                    <p:set>
                                      <p:cBhvr>
                                        <p:cTn id="154" dur="1" fill="hold">
                                          <p:stCondLst>
                                            <p:cond delay="0"/>
                                          </p:stCondLst>
                                        </p:cTn>
                                        <p:tgtEl>
                                          <p:spTgt spid="109700"/>
                                        </p:tgtEl>
                                        <p:attrNameLst>
                                          <p:attrName>style.visibility</p:attrName>
                                        </p:attrNameLst>
                                      </p:cBhvr>
                                      <p:to>
                                        <p:strVal val="visible"/>
                                      </p:to>
                                    </p:set>
                                    <p:animEffect transition="in" filter="wipe(left)">
                                      <p:cBhvr>
                                        <p:cTn id="155" dur="500"/>
                                        <p:tgtEl>
                                          <p:spTgt spid="109700"/>
                                        </p:tgtEl>
                                      </p:cBhvr>
                                    </p:animEffect>
                                  </p:childTnLst>
                                </p:cTn>
                              </p:par>
                            </p:childTnLst>
                          </p:cTn>
                        </p:par>
                      </p:childTnLst>
                    </p:cTn>
                  </p:par>
                  <p:par>
                    <p:cTn id="156" fill="hold">
                      <p:stCondLst>
                        <p:cond delay="indefinite"/>
                      </p:stCondLst>
                      <p:childTnLst>
                        <p:par>
                          <p:cTn id="157" fill="hold">
                            <p:stCondLst>
                              <p:cond delay="0"/>
                            </p:stCondLst>
                            <p:childTnLst>
                              <p:par>
                                <p:cTn id="158" presetID="22" presetClass="entr" presetSubtype="8" fill="hold" grpId="0" nodeType="clickEffect">
                                  <p:stCondLst>
                                    <p:cond delay="0"/>
                                  </p:stCondLst>
                                  <p:childTnLst>
                                    <p:set>
                                      <p:cBhvr>
                                        <p:cTn id="159" dur="1" fill="hold">
                                          <p:stCondLst>
                                            <p:cond delay="0"/>
                                          </p:stCondLst>
                                        </p:cTn>
                                        <p:tgtEl>
                                          <p:spTgt spid="109701">
                                            <p:bg/>
                                          </p:spTgt>
                                        </p:tgtEl>
                                        <p:attrNameLst>
                                          <p:attrName>style.visibility</p:attrName>
                                        </p:attrNameLst>
                                      </p:cBhvr>
                                      <p:to>
                                        <p:strVal val="visible"/>
                                      </p:to>
                                    </p:set>
                                    <p:animEffect transition="in" filter="wipe(left)">
                                      <p:cBhvr>
                                        <p:cTn id="160" dur="300"/>
                                        <p:tgtEl>
                                          <p:spTgt spid="109701">
                                            <p:bg/>
                                          </p:spTgt>
                                        </p:tgtEl>
                                      </p:cBhvr>
                                    </p:animEffect>
                                  </p:childTnLst>
                                  <p:subTnLst>
                                    <p:audio>
                                      <p:cMediaNode>
                                        <p:cTn display="0" masterRel="sameClick">
                                          <p:stCondLst>
                                            <p:cond evt="begin" delay="0">
                                              <p:tn val="158"/>
                                            </p:cond>
                                          </p:stCondLst>
                                          <p:endCondLst>
                                            <p:cond evt="onStopAudio" delay="0">
                                              <p:tgtEl>
                                                <p:sldTgt/>
                                              </p:tgtEl>
                                            </p:cond>
                                          </p:endCondLst>
                                        </p:cTn>
                                        <p:tgtEl>
                                          <p:sndTgt r:embed="rId3" name="camera.wav"/>
                                        </p:tgtEl>
                                      </p:cMediaNode>
                                    </p:audio>
                                  </p:subTnLst>
                                </p:cTn>
                              </p:par>
                            </p:childTnLst>
                          </p:cTn>
                        </p:par>
                      </p:childTnLst>
                    </p:cTn>
                  </p:par>
                  <p:par>
                    <p:cTn id="161" fill="hold">
                      <p:stCondLst>
                        <p:cond delay="indefinite"/>
                      </p:stCondLst>
                      <p:childTnLst>
                        <p:par>
                          <p:cTn id="162" fill="hold">
                            <p:stCondLst>
                              <p:cond delay="0"/>
                            </p:stCondLst>
                            <p:childTnLst>
                              <p:par>
                                <p:cTn id="163" presetID="22" presetClass="entr" presetSubtype="8" fill="hold" grpId="0" nodeType="clickEffect">
                                  <p:stCondLst>
                                    <p:cond delay="0"/>
                                  </p:stCondLst>
                                  <p:iterate type="wd">
                                    <p:tmPct val="100000"/>
                                  </p:iterate>
                                  <p:childTnLst>
                                    <p:set>
                                      <p:cBhvr>
                                        <p:cTn id="164" dur="1" fill="hold">
                                          <p:stCondLst>
                                            <p:cond delay="0"/>
                                          </p:stCondLst>
                                        </p:cTn>
                                        <p:tgtEl>
                                          <p:spTgt spid="109701">
                                            <p:txEl>
                                              <p:pRg st="0" end="0"/>
                                            </p:txEl>
                                          </p:spTgt>
                                        </p:tgtEl>
                                        <p:attrNameLst>
                                          <p:attrName>style.visibility</p:attrName>
                                        </p:attrNameLst>
                                      </p:cBhvr>
                                      <p:to>
                                        <p:strVal val="visible"/>
                                      </p:to>
                                    </p:set>
                                    <p:animEffect transition="in" filter="wipe(left)">
                                      <p:cBhvr>
                                        <p:cTn id="165" dur="300"/>
                                        <p:tgtEl>
                                          <p:spTgt spid="109701">
                                            <p:txEl>
                                              <p:pRg st="0" end="0"/>
                                            </p:txEl>
                                          </p:spTgt>
                                        </p:tgtEl>
                                      </p:cBhvr>
                                    </p:animEffect>
                                  </p:childTnLst>
                                  <p:subTnLst>
                                    <p:audio>
                                      <p:cMediaNode>
                                        <p:cTn display="0" masterRel="sameClick">
                                          <p:stCondLst>
                                            <p:cond evt="begin" delay="0">
                                              <p:tn val="163"/>
                                            </p:cond>
                                          </p:stCondLst>
                                          <p:endCondLst>
                                            <p:cond evt="onStopAudio" delay="0">
                                              <p:tgtEl>
                                                <p:sldTgt/>
                                              </p:tgtEl>
                                            </p:cond>
                                          </p:endCondLst>
                                        </p:cTn>
                                        <p:tgtEl>
                                          <p:sndTgt r:embed="rId3" name="camera.wav"/>
                                        </p:tgtEl>
                                      </p:cMediaNode>
                                    </p:audio>
                                  </p:subTnLst>
                                </p:cTn>
                              </p:par>
                            </p:childTnLst>
                          </p:cTn>
                        </p:par>
                      </p:childTnLst>
                    </p:cTn>
                  </p:par>
                  <p:par>
                    <p:cTn id="166" fill="hold">
                      <p:stCondLst>
                        <p:cond delay="indefinite"/>
                      </p:stCondLst>
                      <p:childTnLst>
                        <p:par>
                          <p:cTn id="167" fill="hold">
                            <p:stCondLst>
                              <p:cond delay="0"/>
                            </p:stCondLst>
                            <p:childTnLst>
                              <p:par>
                                <p:cTn id="168" presetID="22" presetClass="entr" presetSubtype="8" fill="hold" grpId="0" nodeType="clickEffect">
                                  <p:stCondLst>
                                    <p:cond delay="0"/>
                                  </p:stCondLst>
                                  <p:iterate type="wd">
                                    <p:tmPct val="100000"/>
                                  </p:iterate>
                                  <p:childTnLst>
                                    <p:set>
                                      <p:cBhvr>
                                        <p:cTn id="169" dur="1" fill="hold">
                                          <p:stCondLst>
                                            <p:cond delay="0"/>
                                          </p:stCondLst>
                                        </p:cTn>
                                        <p:tgtEl>
                                          <p:spTgt spid="109701">
                                            <p:txEl>
                                              <p:pRg st="1" end="1"/>
                                            </p:txEl>
                                          </p:spTgt>
                                        </p:tgtEl>
                                        <p:attrNameLst>
                                          <p:attrName>style.visibility</p:attrName>
                                        </p:attrNameLst>
                                      </p:cBhvr>
                                      <p:to>
                                        <p:strVal val="visible"/>
                                      </p:to>
                                    </p:set>
                                    <p:animEffect transition="in" filter="wipe(left)">
                                      <p:cBhvr>
                                        <p:cTn id="170" dur="300"/>
                                        <p:tgtEl>
                                          <p:spTgt spid="109701">
                                            <p:txEl>
                                              <p:pRg st="1" end="1"/>
                                            </p:txEl>
                                          </p:spTgt>
                                        </p:tgtEl>
                                      </p:cBhvr>
                                    </p:animEffect>
                                  </p:childTnLst>
                                  <p:subTnLst>
                                    <p:audio>
                                      <p:cMediaNode>
                                        <p:cTn display="0" masterRel="sameClick">
                                          <p:stCondLst>
                                            <p:cond evt="begin" delay="0">
                                              <p:tn val="168"/>
                                            </p:cond>
                                          </p:stCondLst>
                                          <p:endCondLst>
                                            <p:cond evt="onStopAudio" delay="0">
                                              <p:tgtEl>
                                                <p:sldTgt/>
                                              </p:tgtEl>
                                            </p:cond>
                                          </p:endCondLst>
                                        </p:cTn>
                                        <p:tgtEl>
                                          <p:sndTgt r:embed="rId3" name="camera.wav"/>
                                        </p:tgtEl>
                                      </p:cMediaNode>
                                    </p:audio>
                                  </p:subTnLst>
                                </p:cTn>
                              </p:par>
                            </p:childTnLst>
                          </p:cTn>
                        </p:par>
                      </p:childTnLst>
                    </p:cTn>
                  </p:par>
                  <p:par>
                    <p:cTn id="171" fill="hold">
                      <p:stCondLst>
                        <p:cond delay="indefinite"/>
                      </p:stCondLst>
                      <p:childTnLst>
                        <p:par>
                          <p:cTn id="172" fill="hold">
                            <p:stCondLst>
                              <p:cond delay="0"/>
                            </p:stCondLst>
                            <p:childTnLst>
                              <p:par>
                                <p:cTn id="173" presetID="22" presetClass="entr" presetSubtype="8" fill="hold" grpId="0" nodeType="clickEffect">
                                  <p:stCondLst>
                                    <p:cond delay="0"/>
                                  </p:stCondLst>
                                  <p:iterate type="wd">
                                    <p:tmPct val="100000"/>
                                  </p:iterate>
                                  <p:childTnLst>
                                    <p:set>
                                      <p:cBhvr>
                                        <p:cTn id="174" dur="1" fill="hold">
                                          <p:stCondLst>
                                            <p:cond delay="0"/>
                                          </p:stCondLst>
                                        </p:cTn>
                                        <p:tgtEl>
                                          <p:spTgt spid="109701">
                                            <p:txEl>
                                              <p:pRg st="2" end="2"/>
                                            </p:txEl>
                                          </p:spTgt>
                                        </p:tgtEl>
                                        <p:attrNameLst>
                                          <p:attrName>style.visibility</p:attrName>
                                        </p:attrNameLst>
                                      </p:cBhvr>
                                      <p:to>
                                        <p:strVal val="visible"/>
                                      </p:to>
                                    </p:set>
                                    <p:animEffect transition="in" filter="wipe(left)">
                                      <p:cBhvr>
                                        <p:cTn id="175" dur="300"/>
                                        <p:tgtEl>
                                          <p:spTgt spid="109701">
                                            <p:txEl>
                                              <p:pRg st="2" end="2"/>
                                            </p:txEl>
                                          </p:spTgt>
                                        </p:tgtEl>
                                      </p:cBhvr>
                                    </p:animEffect>
                                  </p:childTnLst>
                                  <p:subTnLst>
                                    <p:audio>
                                      <p:cMediaNode>
                                        <p:cTn display="0" masterRel="sameClick">
                                          <p:stCondLst>
                                            <p:cond evt="begin" delay="0">
                                              <p:tn val="173"/>
                                            </p:cond>
                                          </p:stCondLst>
                                          <p:endCondLst>
                                            <p:cond evt="onStopAudio" delay="0">
                                              <p:tgtEl>
                                                <p:sldTgt/>
                                              </p:tgtEl>
                                            </p:cond>
                                          </p:endCondLst>
                                        </p:cTn>
                                        <p:tgtEl>
                                          <p:sndTgt r:embed="rId3" name="camera.wav"/>
                                        </p:tgtEl>
                                      </p:cMediaNode>
                                    </p:audio>
                                  </p:subTnLst>
                                </p:cTn>
                              </p:par>
                            </p:childTnLst>
                          </p:cTn>
                        </p:par>
                      </p:childTnLst>
                    </p:cTn>
                  </p:par>
                  <p:par>
                    <p:cTn id="176" fill="hold">
                      <p:stCondLst>
                        <p:cond delay="indefinite"/>
                      </p:stCondLst>
                      <p:childTnLst>
                        <p:par>
                          <p:cTn id="177" fill="hold">
                            <p:stCondLst>
                              <p:cond delay="0"/>
                            </p:stCondLst>
                            <p:childTnLst>
                              <p:par>
                                <p:cTn id="178" presetID="22" presetClass="entr" presetSubtype="8" fill="hold" grpId="0" nodeType="clickEffect">
                                  <p:stCondLst>
                                    <p:cond delay="0"/>
                                  </p:stCondLst>
                                  <p:iterate type="wd">
                                    <p:tmPct val="100000"/>
                                  </p:iterate>
                                  <p:childTnLst>
                                    <p:set>
                                      <p:cBhvr>
                                        <p:cTn id="179" dur="1" fill="hold">
                                          <p:stCondLst>
                                            <p:cond delay="0"/>
                                          </p:stCondLst>
                                        </p:cTn>
                                        <p:tgtEl>
                                          <p:spTgt spid="109701">
                                            <p:txEl>
                                              <p:pRg st="3" end="3"/>
                                            </p:txEl>
                                          </p:spTgt>
                                        </p:tgtEl>
                                        <p:attrNameLst>
                                          <p:attrName>style.visibility</p:attrName>
                                        </p:attrNameLst>
                                      </p:cBhvr>
                                      <p:to>
                                        <p:strVal val="visible"/>
                                      </p:to>
                                    </p:set>
                                    <p:animEffect transition="in" filter="wipe(left)">
                                      <p:cBhvr>
                                        <p:cTn id="180" dur="300"/>
                                        <p:tgtEl>
                                          <p:spTgt spid="109701">
                                            <p:txEl>
                                              <p:pRg st="3" end="3"/>
                                            </p:txEl>
                                          </p:spTgt>
                                        </p:tgtEl>
                                      </p:cBhvr>
                                    </p:animEffect>
                                  </p:childTnLst>
                                  <p:subTnLst>
                                    <p:audio>
                                      <p:cMediaNode>
                                        <p:cTn display="0" masterRel="sameClick">
                                          <p:stCondLst>
                                            <p:cond evt="begin" delay="0">
                                              <p:tn val="178"/>
                                            </p:cond>
                                          </p:stCondLst>
                                          <p:endCondLst>
                                            <p:cond evt="onStopAudio" delay="0">
                                              <p:tgtEl>
                                                <p:sldTgt/>
                                              </p:tgtEl>
                                            </p:cond>
                                          </p:endCondLst>
                                        </p:cTn>
                                        <p:tgtEl>
                                          <p:sndTgt r:embed="rId3" name="camera.wav"/>
                                        </p:tgtEl>
                                      </p:cMediaNode>
                                    </p:audio>
                                  </p:subTnLst>
                                </p:cTn>
                              </p:par>
                            </p:childTnLst>
                          </p:cTn>
                        </p:par>
                      </p:childTnLst>
                    </p:cTn>
                  </p:par>
                  <p:par>
                    <p:cTn id="181" fill="hold">
                      <p:stCondLst>
                        <p:cond delay="indefinite"/>
                      </p:stCondLst>
                      <p:childTnLst>
                        <p:par>
                          <p:cTn id="182" fill="hold">
                            <p:stCondLst>
                              <p:cond delay="0"/>
                            </p:stCondLst>
                            <p:childTnLst>
                              <p:par>
                                <p:cTn id="183" presetID="22" presetClass="entr" presetSubtype="8" fill="hold" grpId="0" nodeType="clickEffect">
                                  <p:stCondLst>
                                    <p:cond delay="0"/>
                                  </p:stCondLst>
                                  <p:iterate type="wd">
                                    <p:tmPct val="100000"/>
                                  </p:iterate>
                                  <p:childTnLst>
                                    <p:set>
                                      <p:cBhvr>
                                        <p:cTn id="184" dur="1" fill="hold">
                                          <p:stCondLst>
                                            <p:cond delay="0"/>
                                          </p:stCondLst>
                                        </p:cTn>
                                        <p:tgtEl>
                                          <p:spTgt spid="109701">
                                            <p:txEl>
                                              <p:pRg st="4" end="4"/>
                                            </p:txEl>
                                          </p:spTgt>
                                        </p:tgtEl>
                                        <p:attrNameLst>
                                          <p:attrName>style.visibility</p:attrName>
                                        </p:attrNameLst>
                                      </p:cBhvr>
                                      <p:to>
                                        <p:strVal val="visible"/>
                                      </p:to>
                                    </p:set>
                                    <p:animEffect transition="in" filter="wipe(left)">
                                      <p:cBhvr>
                                        <p:cTn id="185" dur="300"/>
                                        <p:tgtEl>
                                          <p:spTgt spid="109701">
                                            <p:txEl>
                                              <p:pRg st="4" end="4"/>
                                            </p:txEl>
                                          </p:spTgt>
                                        </p:tgtEl>
                                      </p:cBhvr>
                                    </p:animEffect>
                                  </p:childTnLst>
                                  <p:subTnLst>
                                    <p:audio>
                                      <p:cMediaNode>
                                        <p:cTn display="0" masterRel="sameClick">
                                          <p:stCondLst>
                                            <p:cond evt="begin" delay="0">
                                              <p:tn val="183"/>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612" grpId="0"/>
      <p:bldP spid="109613" grpId="0" build="p"/>
      <p:bldP spid="109615" grpId="0" build="p"/>
      <p:bldP spid="109617" grpId="0" build="p"/>
      <p:bldP spid="109618" grpId="0" build="p"/>
      <p:bldP spid="109639" grpId="0" bldLvl="0" animBg="1"/>
      <p:bldP spid="109640" grpId="0" bldLvl="0" animBg="1"/>
      <p:bldP spid="109641" grpId="0" bldLvl="0" animBg="1"/>
      <p:bldP spid="109642" grpId="0" build="p"/>
      <p:bldP spid="109643" grpId="0" build="p"/>
      <p:bldP spid="109663" grpId="0" bldLvl="0" animBg="1"/>
      <p:bldP spid="109694" grpId="0" bldLvl="0" animBg="1"/>
      <p:bldP spid="109695" grpId="0" build="p"/>
      <p:bldP spid="109697" grpId="0" build="p"/>
      <p:bldP spid="109699" grpId="0" build="p"/>
      <p:bldP spid="109701"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4341" name="AutoShape 5">
            <a:hlinkClick r:id="rId20" action="ppaction://hlinksldjump"/>
          </p:cNvPr>
          <p:cNvSpPr>
            <a:spLocks noChangeArrowheads="1"/>
          </p:cNvSpPr>
          <p:nvPr>
            <p:custDataLst>
              <p:tags r:id="rId3"/>
            </p:custDataLst>
          </p:nvPr>
        </p:nvSpPr>
        <p:spPr bwMode="auto">
          <a:xfrm>
            <a:off x="3016250" y="495935"/>
            <a:ext cx="4053840" cy="714962"/>
          </a:xfrm>
          <a:prstGeom prst="roundRect">
            <a:avLst>
              <a:gd name="adj" fmla="val 16667"/>
            </a:avLst>
          </a:prstGeom>
          <a:noFill/>
          <a:ln w="9525">
            <a:noFill/>
            <a:round/>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bg1"/>
                </a:solidFill>
                <a:effectLst>
                  <a:outerShdw blurRad="38100" dist="38100" dir="2700000" algn="tl">
                    <a:srgbClr val="C0C0C0"/>
                  </a:outerShdw>
                </a:effectLst>
                <a:uLnTx/>
                <a:uFillTx/>
                <a:latin typeface="楷体_GB2312" pitchFamily="49" charset="-122"/>
                <a:ea typeface="楷体_GB2312" pitchFamily="49" charset="-122"/>
                <a:cs typeface="+mn-cs"/>
              </a:rPr>
              <a:t>何为电路元件？</a:t>
            </a:r>
          </a:p>
        </p:txBody>
      </p:sp>
      <p:grpSp>
        <p:nvGrpSpPr>
          <p:cNvPr id="2" name="Group 4"/>
          <p:cNvGrpSpPr/>
          <p:nvPr/>
        </p:nvGrpSpPr>
        <p:grpSpPr>
          <a:xfrm>
            <a:off x="1974850" y="4281488"/>
            <a:ext cx="990600" cy="1233487"/>
            <a:chOff x="1248" y="3168"/>
            <a:chExt cx="624" cy="777"/>
          </a:xfrm>
        </p:grpSpPr>
        <p:sp>
          <p:nvSpPr>
            <p:cNvPr id="1050" name="Text Box 5"/>
            <p:cNvSpPr txBox="1"/>
            <p:nvPr>
              <p:custDataLst>
                <p:tags r:id="rId17"/>
              </p:custDataLst>
            </p:nvPr>
          </p:nvSpPr>
          <p:spPr>
            <a:xfrm>
              <a:off x="1248" y="3657"/>
              <a:ext cx="624" cy="288"/>
            </a:xfrm>
            <a:prstGeom prst="rect">
              <a:avLst/>
            </a:prstGeom>
            <a:noFill/>
            <a:ln w="9525">
              <a:noFill/>
            </a:ln>
          </p:spPr>
          <p:txBody>
            <a:bodyPr>
              <a:spAutoFit/>
            </a:bodyPr>
            <a:lstStyle/>
            <a:p>
              <a:pPr>
                <a:spcBef>
                  <a:spcPct val="50000"/>
                </a:spcBef>
              </a:pPr>
              <a:r>
                <a:rPr lang="zh-CN" altLang="en-US" b="1" dirty="0">
                  <a:solidFill>
                    <a:srgbClr val="000066"/>
                  </a:solidFill>
                  <a:latin typeface="Times New Roman" panose="02020603050405020304" pitchFamily="18" charset="0"/>
                </a:rPr>
                <a:t>电容</a:t>
              </a:r>
            </a:p>
          </p:txBody>
        </p:sp>
        <p:graphicFrame>
          <p:nvGraphicFramePr>
            <p:cNvPr id="1030" name="Object 6"/>
            <p:cNvGraphicFramePr/>
            <p:nvPr>
              <p:custDataLst>
                <p:tags r:id="rId18"/>
              </p:custDataLst>
            </p:nvPr>
          </p:nvGraphicFramePr>
          <p:xfrm>
            <a:off x="1296" y="3168"/>
            <a:ext cx="447" cy="480"/>
          </p:xfrm>
          <a:graphic>
            <a:graphicData uri="http://schemas.openxmlformats.org/presentationml/2006/ole">
              <mc:AlternateContent xmlns:mc="http://schemas.openxmlformats.org/markup-compatibility/2006">
                <mc:Choice xmlns:v="urn:schemas-microsoft-com:vml" Requires="v">
                  <p:oleObj spid="_x0000_s3120" r:id="rId21" imgW="257175" imgH="276225" progId="Paint.Picture">
                    <p:embed/>
                  </p:oleObj>
                </mc:Choice>
                <mc:Fallback>
                  <p:oleObj r:id="rId21" imgW="257175" imgH="276225" progId="Paint.Picture">
                    <p:embed/>
                    <p:pic>
                      <p:nvPicPr>
                        <p:cNvPr id="0" name="图片 3078"/>
                        <p:cNvPicPr/>
                        <p:nvPr/>
                      </p:nvPicPr>
                      <p:blipFill>
                        <a:blip r:embed="rId22">
                          <a:lum contrast="-6000"/>
                        </a:blip>
                        <a:stretch>
                          <a:fillRect/>
                        </a:stretch>
                      </p:blipFill>
                      <p:spPr>
                        <a:xfrm>
                          <a:off x="1296" y="3168"/>
                          <a:ext cx="447" cy="480"/>
                        </a:xfrm>
                        <a:prstGeom prst="rect">
                          <a:avLst/>
                        </a:prstGeom>
                        <a:noFill/>
                        <a:ln w="38100">
                          <a:noFill/>
                          <a:miter/>
                        </a:ln>
                      </p:spPr>
                    </p:pic>
                  </p:oleObj>
                </mc:Fallback>
              </mc:AlternateContent>
            </a:graphicData>
          </a:graphic>
        </p:graphicFrame>
      </p:grpSp>
      <p:grpSp>
        <p:nvGrpSpPr>
          <p:cNvPr id="3" name="Group 7"/>
          <p:cNvGrpSpPr/>
          <p:nvPr/>
        </p:nvGrpSpPr>
        <p:grpSpPr>
          <a:xfrm>
            <a:off x="3194050" y="4205288"/>
            <a:ext cx="914400" cy="1295400"/>
            <a:chOff x="2016" y="3120"/>
            <a:chExt cx="576" cy="816"/>
          </a:xfrm>
        </p:grpSpPr>
        <p:sp>
          <p:nvSpPr>
            <p:cNvPr id="1049" name="Text Box 8"/>
            <p:cNvSpPr txBox="1"/>
            <p:nvPr>
              <p:custDataLst>
                <p:tags r:id="rId15"/>
              </p:custDataLst>
            </p:nvPr>
          </p:nvSpPr>
          <p:spPr>
            <a:xfrm>
              <a:off x="2016" y="3648"/>
              <a:ext cx="576" cy="288"/>
            </a:xfrm>
            <a:prstGeom prst="rect">
              <a:avLst/>
            </a:prstGeom>
            <a:noFill/>
            <a:ln w="9525">
              <a:noFill/>
            </a:ln>
          </p:spPr>
          <p:txBody>
            <a:bodyPr>
              <a:spAutoFit/>
            </a:bodyPr>
            <a:lstStyle/>
            <a:p>
              <a:pPr>
                <a:spcBef>
                  <a:spcPct val="50000"/>
                </a:spcBef>
              </a:pPr>
              <a:r>
                <a:rPr lang="zh-CN" altLang="en-US" b="1" dirty="0">
                  <a:solidFill>
                    <a:srgbClr val="000066"/>
                  </a:solidFill>
                  <a:latin typeface="Times New Roman" panose="02020603050405020304" pitchFamily="18" charset="0"/>
                </a:rPr>
                <a:t>电感</a:t>
              </a:r>
              <a:endParaRPr lang="zh-CN" altLang="en-US" dirty="0">
                <a:latin typeface="Times New Roman" panose="02020603050405020304" pitchFamily="18" charset="0"/>
              </a:endParaRPr>
            </a:p>
          </p:txBody>
        </p:sp>
        <p:graphicFrame>
          <p:nvGraphicFramePr>
            <p:cNvPr id="1029" name="Object 9"/>
            <p:cNvGraphicFramePr/>
            <p:nvPr>
              <p:custDataLst>
                <p:tags r:id="rId16"/>
              </p:custDataLst>
            </p:nvPr>
          </p:nvGraphicFramePr>
          <p:xfrm>
            <a:off x="2160" y="3120"/>
            <a:ext cx="368" cy="528"/>
          </p:xfrm>
          <a:graphic>
            <a:graphicData uri="http://schemas.openxmlformats.org/presentationml/2006/ole">
              <mc:AlternateContent xmlns:mc="http://schemas.openxmlformats.org/markup-compatibility/2006">
                <mc:Choice xmlns:v="urn:schemas-microsoft-com:vml" Requires="v">
                  <p:oleObj spid="_x0000_s3121" r:id="rId23" imgW="200025" imgH="390525" progId="Paint.Picture">
                    <p:embed/>
                  </p:oleObj>
                </mc:Choice>
                <mc:Fallback>
                  <p:oleObj r:id="rId23" imgW="200025" imgH="390525" progId="Paint.Picture">
                    <p:embed/>
                    <p:pic>
                      <p:nvPicPr>
                        <p:cNvPr id="0" name="图片 3075"/>
                        <p:cNvPicPr/>
                        <p:nvPr/>
                      </p:nvPicPr>
                      <p:blipFill>
                        <a:blip r:embed="rId24">
                          <a:lum contrast="-6000"/>
                        </a:blip>
                        <a:stretch>
                          <a:fillRect/>
                        </a:stretch>
                      </p:blipFill>
                      <p:spPr>
                        <a:xfrm>
                          <a:off x="2160" y="3120"/>
                          <a:ext cx="368" cy="528"/>
                        </a:xfrm>
                        <a:prstGeom prst="rect">
                          <a:avLst/>
                        </a:prstGeom>
                        <a:noFill/>
                        <a:ln w="38100">
                          <a:noFill/>
                          <a:miter/>
                        </a:ln>
                      </p:spPr>
                    </p:pic>
                  </p:oleObj>
                </mc:Fallback>
              </mc:AlternateContent>
            </a:graphicData>
          </a:graphic>
        </p:graphicFrame>
      </p:grpSp>
      <p:grpSp>
        <p:nvGrpSpPr>
          <p:cNvPr id="4" name="Group 10"/>
          <p:cNvGrpSpPr/>
          <p:nvPr/>
        </p:nvGrpSpPr>
        <p:grpSpPr>
          <a:xfrm>
            <a:off x="4870450" y="4219575"/>
            <a:ext cx="1143000" cy="1295400"/>
            <a:chOff x="2832" y="3168"/>
            <a:chExt cx="720" cy="816"/>
          </a:xfrm>
        </p:grpSpPr>
        <p:sp>
          <p:nvSpPr>
            <p:cNvPr id="1048" name="Text Box 11"/>
            <p:cNvSpPr txBox="1"/>
            <p:nvPr>
              <p:custDataLst>
                <p:tags r:id="rId13"/>
              </p:custDataLst>
            </p:nvPr>
          </p:nvSpPr>
          <p:spPr>
            <a:xfrm>
              <a:off x="2832" y="3696"/>
              <a:ext cx="720" cy="288"/>
            </a:xfrm>
            <a:prstGeom prst="rect">
              <a:avLst/>
            </a:prstGeom>
            <a:noFill/>
            <a:ln w="9525">
              <a:noFill/>
            </a:ln>
          </p:spPr>
          <p:txBody>
            <a:bodyPr>
              <a:spAutoFit/>
            </a:bodyPr>
            <a:lstStyle/>
            <a:p>
              <a:pPr>
                <a:spcBef>
                  <a:spcPct val="50000"/>
                </a:spcBef>
              </a:pPr>
              <a:r>
                <a:rPr lang="zh-CN" altLang="en-US" b="1" dirty="0">
                  <a:solidFill>
                    <a:srgbClr val="000066"/>
                  </a:solidFill>
                  <a:latin typeface="Times New Roman" panose="02020603050405020304" pitchFamily="18" charset="0"/>
                </a:rPr>
                <a:t>电压源</a:t>
              </a:r>
            </a:p>
          </p:txBody>
        </p:sp>
        <p:graphicFrame>
          <p:nvGraphicFramePr>
            <p:cNvPr id="1028" name="Object 12"/>
            <p:cNvGraphicFramePr/>
            <p:nvPr>
              <p:custDataLst>
                <p:tags r:id="rId14"/>
              </p:custDataLst>
            </p:nvPr>
          </p:nvGraphicFramePr>
          <p:xfrm>
            <a:off x="2976" y="3168"/>
            <a:ext cx="454" cy="528"/>
          </p:xfrm>
          <a:graphic>
            <a:graphicData uri="http://schemas.openxmlformats.org/presentationml/2006/ole">
              <mc:AlternateContent xmlns:mc="http://schemas.openxmlformats.org/markup-compatibility/2006">
                <mc:Choice xmlns:v="urn:schemas-microsoft-com:vml" Requires="v">
                  <p:oleObj spid="_x0000_s3122" r:id="rId25" imgW="295275" imgH="342900" progId="Paint.Picture">
                    <p:embed/>
                  </p:oleObj>
                </mc:Choice>
                <mc:Fallback>
                  <p:oleObj r:id="rId25" imgW="295275" imgH="342900" progId="Paint.Picture">
                    <p:embed/>
                    <p:pic>
                      <p:nvPicPr>
                        <p:cNvPr id="0" name="图片 3076"/>
                        <p:cNvPicPr/>
                        <p:nvPr/>
                      </p:nvPicPr>
                      <p:blipFill>
                        <a:blip r:embed="rId26">
                          <a:lum contrast="-6000"/>
                        </a:blip>
                        <a:stretch>
                          <a:fillRect/>
                        </a:stretch>
                      </p:blipFill>
                      <p:spPr>
                        <a:xfrm>
                          <a:off x="2976" y="3168"/>
                          <a:ext cx="454" cy="528"/>
                        </a:xfrm>
                        <a:prstGeom prst="rect">
                          <a:avLst/>
                        </a:prstGeom>
                        <a:noFill/>
                        <a:ln w="38100">
                          <a:noFill/>
                          <a:miter/>
                        </a:ln>
                      </p:spPr>
                    </p:pic>
                  </p:oleObj>
                </mc:Fallback>
              </mc:AlternateContent>
            </a:graphicData>
          </a:graphic>
        </p:graphicFrame>
      </p:grpSp>
      <p:grpSp>
        <p:nvGrpSpPr>
          <p:cNvPr id="37" name="Group 13"/>
          <p:cNvGrpSpPr/>
          <p:nvPr/>
        </p:nvGrpSpPr>
        <p:grpSpPr>
          <a:xfrm>
            <a:off x="6165850" y="4143375"/>
            <a:ext cx="1219200" cy="1371600"/>
            <a:chOff x="3552" y="3072"/>
            <a:chExt cx="768" cy="864"/>
          </a:xfrm>
        </p:grpSpPr>
        <p:sp>
          <p:nvSpPr>
            <p:cNvPr id="1047" name="Text Box 14"/>
            <p:cNvSpPr txBox="1"/>
            <p:nvPr>
              <p:custDataLst>
                <p:tags r:id="rId11"/>
              </p:custDataLst>
            </p:nvPr>
          </p:nvSpPr>
          <p:spPr>
            <a:xfrm>
              <a:off x="3552" y="3648"/>
              <a:ext cx="768" cy="288"/>
            </a:xfrm>
            <a:prstGeom prst="rect">
              <a:avLst/>
            </a:prstGeom>
            <a:noFill/>
            <a:ln w="9525">
              <a:noFill/>
            </a:ln>
          </p:spPr>
          <p:txBody>
            <a:bodyPr>
              <a:spAutoFit/>
            </a:bodyPr>
            <a:lstStyle/>
            <a:p>
              <a:pPr>
                <a:spcBef>
                  <a:spcPct val="50000"/>
                </a:spcBef>
              </a:pPr>
              <a:r>
                <a:rPr lang="zh-CN" altLang="en-US" b="1" dirty="0">
                  <a:solidFill>
                    <a:srgbClr val="000066"/>
                  </a:solidFill>
                  <a:latin typeface="Times New Roman" panose="02020603050405020304" pitchFamily="18" charset="0"/>
                </a:rPr>
                <a:t>电流源</a:t>
              </a:r>
            </a:p>
          </p:txBody>
        </p:sp>
        <p:graphicFrame>
          <p:nvGraphicFramePr>
            <p:cNvPr id="1027" name="Object 15"/>
            <p:cNvGraphicFramePr/>
            <p:nvPr>
              <p:custDataLst>
                <p:tags r:id="rId12"/>
              </p:custDataLst>
            </p:nvPr>
          </p:nvGraphicFramePr>
          <p:xfrm>
            <a:off x="3681" y="3072"/>
            <a:ext cx="543" cy="576"/>
          </p:xfrm>
          <a:graphic>
            <a:graphicData uri="http://schemas.openxmlformats.org/presentationml/2006/ole">
              <mc:AlternateContent xmlns:mc="http://schemas.openxmlformats.org/markup-compatibility/2006">
                <mc:Choice xmlns:v="urn:schemas-microsoft-com:vml" Requires="v">
                  <p:oleObj spid="_x0000_s3123" r:id="rId27" imgW="314325" imgH="333375" progId="Paint.Picture">
                    <p:embed/>
                  </p:oleObj>
                </mc:Choice>
                <mc:Fallback>
                  <p:oleObj r:id="rId27" imgW="314325" imgH="333375" progId="Paint.Picture">
                    <p:embed/>
                    <p:pic>
                      <p:nvPicPr>
                        <p:cNvPr id="0" name="图片 3077"/>
                        <p:cNvPicPr/>
                        <p:nvPr/>
                      </p:nvPicPr>
                      <p:blipFill>
                        <a:blip r:embed="rId28">
                          <a:lum contrast="-6000"/>
                        </a:blip>
                        <a:stretch>
                          <a:fillRect/>
                        </a:stretch>
                      </p:blipFill>
                      <p:spPr>
                        <a:xfrm>
                          <a:off x="3681" y="3072"/>
                          <a:ext cx="543" cy="576"/>
                        </a:xfrm>
                        <a:prstGeom prst="rect">
                          <a:avLst/>
                        </a:prstGeom>
                        <a:noFill/>
                        <a:ln w="38100">
                          <a:noFill/>
                          <a:miter/>
                        </a:ln>
                      </p:spPr>
                    </p:pic>
                  </p:oleObj>
                </mc:Fallback>
              </mc:AlternateContent>
            </a:graphicData>
          </a:graphic>
        </p:graphicFrame>
      </p:grpSp>
      <p:grpSp>
        <p:nvGrpSpPr>
          <p:cNvPr id="38" name="Group 16"/>
          <p:cNvGrpSpPr/>
          <p:nvPr/>
        </p:nvGrpSpPr>
        <p:grpSpPr>
          <a:xfrm>
            <a:off x="755650" y="4205288"/>
            <a:ext cx="838200" cy="1309687"/>
            <a:chOff x="1296" y="3264"/>
            <a:chExt cx="528" cy="825"/>
          </a:xfrm>
        </p:grpSpPr>
        <p:graphicFrame>
          <p:nvGraphicFramePr>
            <p:cNvPr id="1026" name="Object 17"/>
            <p:cNvGraphicFramePr/>
            <p:nvPr>
              <p:custDataLst>
                <p:tags r:id="rId9"/>
              </p:custDataLst>
            </p:nvPr>
          </p:nvGraphicFramePr>
          <p:xfrm>
            <a:off x="1440" y="3264"/>
            <a:ext cx="305" cy="528"/>
          </p:xfrm>
          <a:graphic>
            <a:graphicData uri="http://schemas.openxmlformats.org/presentationml/2006/ole">
              <mc:AlternateContent xmlns:mc="http://schemas.openxmlformats.org/markup-compatibility/2006">
                <mc:Choice xmlns:v="urn:schemas-microsoft-com:vml" Requires="v">
                  <p:oleObj spid="_x0000_s3124" r:id="rId29" imgW="209550" imgH="361950" progId="Paint.Picture">
                    <p:embed/>
                  </p:oleObj>
                </mc:Choice>
                <mc:Fallback>
                  <p:oleObj r:id="rId29" imgW="209550" imgH="361950" progId="Paint.Picture">
                    <p:embed/>
                    <p:pic>
                      <p:nvPicPr>
                        <p:cNvPr id="0" name="图片 3079"/>
                        <p:cNvPicPr/>
                        <p:nvPr/>
                      </p:nvPicPr>
                      <p:blipFill>
                        <a:blip r:embed="rId30">
                          <a:lum contrast="-6000"/>
                        </a:blip>
                        <a:stretch>
                          <a:fillRect/>
                        </a:stretch>
                      </p:blipFill>
                      <p:spPr>
                        <a:xfrm>
                          <a:off x="1440" y="3264"/>
                          <a:ext cx="305" cy="528"/>
                        </a:xfrm>
                        <a:prstGeom prst="rect">
                          <a:avLst/>
                        </a:prstGeom>
                        <a:noFill/>
                        <a:ln w="38100">
                          <a:noFill/>
                          <a:miter/>
                        </a:ln>
                      </p:spPr>
                    </p:pic>
                  </p:oleObj>
                </mc:Fallback>
              </mc:AlternateContent>
            </a:graphicData>
          </a:graphic>
        </p:graphicFrame>
        <p:sp>
          <p:nvSpPr>
            <p:cNvPr id="1046" name="Text Box 18"/>
            <p:cNvSpPr txBox="1"/>
            <p:nvPr>
              <p:custDataLst>
                <p:tags r:id="rId10"/>
              </p:custDataLst>
            </p:nvPr>
          </p:nvSpPr>
          <p:spPr>
            <a:xfrm>
              <a:off x="1296" y="3801"/>
              <a:ext cx="528" cy="288"/>
            </a:xfrm>
            <a:prstGeom prst="rect">
              <a:avLst/>
            </a:prstGeom>
            <a:noFill/>
            <a:ln w="9525">
              <a:noFill/>
            </a:ln>
          </p:spPr>
          <p:txBody>
            <a:bodyPr>
              <a:spAutoFit/>
            </a:bodyPr>
            <a:lstStyle/>
            <a:p>
              <a:pPr>
                <a:spcBef>
                  <a:spcPct val="50000"/>
                </a:spcBef>
              </a:pPr>
              <a:r>
                <a:rPr lang="zh-CN" altLang="en-US" b="1" dirty="0">
                  <a:solidFill>
                    <a:srgbClr val="000066"/>
                  </a:solidFill>
                  <a:latin typeface="Times New Roman" panose="02020603050405020304" pitchFamily="18" charset="0"/>
                </a:rPr>
                <a:t>电阻</a:t>
              </a:r>
            </a:p>
          </p:txBody>
        </p:sp>
      </p:grpSp>
      <p:grpSp>
        <p:nvGrpSpPr>
          <p:cNvPr id="39" name="Group 22"/>
          <p:cNvGrpSpPr/>
          <p:nvPr/>
        </p:nvGrpSpPr>
        <p:grpSpPr>
          <a:xfrm>
            <a:off x="984250" y="2989263"/>
            <a:ext cx="4002088" cy="1154113"/>
            <a:chOff x="960" y="2297"/>
            <a:chExt cx="2521" cy="727"/>
          </a:xfrm>
        </p:grpSpPr>
        <p:sp>
          <p:nvSpPr>
            <p:cNvPr id="1042" name="AutoShape 23"/>
            <p:cNvSpPr/>
            <p:nvPr>
              <p:custDataLst>
                <p:tags r:id="rId7"/>
              </p:custDataLst>
            </p:nvPr>
          </p:nvSpPr>
          <p:spPr>
            <a:xfrm rot="5400000">
              <a:off x="1704" y="2088"/>
              <a:ext cx="192" cy="1680"/>
            </a:xfrm>
            <a:prstGeom prst="leftBrace">
              <a:avLst>
                <a:gd name="adj1" fmla="val 72916"/>
                <a:gd name="adj2" fmla="val 47917"/>
              </a:avLst>
            </a:prstGeom>
            <a:noFill/>
            <a:ln w="57150" cap="flat" cmpd="sng">
              <a:solidFill>
                <a:srgbClr val="0000C2"/>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43" name="AutoShape 24"/>
            <p:cNvSpPr/>
            <p:nvPr>
              <p:custDataLst>
                <p:tags r:id="rId8"/>
              </p:custDataLst>
            </p:nvPr>
          </p:nvSpPr>
          <p:spPr>
            <a:xfrm>
              <a:off x="1905" y="2297"/>
              <a:ext cx="1576" cy="336"/>
            </a:xfrm>
            <a:prstGeom prst="wedgeRoundRectCallout">
              <a:avLst>
                <a:gd name="adj1" fmla="val -52068"/>
                <a:gd name="adj2" fmla="val 118392"/>
                <a:gd name="adj3" fmla="val 16667"/>
              </a:avLst>
            </a:prstGeom>
            <a:solidFill>
              <a:srgbClr val="A0E0D4"/>
            </a:solidFill>
            <a:ln w="9525" cap="flat" cmpd="sng">
              <a:solidFill>
                <a:schemeClr val="tx1"/>
              </a:solidFill>
              <a:prstDash val="solid"/>
              <a:miter/>
              <a:headEnd type="none" w="med" len="med"/>
              <a:tailEnd type="none" w="med" len="med"/>
            </a:ln>
          </p:spPr>
          <p:txBody>
            <a:bodyPr/>
            <a:lstStyle/>
            <a:p>
              <a:pPr algn="ctr"/>
              <a:r>
                <a:rPr lang="zh-CN" altLang="en-US" b="1" dirty="0">
                  <a:solidFill>
                    <a:srgbClr val="0000C2"/>
                  </a:solidFill>
                  <a:latin typeface="Times New Roman" panose="02020603050405020304" pitchFamily="18" charset="0"/>
                </a:rPr>
                <a:t>无源电路元件</a:t>
              </a:r>
            </a:p>
          </p:txBody>
        </p:sp>
      </p:grpSp>
      <p:grpSp>
        <p:nvGrpSpPr>
          <p:cNvPr id="40" name="Group 25"/>
          <p:cNvGrpSpPr/>
          <p:nvPr/>
        </p:nvGrpSpPr>
        <p:grpSpPr>
          <a:xfrm>
            <a:off x="5251450" y="2813050"/>
            <a:ext cx="3527425" cy="1330325"/>
            <a:chOff x="3648" y="2186"/>
            <a:chExt cx="2222" cy="838"/>
          </a:xfrm>
        </p:grpSpPr>
        <p:sp>
          <p:nvSpPr>
            <p:cNvPr id="1040" name="AutoShape 26"/>
            <p:cNvSpPr/>
            <p:nvPr>
              <p:custDataLst>
                <p:tags r:id="rId5"/>
              </p:custDataLst>
            </p:nvPr>
          </p:nvSpPr>
          <p:spPr>
            <a:xfrm rot="5400000">
              <a:off x="4056" y="2376"/>
              <a:ext cx="240" cy="1056"/>
            </a:xfrm>
            <a:prstGeom prst="leftBrace">
              <a:avLst>
                <a:gd name="adj1" fmla="val 36666"/>
                <a:gd name="adj2" fmla="val 47917"/>
              </a:avLst>
            </a:prstGeom>
            <a:noFill/>
            <a:ln w="57150" cap="flat" cmpd="sng">
              <a:solidFill>
                <a:srgbClr val="0000C2"/>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041" name="AutoShape 27"/>
            <p:cNvSpPr/>
            <p:nvPr>
              <p:custDataLst>
                <p:tags r:id="rId6"/>
              </p:custDataLst>
            </p:nvPr>
          </p:nvSpPr>
          <p:spPr>
            <a:xfrm>
              <a:off x="4103" y="2186"/>
              <a:ext cx="1767" cy="288"/>
            </a:xfrm>
            <a:prstGeom prst="wedgeRoundRectCallout">
              <a:avLst>
                <a:gd name="adj1" fmla="val -43446"/>
                <a:gd name="adj2" fmla="val 183611"/>
                <a:gd name="adj3" fmla="val 16667"/>
              </a:avLst>
            </a:prstGeom>
            <a:solidFill>
              <a:srgbClr val="A0E0D4"/>
            </a:solidFill>
            <a:ln w="9525" cap="flat" cmpd="sng">
              <a:solidFill>
                <a:schemeClr val="tx1"/>
              </a:solidFill>
              <a:prstDash val="solid"/>
              <a:miter/>
              <a:headEnd type="none" w="med" len="med"/>
              <a:tailEnd type="none" w="med" len="med"/>
            </a:ln>
          </p:spPr>
          <p:txBody>
            <a:bodyPr/>
            <a:lstStyle/>
            <a:p>
              <a:pPr algn="ctr"/>
              <a:r>
                <a:rPr lang="zh-CN" altLang="en-US" b="1" dirty="0">
                  <a:solidFill>
                    <a:srgbClr val="0000C2"/>
                  </a:solidFill>
                  <a:latin typeface="Times New Roman" panose="02020603050405020304" pitchFamily="18" charset="0"/>
                </a:rPr>
                <a:t>有源电路元件</a:t>
              </a:r>
            </a:p>
          </p:txBody>
        </p:sp>
      </p:grpSp>
      <p:sp>
        <p:nvSpPr>
          <p:cNvPr id="16403" name="Text Box 19"/>
          <p:cNvSpPr txBox="1"/>
          <p:nvPr>
            <p:custDataLst>
              <p:tags r:id="rId4"/>
            </p:custDataLst>
          </p:nvPr>
        </p:nvSpPr>
        <p:spPr>
          <a:xfrm>
            <a:off x="395288" y="1696720"/>
            <a:ext cx="8064500" cy="953135"/>
          </a:xfrm>
          <a:prstGeom prst="rect">
            <a:avLst/>
          </a:prstGeom>
          <a:noFill/>
          <a:ln w="9525">
            <a:noFill/>
          </a:ln>
        </p:spPr>
        <p:txBody>
          <a:bodyPr anchor="ctr" anchorCtr="0">
            <a:spAutoFit/>
          </a:bodyPr>
          <a:lstStyle/>
          <a:p>
            <a:r>
              <a:rPr lang="zh-CN" altLang="en-US" sz="2800" b="1" dirty="0">
                <a:latin typeface="Times New Roman" panose="02020603050405020304" pitchFamily="18" charset="0"/>
              </a:rPr>
              <a:t>        用于构成电路的电工、电子元器件或设备统称为</a:t>
            </a:r>
            <a:r>
              <a:rPr lang="zh-CN" altLang="en-US" sz="2800" b="1" dirty="0">
                <a:solidFill>
                  <a:srgbClr val="FF0066"/>
                </a:solidFill>
                <a:latin typeface="Times New Roman" panose="02020603050405020304" pitchFamily="18" charset="0"/>
              </a:rPr>
              <a:t>实际电路元件。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strVal val="4*#ppt_w"/>
                                          </p:val>
                                        </p:tav>
                                        <p:tav tm="100000">
                                          <p:val>
                                            <p:strVal val="#ppt_w"/>
                                          </p:val>
                                        </p:tav>
                                      </p:tavLst>
                                    </p:anim>
                                    <p:anim calcmode="lin" valueType="num">
                                      <p:cBhvr>
                                        <p:cTn id="8" dur="500" fill="hold"/>
                                        <p:tgtEl>
                                          <p:spTgt spid="38"/>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32"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strVal val="4*#ppt_w"/>
                                          </p:val>
                                        </p:tav>
                                        <p:tav tm="100000">
                                          <p:val>
                                            <p:strVal val="#ppt_w"/>
                                          </p:val>
                                        </p:tav>
                                      </p:tavLst>
                                    </p:anim>
                                    <p:anim calcmode="lin" valueType="num">
                                      <p:cBhvr>
                                        <p:cTn id="14" dur="500" fill="hold"/>
                                        <p:tgtEl>
                                          <p:spTgt spid="2"/>
                                        </p:tgtEl>
                                        <p:attrNameLst>
                                          <p:attrName>ppt_h</p:attrName>
                                        </p:attrNameLst>
                                      </p:cBhvr>
                                      <p:tavLst>
                                        <p:tav tm="0">
                                          <p:val>
                                            <p:strVal val="4*#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32"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strVal val="4*#ppt_w"/>
                                          </p:val>
                                        </p:tav>
                                        <p:tav tm="100000">
                                          <p:val>
                                            <p:strVal val="#ppt_w"/>
                                          </p:val>
                                        </p:tav>
                                      </p:tavLst>
                                    </p:anim>
                                    <p:anim calcmode="lin" valueType="num">
                                      <p:cBhvr>
                                        <p:cTn id="20" dur="500" fill="hold"/>
                                        <p:tgtEl>
                                          <p:spTgt spid="3"/>
                                        </p:tgtEl>
                                        <p:attrNameLst>
                                          <p:attrName>ppt_h</p:attrName>
                                        </p:attrNameLst>
                                      </p:cBhvr>
                                      <p:tavLst>
                                        <p:tav tm="0">
                                          <p:val>
                                            <p:strVal val="4*#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32"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strVal val="4*#ppt_w"/>
                                          </p:val>
                                        </p:tav>
                                        <p:tav tm="100000">
                                          <p:val>
                                            <p:strVal val="#ppt_w"/>
                                          </p:val>
                                        </p:tav>
                                      </p:tavLst>
                                    </p:anim>
                                    <p:anim calcmode="lin" valueType="num">
                                      <p:cBhvr>
                                        <p:cTn id="26" dur="500" fill="hold"/>
                                        <p:tgtEl>
                                          <p:spTgt spid="4"/>
                                        </p:tgtEl>
                                        <p:attrNameLst>
                                          <p:attrName>ppt_h</p:attrName>
                                        </p:attrNameLst>
                                      </p:cBhvr>
                                      <p:tavLst>
                                        <p:tav tm="0">
                                          <p:val>
                                            <p:strVal val="4*#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32" fill="hold" nodeType="click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strVal val="4*#ppt_w"/>
                                          </p:val>
                                        </p:tav>
                                        <p:tav tm="100000">
                                          <p:val>
                                            <p:strVal val="#ppt_w"/>
                                          </p:val>
                                        </p:tav>
                                      </p:tavLst>
                                    </p:anim>
                                    <p:anim calcmode="lin" valueType="num">
                                      <p:cBhvr>
                                        <p:cTn id="32" dur="500" fill="hold"/>
                                        <p:tgtEl>
                                          <p:spTgt spid="37"/>
                                        </p:tgtEl>
                                        <p:attrNameLst>
                                          <p:attrName>ppt_h</p:attrName>
                                        </p:attrNameLst>
                                      </p:cBhvr>
                                      <p:tavLst>
                                        <p:tav tm="0">
                                          <p:val>
                                            <p:strVal val="4*#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checkerboard(across)">
                                      <p:cBhvr>
                                        <p:cTn id="37" dur="500"/>
                                        <p:tgtEl>
                                          <p:spTgt spid="39"/>
                                        </p:tgtEl>
                                      </p:cBhvr>
                                    </p:animEffect>
                                  </p:childTnLst>
                                </p:cTn>
                              </p:par>
                            </p:childTnLst>
                          </p:cTn>
                        </p:par>
                      </p:childTnLst>
                    </p:cTn>
                  </p:par>
                  <p:par>
                    <p:cTn id="38" fill="hold">
                      <p:stCondLst>
                        <p:cond delay="indefinite"/>
                      </p:stCondLst>
                      <p:childTnLst>
                        <p:par>
                          <p:cTn id="39" fill="hold">
                            <p:stCondLst>
                              <p:cond delay="0"/>
                            </p:stCondLst>
                            <p:childTnLst>
                              <p:par>
                                <p:cTn id="40" presetID="17" presetClass="entr" presetSubtype="1" fill="hold" nodeType="clickEffect">
                                  <p:stCondLst>
                                    <p:cond delay="0"/>
                                  </p:stCondLst>
                                  <p:childTnLst>
                                    <p:set>
                                      <p:cBhvr>
                                        <p:cTn id="41" dur="1" fill="hold">
                                          <p:stCondLst>
                                            <p:cond delay="0"/>
                                          </p:stCondLst>
                                        </p:cTn>
                                        <p:tgtEl>
                                          <p:spTgt spid="40"/>
                                        </p:tgtEl>
                                        <p:attrNameLst>
                                          <p:attrName>style.visibility</p:attrName>
                                        </p:attrNameLst>
                                      </p:cBhvr>
                                      <p:to>
                                        <p:strVal val="visible"/>
                                      </p:to>
                                    </p:set>
                                    <p:anim calcmode="lin" valueType="num">
                                      <p:cBhvr>
                                        <p:cTn id="42" dur="500" fill="hold"/>
                                        <p:tgtEl>
                                          <p:spTgt spid="40"/>
                                        </p:tgtEl>
                                        <p:attrNameLst>
                                          <p:attrName>ppt_x</p:attrName>
                                        </p:attrNameLst>
                                      </p:cBhvr>
                                      <p:tavLst>
                                        <p:tav tm="0">
                                          <p:val>
                                            <p:strVal val="#ppt_x"/>
                                          </p:val>
                                        </p:tav>
                                        <p:tav tm="100000">
                                          <p:val>
                                            <p:strVal val="#ppt_x"/>
                                          </p:val>
                                        </p:tav>
                                      </p:tavLst>
                                    </p:anim>
                                    <p:anim calcmode="lin" valueType="num">
                                      <p:cBhvr>
                                        <p:cTn id="43" dur="500" fill="hold"/>
                                        <p:tgtEl>
                                          <p:spTgt spid="40"/>
                                        </p:tgtEl>
                                        <p:attrNameLst>
                                          <p:attrName>ppt_y</p:attrName>
                                        </p:attrNameLst>
                                      </p:cBhvr>
                                      <p:tavLst>
                                        <p:tav tm="0">
                                          <p:val>
                                            <p:strVal val="#ppt_y-#ppt_h/2"/>
                                          </p:val>
                                        </p:tav>
                                        <p:tav tm="100000">
                                          <p:val>
                                            <p:strVal val="#ppt_y"/>
                                          </p:val>
                                        </p:tav>
                                      </p:tavLst>
                                    </p:anim>
                                    <p:anim calcmode="lin" valueType="num">
                                      <p:cBhvr>
                                        <p:cTn id="44" dur="500" fill="hold"/>
                                        <p:tgtEl>
                                          <p:spTgt spid="40"/>
                                        </p:tgtEl>
                                        <p:attrNameLst>
                                          <p:attrName>ppt_w</p:attrName>
                                        </p:attrNameLst>
                                      </p:cBhvr>
                                      <p:tavLst>
                                        <p:tav tm="0">
                                          <p:val>
                                            <p:strVal val="#ppt_w"/>
                                          </p:val>
                                        </p:tav>
                                        <p:tav tm="100000">
                                          <p:val>
                                            <p:strVal val="#ppt_w"/>
                                          </p:val>
                                        </p:tav>
                                      </p:tavLst>
                                    </p:anim>
                                    <p:anim calcmode="lin" valueType="num">
                                      <p:cBhvr>
                                        <p:cTn id="45" dur="500" fill="hold"/>
                                        <p:tgtEl>
                                          <p:spTgt spid="40"/>
                                        </p:tgtEl>
                                        <p:attrNameLst>
                                          <p:attrName>ppt_h</p:attrName>
                                        </p:attrNameLst>
                                      </p:cBhvr>
                                      <p:tavLst>
                                        <p:tav tm="0">
                                          <p:val>
                                            <p:fltVal val="0"/>
                                          </p:val>
                                        </p:tav>
                                        <p:tav tm="100000">
                                          <p:val>
                                            <p:strVal val="#ppt_h"/>
                                          </p:val>
                                        </p:tav>
                                      </p:tavLst>
                                    </p:anim>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iterate type="wd">
                                    <p:tmPct val="100000"/>
                                  </p:iterate>
                                  <p:childTnLst>
                                    <p:set>
                                      <p:cBhvr>
                                        <p:cTn id="49" dur="1" fill="hold">
                                          <p:stCondLst>
                                            <p:cond delay="0"/>
                                          </p:stCondLst>
                                        </p:cTn>
                                        <p:tgtEl>
                                          <p:spTgt spid="16403"/>
                                        </p:tgtEl>
                                        <p:attrNameLst>
                                          <p:attrName>style.visibility</p:attrName>
                                        </p:attrNameLst>
                                      </p:cBhvr>
                                      <p:to>
                                        <p:strVal val="visible"/>
                                      </p:to>
                                    </p:set>
                                    <p:animEffect transition="in" filter="wipe(left)">
                                      <p:cBhvr>
                                        <p:cTn id="50" dur="300"/>
                                        <p:tgtEl>
                                          <p:spTgt spid="164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03"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ext Box 2"/>
          <p:cNvSpPr txBox="1">
            <a:spLocks noChangeArrowheads="1"/>
          </p:cNvSpPr>
          <p:nvPr/>
        </p:nvSpPr>
        <p:spPr bwMode="auto">
          <a:xfrm>
            <a:off x="-635" y="569595"/>
            <a:ext cx="9404350" cy="953135"/>
          </a:xfrm>
          <a:prstGeom prst="rect">
            <a:avLst/>
          </a:prstGeom>
          <a:noFill/>
          <a:ln w="9525">
            <a:noFill/>
            <a:miter lim="800000"/>
          </a:ln>
          <a:effectLst/>
        </p:spPr>
        <p:txBody>
          <a:bodyPr wrap="square">
            <a:spAutoFit/>
          </a:bodyPr>
          <a:lstStyle/>
          <a:p>
            <a:pPr marR="0" defTabSz="914400">
              <a:spcBef>
                <a:spcPct val="50000"/>
              </a:spcBef>
              <a:buClrTx/>
              <a:buSzTx/>
              <a:buFontTx/>
              <a:buNone/>
              <a:defRPr/>
            </a:pPr>
            <a:r>
              <a:rPr kumimoji="1" lang="zh-CN" altLang="en-US" b="1" kern="1200" cap="none" spc="0" normalizeH="0" baseline="0" noProof="0">
                <a:solidFill>
                  <a:schemeClr val="bg1"/>
                </a:solidFill>
                <a:latin typeface="Times New Roman" panose="02020603050405020304" pitchFamily="18" charset="0"/>
                <a:ea typeface="宋体" panose="02010600030101010101" pitchFamily="2" charset="-122"/>
                <a:cs typeface="+mn-cs"/>
              </a:rPr>
              <a:t>例：</a:t>
            </a:r>
            <a:r>
              <a:rPr kumimoji="1" lang="zh-CN" altLang="en-US" b="1" kern="1200" cap="none" spc="0" normalizeH="0" baseline="0" noProof="0">
                <a:solidFill>
                  <a:schemeClr val="bg1"/>
                </a:solidFill>
                <a:effectLst>
                  <a:outerShdw blurRad="38100" dist="38100" dir="2700000" algn="tl">
                    <a:srgbClr val="C0C0C0"/>
                  </a:outerShdw>
                </a:effectLst>
                <a:latin typeface="黑体" panose="02010609060101010101" pitchFamily="2" charset="-122"/>
                <a:ea typeface="黑体" panose="02010609060101010101" pitchFamily="2" charset="-122"/>
                <a:cs typeface="+mn-cs"/>
              </a:rPr>
              <a:t>用戴维宁定理，求下图所示电路中流过</a:t>
            </a:r>
            <a:r>
              <a:rPr kumimoji="1" lang="en-US" altLang="zh-CN" b="1" kern="1200" cap="none" spc="0" normalizeH="0" baseline="0" noProof="0">
                <a:solidFill>
                  <a:schemeClr val="bg1"/>
                </a:solidFill>
                <a:effectLst>
                  <a:outerShdw blurRad="38100" dist="38100" dir="2700000" algn="tl">
                    <a:srgbClr val="C0C0C0"/>
                  </a:outerShdw>
                </a:effectLst>
                <a:latin typeface="黑体" panose="02010609060101010101" pitchFamily="2" charset="-122"/>
                <a:ea typeface="黑体" panose="02010609060101010101" pitchFamily="2" charset="-122"/>
                <a:cs typeface="+mn-cs"/>
              </a:rPr>
              <a:t>2Ω</a:t>
            </a:r>
            <a:r>
              <a:rPr kumimoji="1" lang="zh-CN" altLang="en-US" b="1" kern="1200" cap="none" spc="0" normalizeH="0" baseline="0" noProof="0">
                <a:solidFill>
                  <a:schemeClr val="bg1"/>
                </a:solidFill>
                <a:effectLst>
                  <a:outerShdw blurRad="38100" dist="38100" dir="2700000" algn="tl">
                    <a:srgbClr val="C0C0C0"/>
                  </a:outerShdw>
                </a:effectLst>
                <a:latin typeface="黑体" panose="02010609060101010101" pitchFamily="2" charset="-122"/>
                <a:ea typeface="黑体" panose="02010609060101010101" pitchFamily="2" charset="-122"/>
                <a:cs typeface="+mn-cs"/>
              </a:rPr>
              <a:t>电阻的电流</a:t>
            </a:r>
            <a:r>
              <a:rPr kumimoji="1" lang="en-US" altLang="zh-CN" b="1" kern="1200" cap="none" spc="0" normalizeH="0" baseline="0" noProof="0">
                <a:solidFill>
                  <a:schemeClr val="bg1"/>
                </a:solidFill>
                <a:effectLst>
                  <a:outerShdw blurRad="38100" dist="38100" dir="2700000" algn="tl">
                    <a:srgbClr val="C0C0C0"/>
                  </a:outerShdw>
                </a:effectLst>
                <a:latin typeface="黑体" panose="02010609060101010101" pitchFamily="2" charset="-122"/>
                <a:ea typeface="黑体" panose="02010609060101010101" pitchFamily="2" charset="-122"/>
                <a:cs typeface="+mn-cs"/>
              </a:rPr>
              <a:t>I</a:t>
            </a:r>
            <a:r>
              <a:rPr kumimoji="1" lang="zh-CN" altLang="en-US" b="1" kern="1200" cap="none" spc="0" normalizeH="0" baseline="0" noProof="0">
                <a:solidFill>
                  <a:schemeClr val="bg1"/>
                </a:solidFill>
                <a:effectLst>
                  <a:outerShdw blurRad="38100" dist="38100" dir="2700000" algn="tl">
                    <a:srgbClr val="C0C0C0"/>
                  </a:outerShdw>
                </a:effectLst>
                <a:latin typeface="黑体" panose="02010609060101010101" pitchFamily="2" charset="-122"/>
                <a:ea typeface="黑体" panose="02010609060101010101" pitchFamily="2" charset="-122"/>
                <a:cs typeface="+mn-cs"/>
              </a:rPr>
              <a:t>。</a:t>
            </a:r>
          </a:p>
        </p:txBody>
      </p:sp>
      <p:sp>
        <p:nvSpPr>
          <p:cNvPr id="110598" name="Text Box 6"/>
          <p:cNvSpPr txBox="1"/>
          <p:nvPr/>
        </p:nvSpPr>
        <p:spPr>
          <a:xfrm>
            <a:off x="1331913" y="3573463"/>
            <a:ext cx="3467100" cy="457200"/>
          </a:xfrm>
          <a:prstGeom prst="rect">
            <a:avLst/>
          </a:prstGeom>
          <a:noFill/>
          <a:ln w="9525">
            <a:noFill/>
          </a:ln>
        </p:spPr>
        <p:txBody>
          <a:bodyPr wrap="none">
            <a:spAutoFit/>
          </a:bodyPr>
          <a:lstStyle/>
          <a:p>
            <a:r>
              <a:rPr lang="zh-CN" altLang="en-US" b="1" dirty="0">
                <a:solidFill>
                  <a:srgbClr val="006600"/>
                </a:solidFill>
                <a:latin typeface="Times New Roman" panose="02020603050405020304" pitchFamily="18" charset="0"/>
              </a:rPr>
              <a:t>第一步：求开端电压</a:t>
            </a:r>
            <a:r>
              <a:rPr lang="en-US" altLang="zh-CN" b="1" i="1" dirty="0">
                <a:solidFill>
                  <a:srgbClr val="006600"/>
                </a:solidFill>
                <a:latin typeface="Times New Roman" panose="02020603050405020304" pitchFamily="18" charset="0"/>
              </a:rPr>
              <a:t>U</a:t>
            </a:r>
            <a:r>
              <a:rPr lang="en-US" altLang="zh-CN" b="1" baseline="-25000" dirty="0">
                <a:solidFill>
                  <a:srgbClr val="006600"/>
                </a:solidFill>
                <a:latin typeface="Times New Roman" panose="02020603050405020304" pitchFamily="18" charset="0"/>
              </a:rPr>
              <a:t>OC</a:t>
            </a:r>
            <a:endParaRPr lang="en-US" altLang="zh-CN" b="1" dirty="0">
              <a:solidFill>
                <a:srgbClr val="006600"/>
              </a:solidFill>
              <a:latin typeface="Times New Roman" panose="02020603050405020304" pitchFamily="18" charset="0"/>
            </a:endParaRPr>
          </a:p>
        </p:txBody>
      </p:sp>
      <p:grpSp>
        <p:nvGrpSpPr>
          <p:cNvPr id="45061" name="Group 7"/>
          <p:cNvGrpSpPr/>
          <p:nvPr/>
        </p:nvGrpSpPr>
        <p:grpSpPr>
          <a:xfrm>
            <a:off x="1763713" y="1557338"/>
            <a:ext cx="5689600" cy="1728787"/>
            <a:chOff x="1815" y="1506"/>
            <a:chExt cx="6706" cy="1427"/>
          </a:xfrm>
        </p:grpSpPr>
        <p:sp>
          <p:nvSpPr>
            <p:cNvPr id="45068" name="Oval 8"/>
            <p:cNvSpPr/>
            <p:nvPr/>
          </p:nvSpPr>
          <p:spPr>
            <a:xfrm>
              <a:off x="3360" y="1620"/>
              <a:ext cx="45" cy="41"/>
            </a:xfrm>
            <a:prstGeom prst="ellipse">
              <a:avLst/>
            </a:prstGeom>
            <a:noFill/>
            <a:ln w="9525" cap="flat" cmpd="sng">
              <a:solidFill>
                <a:srgbClr val="000000"/>
              </a:solidFill>
              <a:prstDash val="solid"/>
              <a:headEnd type="none" w="med" len="med"/>
              <a:tailEnd type="none" w="med" len="med"/>
            </a:ln>
          </p:spPr>
          <p:txBody>
            <a:bodyPr anchor="ctr" anchorCtr="0"/>
            <a:lstStyle/>
            <a:p>
              <a:endParaRPr lang="zh-CN" altLang="en-US" dirty="0">
                <a:latin typeface="Times New Roman" panose="02020603050405020304" pitchFamily="18" charset="0"/>
              </a:endParaRPr>
            </a:p>
          </p:txBody>
        </p:sp>
        <p:sp>
          <p:nvSpPr>
            <p:cNvPr id="45069" name="Oval 9"/>
            <p:cNvSpPr/>
            <p:nvPr/>
          </p:nvSpPr>
          <p:spPr>
            <a:xfrm>
              <a:off x="3354" y="2845"/>
              <a:ext cx="45" cy="41"/>
            </a:xfrm>
            <a:prstGeom prst="ellipse">
              <a:avLst/>
            </a:prstGeom>
            <a:noFill/>
            <a:ln w="9525" cap="flat" cmpd="sng">
              <a:solidFill>
                <a:srgbClr val="000000"/>
              </a:solidFill>
              <a:prstDash val="solid"/>
              <a:headEnd type="none" w="med" len="med"/>
              <a:tailEnd type="none" w="med" len="med"/>
            </a:ln>
          </p:spPr>
          <p:txBody>
            <a:bodyPr anchor="ctr" anchorCtr="0"/>
            <a:lstStyle/>
            <a:p>
              <a:endParaRPr lang="zh-CN" altLang="en-US" dirty="0">
                <a:latin typeface="Times New Roman" panose="02020603050405020304" pitchFamily="18" charset="0"/>
              </a:endParaRPr>
            </a:p>
          </p:txBody>
        </p:sp>
        <p:sp>
          <p:nvSpPr>
            <p:cNvPr id="45070" name="Rectangle 10"/>
            <p:cNvSpPr/>
            <p:nvPr/>
          </p:nvSpPr>
          <p:spPr>
            <a:xfrm>
              <a:off x="2115" y="1888"/>
              <a:ext cx="229" cy="198"/>
            </a:xfrm>
            <a:prstGeom prst="rect">
              <a:avLst/>
            </a:prstGeom>
            <a:noFill/>
            <a:ln w="38100">
              <a:noFill/>
            </a:ln>
          </p:spPr>
          <p:txBody>
            <a:bodyPr lIns="0" tIns="0" rIns="0" bIns="0"/>
            <a:lstStyle/>
            <a:p>
              <a:pPr algn="just" eaLnBrk="0" hangingPunct="0"/>
              <a:r>
                <a:rPr lang="en-US" altLang="zh-CN" sz="700" dirty="0">
                  <a:solidFill>
                    <a:srgbClr val="000000"/>
                  </a:solidFill>
                  <a:latin typeface="Times New Roman" panose="02020603050405020304" pitchFamily="18" charset="0"/>
                  <a:ea typeface="楷体_GB2312" pitchFamily="49" charset="-122"/>
                </a:rPr>
                <a:t>1Ω</a:t>
              </a:r>
              <a:endParaRPr lang="en-US" altLang="zh-CN" sz="2800" b="1" dirty="0">
                <a:latin typeface="Times New Roman" panose="02020603050405020304" pitchFamily="18" charset="0"/>
              </a:endParaRPr>
            </a:p>
          </p:txBody>
        </p:sp>
        <p:sp useBgFill="1">
          <p:nvSpPr>
            <p:cNvPr id="45071" name="Oval 11"/>
            <p:cNvSpPr/>
            <p:nvPr/>
          </p:nvSpPr>
          <p:spPr>
            <a:xfrm>
              <a:off x="1815" y="2344"/>
              <a:ext cx="313" cy="285"/>
            </a:xfrm>
            <a:prstGeom prst="ellipse">
              <a:avLst/>
            </a:prstGeom>
            <a:ln w="9525" cap="flat" cmpd="sng">
              <a:solidFill>
                <a:srgbClr val="000000"/>
              </a:solidFill>
              <a:prstDash val="solid"/>
              <a:headEnd type="none" w="med" len="med"/>
              <a:tailEnd type="none" w="med" len="med"/>
            </a:ln>
          </p:spPr>
          <p:txBody>
            <a:bodyPr anchor="ctr" anchorCtr="0"/>
            <a:lstStyle/>
            <a:p>
              <a:endParaRPr lang="zh-CN" altLang="en-US" dirty="0">
                <a:latin typeface="Times New Roman" panose="02020603050405020304" pitchFamily="18" charset="0"/>
              </a:endParaRPr>
            </a:p>
          </p:txBody>
        </p:sp>
        <p:sp>
          <p:nvSpPr>
            <p:cNvPr id="45072" name="Line 12"/>
            <p:cNvSpPr/>
            <p:nvPr/>
          </p:nvSpPr>
          <p:spPr>
            <a:xfrm>
              <a:off x="1969" y="1649"/>
              <a:ext cx="0" cy="1220"/>
            </a:xfrm>
            <a:prstGeom prst="line">
              <a:avLst/>
            </a:prstGeom>
            <a:ln w="9525" cap="flat" cmpd="sng">
              <a:solidFill>
                <a:srgbClr val="000000"/>
              </a:solidFill>
              <a:prstDash val="solid"/>
              <a:headEnd type="none" w="sm" len="sm"/>
              <a:tailEnd type="none" w="sm" len="sm"/>
            </a:ln>
          </p:spPr>
        </p:sp>
        <p:sp>
          <p:nvSpPr>
            <p:cNvPr id="45073" name="Rectangle 13"/>
            <p:cNvSpPr/>
            <p:nvPr/>
          </p:nvSpPr>
          <p:spPr>
            <a:xfrm>
              <a:off x="2181" y="2376"/>
              <a:ext cx="339" cy="341"/>
            </a:xfrm>
            <a:prstGeom prst="rect">
              <a:avLst/>
            </a:prstGeom>
            <a:noFill/>
            <a:ln w="38100">
              <a:noFill/>
            </a:ln>
          </p:spPr>
          <p:txBody>
            <a:bodyPr lIns="0" tIns="0" rIns="0" bIns="0"/>
            <a:lstStyle/>
            <a:p>
              <a:pPr algn="just" eaLnBrk="0" hangingPunct="0"/>
              <a:r>
                <a:rPr lang="en-US" altLang="zh-CN" sz="700" dirty="0">
                  <a:solidFill>
                    <a:srgbClr val="000000"/>
                  </a:solidFill>
                  <a:latin typeface="Times New Roman" panose="02020603050405020304" pitchFamily="18" charset="0"/>
                  <a:ea typeface="楷体_GB2312" pitchFamily="49" charset="-122"/>
                </a:rPr>
                <a:t>6V</a:t>
              </a:r>
              <a:endParaRPr lang="en-US" altLang="zh-CN" sz="2800" b="1" dirty="0">
                <a:latin typeface="Times New Roman" panose="02020603050405020304" pitchFamily="18" charset="0"/>
              </a:endParaRPr>
            </a:p>
          </p:txBody>
        </p:sp>
        <p:sp>
          <p:nvSpPr>
            <p:cNvPr id="45074" name="Rectangle 14"/>
            <p:cNvSpPr/>
            <p:nvPr/>
          </p:nvSpPr>
          <p:spPr>
            <a:xfrm>
              <a:off x="2021" y="2106"/>
              <a:ext cx="315" cy="160"/>
            </a:xfrm>
            <a:prstGeom prst="rect">
              <a:avLst/>
            </a:prstGeom>
            <a:noFill/>
            <a:ln w="38100">
              <a:noFill/>
            </a:ln>
          </p:spPr>
          <p:txBody>
            <a:bodyPr lIns="0" tIns="0" rIns="0" bIns="0"/>
            <a:lstStyle/>
            <a:p>
              <a:pPr algn="just" eaLnBrk="0" hangingPunct="0"/>
              <a:r>
                <a:rPr lang="en-US" altLang="zh-CN" sz="700" b="1" i="1" dirty="0">
                  <a:solidFill>
                    <a:srgbClr val="000000"/>
                  </a:solidFill>
                  <a:latin typeface="Times New Roman" panose="02020603050405020304" pitchFamily="18" charset="0"/>
                  <a:ea typeface="楷体_GB2312" pitchFamily="49" charset="-122"/>
                </a:rPr>
                <a:t>+</a:t>
              </a:r>
              <a:endParaRPr lang="en-US" altLang="zh-CN" sz="2800" b="1" dirty="0">
                <a:latin typeface="Times New Roman" panose="02020603050405020304" pitchFamily="18" charset="0"/>
              </a:endParaRPr>
            </a:p>
          </p:txBody>
        </p:sp>
        <p:sp>
          <p:nvSpPr>
            <p:cNvPr id="45075" name="Rectangle 15"/>
            <p:cNvSpPr/>
            <p:nvPr/>
          </p:nvSpPr>
          <p:spPr>
            <a:xfrm>
              <a:off x="2054" y="2629"/>
              <a:ext cx="282" cy="160"/>
            </a:xfrm>
            <a:prstGeom prst="rect">
              <a:avLst/>
            </a:prstGeom>
            <a:noFill/>
            <a:ln w="38100">
              <a:noFill/>
            </a:ln>
          </p:spPr>
          <p:txBody>
            <a:bodyPr lIns="0" tIns="0" rIns="0" bIns="0"/>
            <a:lstStyle/>
            <a:p>
              <a:pPr algn="just" eaLnBrk="0" hangingPunct="0"/>
              <a:r>
                <a:rPr lang="en-US" altLang="zh-CN" sz="700" b="1" i="1" dirty="0">
                  <a:solidFill>
                    <a:srgbClr val="000000"/>
                  </a:solidFill>
                  <a:latin typeface="Times New Roman" panose="02020603050405020304" pitchFamily="18" charset="0"/>
                  <a:ea typeface="楷体_GB2312" pitchFamily="49" charset="-122"/>
                </a:rPr>
                <a:t>-</a:t>
              </a:r>
              <a:endParaRPr lang="en-US" altLang="zh-CN" sz="2800" b="1" dirty="0">
                <a:latin typeface="Times New Roman" panose="02020603050405020304" pitchFamily="18" charset="0"/>
              </a:endParaRPr>
            </a:p>
          </p:txBody>
        </p:sp>
        <p:sp>
          <p:nvSpPr>
            <p:cNvPr id="45076" name="Line 16"/>
            <p:cNvSpPr/>
            <p:nvPr/>
          </p:nvSpPr>
          <p:spPr>
            <a:xfrm>
              <a:off x="1968" y="1644"/>
              <a:ext cx="1384" cy="0"/>
            </a:xfrm>
            <a:prstGeom prst="line">
              <a:avLst/>
            </a:prstGeom>
            <a:ln w="9525" cap="flat" cmpd="sng">
              <a:solidFill>
                <a:srgbClr val="000000"/>
              </a:solidFill>
              <a:prstDash val="solid"/>
              <a:headEnd type="none" w="med" len="med"/>
              <a:tailEnd type="none" w="med" len="med"/>
            </a:ln>
          </p:spPr>
        </p:sp>
        <p:sp>
          <p:nvSpPr>
            <p:cNvPr id="45077" name="Line 17"/>
            <p:cNvSpPr/>
            <p:nvPr/>
          </p:nvSpPr>
          <p:spPr>
            <a:xfrm>
              <a:off x="1968" y="2869"/>
              <a:ext cx="1384" cy="0"/>
            </a:xfrm>
            <a:prstGeom prst="line">
              <a:avLst/>
            </a:prstGeom>
            <a:ln w="9525" cap="flat" cmpd="sng">
              <a:solidFill>
                <a:srgbClr val="000000"/>
              </a:solidFill>
              <a:prstDash val="solid"/>
              <a:headEnd type="none" w="med" len="med"/>
              <a:tailEnd type="none" w="med" len="med"/>
            </a:ln>
          </p:spPr>
        </p:sp>
        <p:sp>
          <p:nvSpPr>
            <p:cNvPr id="45078" name="Rectangle 18"/>
            <p:cNvSpPr/>
            <p:nvPr/>
          </p:nvSpPr>
          <p:spPr>
            <a:xfrm>
              <a:off x="1907" y="1854"/>
              <a:ext cx="121" cy="252"/>
            </a:xfrm>
            <a:prstGeom prst="rect">
              <a:avLst/>
            </a:prstGeom>
            <a:solidFill>
              <a:srgbClr val="FFFFFF"/>
            </a:solidFill>
            <a:ln w="9525" cap="flat" cmpd="sng">
              <a:solidFill>
                <a:srgbClr val="000000"/>
              </a:solidFill>
              <a:prstDash val="solid"/>
              <a:miter/>
              <a:headEnd type="none" w="med" len="med"/>
              <a:tailEnd type="none" w="med" len="med"/>
            </a:ln>
          </p:spPr>
          <p:txBody>
            <a:bodyPr anchor="ctr" anchorCtr="0"/>
            <a:lstStyle/>
            <a:p>
              <a:endParaRPr lang="zh-CN" altLang="en-US" dirty="0">
                <a:latin typeface="Times New Roman" panose="02020603050405020304" pitchFamily="18" charset="0"/>
              </a:endParaRPr>
            </a:p>
          </p:txBody>
        </p:sp>
        <p:sp>
          <p:nvSpPr>
            <p:cNvPr id="45079" name="Line 19"/>
            <p:cNvSpPr/>
            <p:nvPr/>
          </p:nvSpPr>
          <p:spPr>
            <a:xfrm>
              <a:off x="2621" y="1651"/>
              <a:ext cx="1" cy="1220"/>
            </a:xfrm>
            <a:prstGeom prst="line">
              <a:avLst/>
            </a:prstGeom>
            <a:ln w="9525" cap="flat" cmpd="sng">
              <a:solidFill>
                <a:srgbClr val="000000"/>
              </a:solidFill>
              <a:prstDash val="solid"/>
              <a:headEnd type="none" w="sm" len="sm"/>
              <a:tailEnd type="none" w="sm" len="sm"/>
            </a:ln>
          </p:spPr>
        </p:sp>
        <p:sp>
          <p:nvSpPr>
            <p:cNvPr id="45080" name="Rectangle 20"/>
            <p:cNvSpPr/>
            <p:nvPr/>
          </p:nvSpPr>
          <p:spPr>
            <a:xfrm>
              <a:off x="2739" y="1954"/>
              <a:ext cx="321" cy="155"/>
            </a:xfrm>
            <a:prstGeom prst="rect">
              <a:avLst/>
            </a:prstGeom>
            <a:noFill/>
            <a:ln w="38100">
              <a:noFill/>
            </a:ln>
          </p:spPr>
          <p:txBody>
            <a:bodyPr lIns="0" tIns="0" rIns="0" bIns="0"/>
            <a:lstStyle/>
            <a:p>
              <a:pPr algn="just" eaLnBrk="0" hangingPunct="0"/>
              <a:r>
                <a:rPr lang="en-US" altLang="zh-CN" sz="700" dirty="0">
                  <a:solidFill>
                    <a:srgbClr val="000000"/>
                  </a:solidFill>
                  <a:latin typeface="Times New Roman" panose="02020603050405020304" pitchFamily="18" charset="0"/>
                  <a:ea typeface="楷体_GB2312" pitchFamily="49" charset="-122"/>
                </a:rPr>
                <a:t>3A</a:t>
              </a:r>
              <a:endParaRPr lang="en-US" altLang="zh-CN" sz="2800" b="1" dirty="0">
                <a:latin typeface="Times New Roman" panose="02020603050405020304" pitchFamily="18" charset="0"/>
              </a:endParaRPr>
            </a:p>
          </p:txBody>
        </p:sp>
        <p:sp>
          <p:nvSpPr>
            <p:cNvPr id="45081" name="Line 21"/>
            <p:cNvSpPr/>
            <p:nvPr/>
          </p:nvSpPr>
          <p:spPr>
            <a:xfrm rot="-5400000">
              <a:off x="2553" y="1904"/>
              <a:ext cx="129" cy="0"/>
            </a:xfrm>
            <a:prstGeom prst="line">
              <a:avLst/>
            </a:prstGeom>
            <a:ln w="9525" cap="flat" cmpd="sng">
              <a:solidFill>
                <a:srgbClr val="000000"/>
              </a:solidFill>
              <a:prstDash val="solid"/>
              <a:headEnd type="none" w="med" len="med"/>
              <a:tailEnd type="triangle" w="sm" len="lg"/>
            </a:ln>
          </p:spPr>
        </p:sp>
        <p:sp>
          <p:nvSpPr>
            <p:cNvPr id="45082" name="Oval 22"/>
            <p:cNvSpPr/>
            <p:nvPr/>
          </p:nvSpPr>
          <p:spPr>
            <a:xfrm>
              <a:off x="2467" y="2124"/>
              <a:ext cx="313" cy="285"/>
            </a:xfrm>
            <a:prstGeom prst="ellipse">
              <a:avLst/>
            </a:prstGeom>
            <a:solidFill>
              <a:srgbClr val="FFFFFF"/>
            </a:solidFill>
            <a:ln w="9525" cap="flat" cmpd="sng">
              <a:solidFill>
                <a:srgbClr val="000000"/>
              </a:solidFill>
              <a:prstDash val="solid"/>
              <a:headEnd type="none" w="med" len="med"/>
              <a:tailEnd type="none" w="med" len="med"/>
            </a:ln>
          </p:spPr>
          <p:txBody>
            <a:bodyPr anchor="ctr" anchorCtr="0"/>
            <a:lstStyle/>
            <a:p>
              <a:endParaRPr lang="zh-CN" altLang="en-US" dirty="0">
                <a:latin typeface="Times New Roman" panose="02020603050405020304" pitchFamily="18" charset="0"/>
              </a:endParaRPr>
            </a:p>
          </p:txBody>
        </p:sp>
        <p:sp>
          <p:nvSpPr>
            <p:cNvPr id="45083" name="Line 23"/>
            <p:cNvSpPr/>
            <p:nvPr/>
          </p:nvSpPr>
          <p:spPr>
            <a:xfrm>
              <a:off x="2465" y="2270"/>
              <a:ext cx="313" cy="0"/>
            </a:xfrm>
            <a:prstGeom prst="line">
              <a:avLst/>
            </a:prstGeom>
            <a:ln w="9525" cap="flat" cmpd="sng">
              <a:solidFill>
                <a:srgbClr val="000000"/>
              </a:solidFill>
              <a:prstDash val="solid"/>
              <a:headEnd type="none" w="med" len="med"/>
              <a:tailEnd type="none" w="med" len="med"/>
            </a:ln>
          </p:spPr>
        </p:sp>
        <p:sp>
          <p:nvSpPr>
            <p:cNvPr id="45084" name="Line 24"/>
            <p:cNvSpPr/>
            <p:nvPr/>
          </p:nvSpPr>
          <p:spPr>
            <a:xfrm>
              <a:off x="4933" y="1649"/>
              <a:ext cx="1" cy="407"/>
            </a:xfrm>
            <a:prstGeom prst="line">
              <a:avLst/>
            </a:prstGeom>
            <a:ln w="12700" cap="flat" cmpd="sng">
              <a:solidFill>
                <a:srgbClr val="000000"/>
              </a:solidFill>
              <a:prstDash val="solid"/>
              <a:headEnd type="none" w="sm" len="sm"/>
              <a:tailEnd type="none" w="sm" len="sm"/>
            </a:ln>
          </p:spPr>
        </p:sp>
        <p:sp>
          <p:nvSpPr>
            <p:cNvPr id="45085" name="Line 25"/>
            <p:cNvSpPr/>
            <p:nvPr/>
          </p:nvSpPr>
          <p:spPr>
            <a:xfrm>
              <a:off x="4933" y="2454"/>
              <a:ext cx="1" cy="407"/>
            </a:xfrm>
            <a:prstGeom prst="line">
              <a:avLst/>
            </a:prstGeom>
            <a:ln w="9525" cap="flat" cmpd="sng">
              <a:solidFill>
                <a:srgbClr val="000000"/>
              </a:solidFill>
              <a:prstDash val="solid"/>
              <a:headEnd type="none" w="sm" len="sm"/>
              <a:tailEnd type="none" w="sm" len="sm"/>
            </a:ln>
          </p:spPr>
        </p:sp>
        <p:sp>
          <p:nvSpPr>
            <p:cNvPr id="45086" name="Rectangle 26"/>
            <p:cNvSpPr/>
            <p:nvPr/>
          </p:nvSpPr>
          <p:spPr>
            <a:xfrm>
              <a:off x="4395" y="1891"/>
              <a:ext cx="229" cy="198"/>
            </a:xfrm>
            <a:prstGeom prst="rect">
              <a:avLst/>
            </a:prstGeom>
            <a:noFill/>
            <a:ln w="38100">
              <a:noFill/>
            </a:ln>
          </p:spPr>
          <p:txBody>
            <a:bodyPr lIns="0" tIns="0" rIns="0" bIns="0"/>
            <a:lstStyle/>
            <a:p>
              <a:pPr algn="just" eaLnBrk="0" hangingPunct="0"/>
              <a:r>
                <a:rPr lang="en-US" altLang="zh-CN" sz="700" dirty="0">
                  <a:solidFill>
                    <a:srgbClr val="000000"/>
                  </a:solidFill>
                  <a:latin typeface="Times New Roman" panose="02020603050405020304" pitchFamily="18" charset="0"/>
                  <a:ea typeface="楷体_GB2312" pitchFamily="49" charset="-122"/>
                </a:rPr>
                <a:t>1Ω</a:t>
              </a:r>
              <a:endParaRPr lang="en-US" altLang="zh-CN" sz="2800" b="1" dirty="0">
                <a:latin typeface="Times New Roman" panose="02020603050405020304" pitchFamily="18" charset="0"/>
              </a:endParaRPr>
            </a:p>
          </p:txBody>
        </p:sp>
        <p:sp>
          <p:nvSpPr>
            <p:cNvPr id="45087" name="Line 27"/>
            <p:cNvSpPr/>
            <p:nvPr/>
          </p:nvSpPr>
          <p:spPr>
            <a:xfrm>
              <a:off x="4248" y="1652"/>
              <a:ext cx="1" cy="1220"/>
            </a:xfrm>
            <a:prstGeom prst="line">
              <a:avLst/>
            </a:prstGeom>
            <a:ln w="9525" cap="flat" cmpd="sng">
              <a:solidFill>
                <a:srgbClr val="000000"/>
              </a:solidFill>
              <a:prstDash val="solid"/>
              <a:headEnd type="none" w="sm" len="sm"/>
              <a:tailEnd type="none" w="sm" len="sm"/>
            </a:ln>
          </p:spPr>
        </p:sp>
        <p:sp>
          <p:nvSpPr>
            <p:cNvPr id="45088" name="Line 28"/>
            <p:cNvSpPr/>
            <p:nvPr/>
          </p:nvSpPr>
          <p:spPr>
            <a:xfrm>
              <a:off x="4247" y="1647"/>
              <a:ext cx="1384" cy="0"/>
            </a:xfrm>
            <a:prstGeom prst="line">
              <a:avLst/>
            </a:prstGeom>
            <a:ln w="9525" cap="flat" cmpd="sng">
              <a:solidFill>
                <a:srgbClr val="000000"/>
              </a:solidFill>
              <a:prstDash val="solid"/>
              <a:headEnd type="none" w="med" len="med"/>
              <a:tailEnd type="none" w="med" len="med"/>
            </a:ln>
          </p:spPr>
        </p:sp>
        <p:sp>
          <p:nvSpPr>
            <p:cNvPr id="45089" name="Line 29"/>
            <p:cNvSpPr/>
            <p:nvPr/>
          </p:nvSpPr>
          <p:spPr>
            <a:xfrm>
              <a:off x="4247" y="2872"/>
              <a:ext cx="1384" cy="0"/>
            </a:xfrm>
            <a:prstGeom prst="line">
              <a:avLst/>
            </a:prstGeom>
            <a:ln w="9525" cap="flat" cmpd="sng">
              <a:solidFill>
                <a:srgbClr val="000000"/>
              </a:solidFill>
              <a:prstDash val="solid"/>
              <a:headEnd type="none" w="med" len="med"/>
              <a:tailEnd type="none" w="med" len="med"/>
            </a:ln>
          </p:spPr>
        </p:sp>
        <p:sp>
          <p:nvSpPr>
            <p:cNvPr id="45090" name="Rectangle 30"/>
            <p:cNvSpPr/>
            <p:nvPr/>
          </p:nvSpPr>
          <p:spPr>
            <a:xfrm>
              <a:off x="4187" y="1857"/>
              <a:ext cx="120" cy="252"/>
            </a:xfrm>
            <a:prstGeom prst="rect">
              <a:avLst/>
            </a:prstGeom>
            <a:solidFill>
              <a:srgbClr val="FFFFFF"/>
            </a:solidFill>
            <a:ln w="9525" cap="flat" cmpd="sng">
              <a:solidFill>
                <a:srgbClr val="000000"/>
              </a:solidFill>
              <a:prstDash val="solid"/>
              <a:miter/>
              <a:headEnd type="none" w="med" len="med"/>
              <a:tailEnd type="none" w="med" len="med"/>
            </a:ln>
          </p:spPr>
          <p:txBody>
            <a:bodyPr anchor="ctr" anchorCtr="0"/>
            <a:lstStyle/>
            <a:p>
              <a:endParaRPr lang="zh-CN" altLang="en-US" dirty="0">
                <a:latin typeface="Times New Roman" panose="02020603050405020304" pitchFamily="18" charset="0"/>
              </a:endParaRPr>
            </a:p>
          </p:txBody>
        </p:sp>
        <p:sp>
          <p:nvSpPr>
            <p:cNvPr id="45091" name="Oval 31"/>
            <p:cNvSpPr/>
            <p:nvPr/>
          </p:nvSpPr>
          <p:spPr>
            <a:xfrm>
              <a:off x="4224" y="2290"/>
              <a:ext cx="45" cy="41"/>
            </a:xfrm>
            <a:prstGeom prst="ellipse">
              <a:avLst/>
            </a:prstGeom>
            <a:solidFill>
              <a:srgbClr val="FFFFFF"/>
            </a:solidFill>
            <a:ln w="9525" cap="flat" cmpd="sng">
              <a:solidFill>
                <a:srgbClr val="000000"/>
              </a:solidFill>
              <a:prstDash val="solid"/>
              <a:headEnd type="none" w="med" len="med"/>
              <a:tailEnd type="none" w="med" len="med"/>
            </a:ln>
          </p:spPr>
          <p:txBody>
            <a:bodyPr anchor="ctr" anchorCtr="0"/>
            <a:lstStyle/>
            <a:p>
              <a:endParaRPr lang="zh-CN" altLang="en-US" dirty="0">
                <a:latin typeface="Times New Roman" panose="02020603050405020304" pitchFamily="18" charset="0"/>
              </a:endParaRPr>
            </a:p>
          </p:txBody>
        </p:sp>
        <p:sp>
          <p:nvSpPr>
            <p:cNvPr id="45092" name="Oval 32"/>
            <p:cNvSpPr/>
            <p:nvPr/>
          </p:nvSpPr>
          <p:spPr>
            <a:xfrm>
              <a:off x="4218" y="2626"/>
              <a:ext cx="45" cy="41"/>
            </a:xfrm>
            <a:prstGeom prst="ellipse">
              <a:avLst/>
            </a:prstGeom>
            <a:solidFill>
              <a:srgbClr val="FFFFFF"/>
            </a:solidFill>
            <a:ln w="9525" cap="flat" cmpd="sng">
              <a:solidFill>
                <a:srgbClr val="000000"/>
              </a:solidFill>
              <a:prstDash val="solid"/>
              <a:headEnd type="none" w="med" len="med"/>
              <a:tailEnd type="none" w="med" len="med"/>
            </a:ln>
          </p:spPr>
          <p:txBody>
            <a:bodyPr anchor="ctr" anchorCtr="0"/>
            <a:lstStyle/>
            <a:p>
              <a:endParaRPr lang="zh-CN" altLang="en-US" dirty="0">
                <a:latin typeface="Times New Roman" panose="02020603050405020304" pitchFamily="18" charset="0"/>
              </a:endParaRPr>
            </a:p>
          </p:txBody>
        </p:sp>
        <p:sp>
          <p:nvSpPr>
            <p:cNvPr id="45093" name="Rectangle 33"/>
            <p:cNvSpPr/>
            <p:nvPr/>
          </p:nvSpPr>
          <p:spPr>
            <a:xfrm>
              <a:off x="3481" y="1506"/>
              <a:ext cx="229" cy="197"/>
            </a:xfrm>
            <a:prstGeom prst="rect">
              <a:avLst/>
            </a:prstGeom>
            <a:noFill/>
            <a:ln w="38100">
              <a:noFill/>
            </a:ln>
          </p:spPr>
          <p:txBody>
            <a:bodyPr lIns="0" tIns="0" rIns="0" bIns="0"/>
            <a:lstStyle/>
            <a:p>
              <a:pPr algn="just" eaLnBrk="0" hangingPunct="0"/>
              <a:r>
                <a:rPr lang="en-US" altLang="zh-CN" sz="900" dirty="0">
                  <a:solidFill>
                    <a:srgbClr val="000000"/>
                  </a:solidFill>
                  <a:latin typeface="Times New Roman" panose="02020603050405020304" pitchFamily="18" charset="0"/>
                  <a:ea typeface="楷体_GB2312" pitchFamily="49" charset="-122"/>
                </a:rPr>
                <a:t>a</a:t>
              </a:r>
              <a:endParaRPr lang="en-US" altLang="zh-CN" sz="2800" b="1" dirty="0">
                <a:latin typeface="Times New Roman" panose="02020603050405020304" pitchFamily="18" charset="0"/>
              </a:endParaRPr>
            </a:p>
          </p:txBody>
        </p:sp>
        <p:sp>
          <p:nvSpPr>
            <p:cNvPr id="45094" name="Rectangle 34"/>
            <p:cNvSpPr/>
            <p:nvPr/>
          </p:nvSpPr>
          <p:spPr>
            <a:xfrm>
              <a:off x="3474" y="2734"/>
              <a:ext cx="229" cy="197"/>
            </a:xfrm>
            <a:prstGeom prst="rect">
              <a:avLst/>
            </a:prstGeom>
            <a:noFill/>
            <a:ln w="38100">
              <a:noFill/>
            </a:ln>
          </p:spPr>
          <p:txBody>
            <a:bodyPr lIns="0" tIns="0" rIns="0" bIns="0"/>
            <a:lstStyle/>
            <a:p>
              <a:pPr algn="just" eaLnBrk="0" hangingPunct="0"/>
              <a:r>
                <a:rPr lang="en-US" altLang="zh-CN" sz="900" dirty="0">
                  <a:solidFill>
                    <a:srgbClr val="000000"/>
                  </a:solidFill>
                  <a:latin typeface="Times New Roman" panose="02020603050405020304" pitchFamily="18" charset="0"/>
                  <a:ea typeface="楷体_GB2312" pitchFamily="49" charset="-122"/>
                </a:rPr>
                <a:t>b</a:t>
              </a:r>
              <a:endParaRPr lang="en-US" altLang="zh-CN" sz="2800" b="1" dirty="0">
                <a:latin typeface="Times New Roman" panose="02020603050405020304" pitchFamily="18" charset="0"/>
              </a:endParaRPr>
            </a:p>
          </p:txBody>
        </p:sp>
        <p:sp>
          <p:nvSpPr>
            <p:cNvPr id="45095" name="Rectangle 35"/>
            <p:cNvSpPr/>
            <p:nvPr/>
          </p:nvSpPr>
          <p:spPr>
            <a:xfrm>
              <a:off x="3363" y="2147"/>
              <a:ext cx="417" cy="229"/>
            </a:xfrm>
            <a:prstGeom prst="rect">
              <a:avLst/>
            </a:prstGeom>
            <a:noFill/>
            <a:ln w="38100">
              <a:noFill/>
            </a:ln>
          </p:spPr>
          <p:txBody>
            <a:bodyPr lIns="0" tIns="0" rIns="0" bIns="0"/>
            <a:lstStyle/>
            <a:p>
              <a:pPr algn="just" eaLnBrk="0" hangingPunct="0"/>
              <a:r>
                <a:rPr lang="en-US" altLang="zh-CN" sz="1000" i="1" dirty="0">
                  <a:latin typeface="Times New Roman" panose="02020603050405020304" pitchFamily="18" charset="0"/>
                </a:rPr>
                <a:t>U</a:t>
              </a:r>
              <a:r>
                <a:rPr lang="en-US" altLang="zh-CN" sz="1000" baseline="-25000" dirty="0">
                  <a:latin typeface="Times New Roman" panose="02020603050405020304" pitchFamily="18" charset="0"/>
                </a:rPr>
                <a:t>oc</a:t>
              </a:r>
              <a:endParaRPr lang="en-US" altLang="zh-CN" sz="2800" b="1" dirty="0">
                <a:latin typeface="Times New Roman" panose="02020603050405020304" pitchFamily="18" charset="0"/>
              </a:endParaRPr>
            </a:p>
          </p:txBody>
        </p:sp>
        <p:sp>
          <p:nvSpPr>
            <p:cNvPr id="45096" name="Rectangle 36"/>
            <p:cNvSpPr/>
            <p:nvPr/>
          </p:nvSpPr>
          <p:spPr>
            <a:xfrm>
              <a:off x="3363" y="1700"/>
              <a:ext cx="316" cy="160"/>
            </a:xfrm>
            <a:prstGeom prst="rect">
              <a:avLst/>
            </a:prstGeom>
            <a:noFill/>
            <a:ln w="38100">
              <a:noFill/>
            </a:ln>
          </p:spPr>
          <p:txBody>
            <a:bodyPr lIns="0" tIns="0" rIns="0" bIns="0"/>
            <a:lstStyle/>
            <a:p>
              <a:pPr algn="just" eaLnBrk="0" hangingPunct="0"/>
              <a:r>
                <a:rPr lang="en-US" altLang="zh-CN" sz="700" b="1" i="1" dirty="0">
                  <a:solidFill>
                    <a:srgbClr val="000000"/>
                  </a:solidFill>
                  <a:latin typeface="Times New Roman" panose="02020603050405020304" pitchFamily="18" charset="0"/>
                  <a:ea typeface="楷体_GB2312" pitchFamily="49" charset="-122"/>
                </a:rPr>
                <a:t>+</a:t>
              </a:r>
              <a:endParaRPr lang="en-US" altLang="zh-CN" sz="2800" b="1" dirty="0">
                <a:latin typeface="Times New Roman" panose="02020603050405020304" pitchFamily="18" charset="0"/>
              </a:endParaRPr>
            </a:p>
          </p:txBody>
        </p:sp>
        <p:sp>
          <p:nvSpPr>
            <p:cNvPr id="45097" name="Rectangle 37"/>
            <p:cNvSpPr/>
            <p:nvPr/>
          </p:nvSpPr>
          <p:spPr>
            <a:xfrm>
              <a:off x="3363" y="2595"/>
              <a:ext cx="282" cy="160"/>
            </a:xfrm>
            <a:prstGeom prst="rect">
              <a:avLst/>
            </a:prstGeom>
            <a:noFill/>
            <a:ln w="38100">
              <a:noFill/>
            </a:ln>
          </p:spPr>
          <p:txBody>
            <a:bodyPr lIns="0" tIns="0" rIns="0" bIns="0"/>
            <a:lstStyle/>
            <a:p>
              <a:pPr algn="just" eaLnBrk="0" hangingPunct="0"/>
              <a:r>
                <a:rPr lang="en-US" altLang="zh-CN" sz="700" b="1" i="1" dirty="0">
                  <a:solidFill>
                    <a:srgbClr val="000000"/>
                  </a:solidFill>
                  <a:latin typeface="Times New Roman" panose="02020603050405020304" pitchFamily="18" charset="0"/>
                  <a:ea typeface="楷体_GB2312" pitchFamily="49" charset="-122"/>
                </a:rPr>
                <a:t>-</a:t>
              </a:r>
              <a:endParaRPr lang="en-US" altLang="zh-CN" sz="2800" b="1" dirty="0">
                <a:latin typeface="Times New Roman" panose="02020603050405020304" pitchFamily="18" charset="0"/>
              </a:endParaRPr>
            </a:p>
          </p:txBody>
        </p:sp>
        <p:sp>
          <p:nvSpPr>
            <p:cNvPr id="45098" name="Oval 38"/>
            <p:cNvSpPr/>
            <p:nvPr/>
          </p:nvSpPr>
          <p:spPr>
            <a:xfrm>
              <a:off x="4914" y="2035"/>
              <a:ext cx="45" cy="41"/>
            </a:xfrm>
            <a:prstGeom prst="ellipse">
              <a:avLst/>
            </a:prstGeom>
            <a:solidFill>
              <a:schemeClr val="accent1"/>
            </a:solidFill>
            <a:ln w="9525" cap="flat" cmpd="sng">
              <a:solidFill>
                <a:srgbClr val="000000"/>
              </a:solidFill>
              <a:prstDash val="solid"/>
              <a:headEnd type="none" w="med" len="med"/>
              <a:tailEnd type="none" w="med" len="med"/>
            </a:ln>
          </p:spPr>
          <p:txBody>
            <a:bodyPr anchor="ctr" anchorCtr="0"/>
            <a:lstStyle/>
            <a:p>
              <a:endParaRPr lang="zh-CN" altLang="en-US" dirty="0">
                <a:latin typeface="Times New Roman" panose="02020603050405020304" pitchFamily="18" charset="0"/>
              </a:endParaRPr>
            </a:p>
          </p:txBody>
        </p:sp>
        <p:sp>
          <p:nvSpPr>
            <p:cNvPr id="45099" name="Oval 39"/>
            <p:cNvSpPr/>
            <p:nvPr/>
          </p:nvSpPr>
          <p:spPr>
            <a:xfrm>
              <a:off x="4908" y="2410"/>
              <a:ext cx="45" cy="41"/>
            </a:xfrm>
            <a:prstGeom prst="ellipse">
              <a:avLst/>
            </a:prstGeom>
            <a:solidFill>
              <a:srgbClr val="FFFFFF"/>
            </a:solidFill>
            <a:ln w="9525" cap="flat" cmpd="sng">
              <a:solidFill>
                <a:srgbClr val="000000"/>
              </a:solidFill>
              <a:prstDash val="solid"/>
              <a:headEnd type="none" w="med" len="med"/>
              <a:tailEnd type="none" w="med" len="med"/>
            </a:ln>
          </p:spPr>
          <p:txBody>
            <a:bodyPr anchor="ctr" anchorCtr="0"/>
            <a:lstStyle/>
            <a:p>
              <a:endParaRPr lang="zh-CN" altLang="en-US" dirty="0">
                <a:latin typeface="Times New Roman" panose="02020603050405020304" pitchFamily="18" charset="0"/>
              </a:endParaRPr>
            </a:p>
          </p:txBody>
        </p:sp>
        <p:sp>
          <p:nvSpPr>
            <p:cNvPr id="45100" name="Oval 40"/>
            <p:cNvSpPr/>
            <p:nvPr/>
          </p:nvSpPr>
          <p:spPr>
            <a:xfrm>
              <a:off x="5637" y="1622"/>
              <a:ext cx="45" cy="41"/>
            </a:xfrm>
            <a:prstGeom prst="ellipse">
              <a:avLst/>
            </a:prstGeom>
            <a:noFill/>
            <a:ln w="9525" cap="flat" cmpd="sng">
              <a:solidFill>
                <a:srgbClr val="000000"/>
              </a:solidFill>
              <a:prstDash val="solid"/>
              <a:headEnd type="none" w="med" len="med"/>
              <a:tailEnd type="none" w="med" len="med"/>
            </a:ln>
          </p:spPr>
          <p:txBody>
            <a:bodyPr anchor="ctr" anchorCtr="0"/>
            <a:lstStyle/>
            <a:p>
              <a:endParaRPr lang="zh-CN" altLang="en-US" dirty="0">
                <a:latin typeface="Times New Roman" panose="02020603050405020304" pitchFamily="18" charset="0"/>
              </a:endParaRPr>
            </a:p>
          </p:txBody>
        </p:sp>
        <p:sp>
          <p:nvSpPr>
            <p:cNvPr id="45101" name="Oval 41"/>
            <p:cNvSpPr/>
            <p:nvPr/>
          </p:nvSpPr>
          <p:spPr>
            <a:xfrm>
              <a:off x="5631" y="2847"/>
              <a:ext cx="45" cy="41"/>
            </a:xfrm>
            <a:prstGeom prst="ellipse">
              <a:avLst/>
            </a:prstGeom>
            <a:noFill/>
            <a:ln w="9525" cap="flat" cmpd="sng">
              <a:solidFill>
                <a:srgbClr val="000000"/>
              </a:solidFill>
              <a:prstDash val="solid"/>
              <a:headEnd type="none" w="med" len="med"/>
              <a:tailEnd type="none" w="med" len="med"/>
            </a:ln>
          </p:spPr>
          <p:txBody>
            <a:bodyPr anchor="ctr" anchorCtr="0"/>
            <a:lstStyle/>
            <a:p>
              <a:endParaRPr lang="zh-CN" altLang="en-US" dirty="0">
                <a:latin typeface="Times New Roman" panose="02020603050405020304" pitchFamily="18" charset="0"/>
              </a:endParaRPr>
            </a:p>
          </p:txBody>
        </p:sp>
        <p:sp>
          <p:nvSpPr>
            <p:cNvPr id="45102" name="Rectangle 42"/>
            <p:cNvSpPr/>
            <p:nvPr/>
          </p:nvSpPr>
          <p:spPr>
            <a:xfrm>
              <a:off x="5758" y="1508"/>
              <a:ext cx="229" cy="197"/>
            </a:xfrm>
            <a:prstGeom prst="rect">
              <a:avLst/>
            </a:prstGeom>
            <a:noFill/>
            <a:ln w="38100">
              <a:noFill/>
            </a:ln>
          </p:spPr>
          <p:txBody>
            <a:bodyPr lIns="0" tIns="0" rIns="0" bIns="0"/>
            <a:lstStyle/>
            <a:p>
              <a:pPr algn="just" eaLnBrk="0" hangingPunct="0"/>
              <a:r>
                <a:rPr lang="en-US" altLang="zh-CN" sz="900" dirty="0">
                  <a:solidFill>
                    <a:srgbClr val="000000"/>
                  </a:solidFill>
                  <a:latin typeface="Times New Roman" panose="02020603050405020304" pitchFamily="18" charset="0"/>
                  <a:ea typeface="楷体_GB2312" pitchFamily="49" charset="-122"/>
                </a:rPr>
                <a:t>a</a:t>
              </a:r>
              <a:endParaRPr lang="en-US" altLang="zh-CN" sz="2800" b="1" dirty="0">
                <a:latin typeface="Times New Roman" panose="02020603050405020304" pitchFamily="18" charset="0"/>
              </a:endParaRPr>
            </a:p>
          </p:txBody>
        </p:sp>
        <p:sp>
          <p:nvSpPr>
            <p:cNvPr id="45103" name="Rectangle 43"/>
            <p:cNvSpPr/>
            <p:nvPr/>
          </p:nvSpPr>
          <p:spPr>
            <a:xfrm>
              <a:off x="5751" y="2736"/>
              <a:ext cx="229" cy="197"/>
            </a:xfrm>
            <a:prstGeom prst="rect">
              <a:avLst/>
            </a:prstGeom>
            <a:noFill/>
            <a:ln w="38100">
              <a:noFill/>
            </a:ln>
          </p:spPr>
          <p:txBody>
            <a:bodyPr lIns="0" tIns="0" rIns="0" bIns="0"/>
            <a:lstStyle/>
            <a:p>
              <a:pPr algn="just" eaLnBrk="0" hangingPunct="0"/>
              <a:r>
                <a:rPr lang="en-US" altLang="zh-CN" sz="900" dirty="0">
                  <a:solidFill>
                    <a:srgbClr val="000000"/>
                  </a:solidFill>
                  <a:latin typeface="Times New Roman" panose="02020603050405020304" pitchFamily="18" charset="0"/>
                  <a:ea typeface="楷体_GB2312" pitchFamily="49" charset="-122"/>
                </a:rPr>
                <a:t>b</a:t>
              </a:r>
              <a:endParaRPr lang="en-US" altLang="zh-CN" sz="2800" b="1" dirty="0">
                <a:latin typeface="Times New Roman" panose="02020603050405020304" pitchFamily="18" charset="0"/>
              </a:endParaRPr>
            </a:p>
          </p:txBody>
        </p:sp>
        <p:sp>
          <p:nvSpPr>
            <p:cNvPr id="45104" name="AutoShape 44"/>
            <p:cNvSpPr/>
            <p:nvPr/>
          </p:nvSpPr>
          <p:spPr>
            <a:xfrm>
              <a:off x="5348" y="2259"/>
              <a:ext cx="708" cy="112"/>
            </a:xfrm>
            <a:prstGeom prst="leftArrow">
              <a:avLst>
                <a:gd name="adj1" fmla="val 50000"/>
                <a:gd name="adj2" fmla="val 158035"/>
              </a:avLst>
            </a:prstGeom>
            <a:solidFill>
              <a:srgbClr val="FFFFFF"/>
            </a:solidFill>
            <a:ln w="9525"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45105" name="Rectangle 45"/>
            <p:cNvSpPr/>
            <p:nvPr/>
          </p:nvSpPr>
          <p:spPr>
            <a:xfrm>
              <a:off x="5631" y="2035"/>
              <a:ext cx="309" cy="336"/>
            </a:xfrm>
            <a:prstGeom prst="rect">
              <a:avLst/>
            </a:prstGeom>
            <a:noFill/>
            <a:ln w="38100">
              <a:noFill/>
            </a:ln>
          </p:spPr>
          <p:txBody>
            <a:bodyPr lIns="0" tIns="0" rIns="0" bIns="0"/>
            <a:lstStyle/>
            <a:p>
              <a:pPr algn="just" eaLnBrk="0" hangingPunct="0"/>
              <a:r>
                <a:rPr lang="en-US" altLang="zh-CN" sz="1000" i="1" dirty="0">
                  <a:latin typeface="Times New Roman" panose="02020603050405020304" pitchFamily="18" charset="0"/>
                </a:rPr>
                <a:t>R</a:t>
              </a:r>
              <a:r>
                <a:rPr lang="en-US" altLang="zh-CN" sz="1000" baseline="-25000" dirty="0">
                  <a:latin typeface="Times New Roman" panose="02020603050405020304" pitchFamily="18" charset="0"/>
                </a:rPr>
                <a:t>eq</a:t>
              </a:r>
              <a:endParaRPr lang="en-US" altLang="zh-CN" sz="2800" b="1" dirty="0">
                <a:latin typeface="Times New Roman" panose="02020603050405020304" pitchFamily="18" charset="0"/>
              </a:endParaRPr>
            </a:p>
          </p:txBody>
        </p:sp>
        <p:sp>
          <p:nvSpPr>
            <p:cNvPr id="45106" name="Oval 46"/>
            <p:cNvSpPr/>
            <p:nvPr/>
          </p:nvSpPr>
          <p:spPr>
            <a:xfrm>
              <a:off x="8117" y="1620"/>
              <a:ext cx="45" cy="41"/>
            </a:xfrm>
            <a:prstGeom prst="ellipse">
              <a:avLst/>
            </a:prstGeom>
            <a:noFill/>
            <a:ln w="9525" cap="flat" cmpd="sng">
              <a:solidFill>
                <a:srgbClr val="000000"/>
              </a:solidFill>
              <a:prstDash val="solid"/>
              <a:headEnd type="none" w="med" len="med"/>
              <a:tailEnd type="none" w="med" len="med"/>
            </a:ln>
          </p:spPr>
          <p:txBody>
            <a:bodyPr anchor="ctr" anchorCtr="0"/>
            <a:lstStyle/>
            <a:p>
              <a:endParaRPr lang="zh-CN" altLang="en-US" dirty="0">
                <a:latin typeface="Times New Roman" panose="02020603050405020304" pitchFamily="18" charset="0"/>
              </a:endParaRPr>
            </a:p>
          </p:txBody>
        </p:sp>
        <p:sp>
          <p:nvSpPr>
            <p:cNvPr id="45107" name="Oval 47"/>
            <p:cNvSpPr/>
            <p:nvPr/>
          </p:nvSpPr>
          <p:spPr>
            <a:xfrm>
              <a:off x="8111" y="2845"/>
              <a:ext cx="45" cy="41"/>
            </a:xfrm>
            <a:prstGeom prst="ellipse">
              <a:avLst/>
            </a:prstGeom>
            <a:noFill/>
            <a:ln w="9525" cap="flat" cmpd="sng">
              <a:solidFill>
                <a:srgbClr val="000000"/>
              </a:solidFill>
              <a:prstDash val="solid"/>
              <a:headEnd type="none" w="med" len="med"/>
              <a:tailEnd type="none" w="med" len="med"/>
            </a:ln>
          </p:spPr>
          <p:txBody>
            <a:bodyPr anchor="ctr" anchorCtr="0"/>
            <a:lstStyle/>
            <a:p>
              <a:endParaRPr lang="zh-CN" altLang="en-US" dirty="0">
                <a:latin typeface="Times New Roman" panose="02020603050405020304" pitchFamily="18" charset="0"/>
              </a:endParaRPr>
            </a:p>
          </p:txBody>
        </p:sp>
        <p:sp>
          <p:nvSpPr>
            <p:cNvPr id="45108" name="Rectangle 48"/>
            <p:cNvSpPr/>
            <p:nvPr/>
          </p:nvSpPr>
          <p:spPr>
            <a:xfrm>
              <a:off x="6872" y="1888"/>
              <a:ext cx="229" cy="198"/>
            </a:xfrm>
            <a:prstGeom prst="rect">
              <a:avLst/>
            </a:prstGeom>
            <a:noFill/>
            <a:ln w="38100">
              <a:noFill/>
            </a:ln>
          </p:spPr>
          <p:txBody>
            <a:bodyPr lIns="0" tIns="0" rIns="0" bIns="0"/>
            <a:lstStyle/>
            <a:p>
              <a:pPr algn="just" eaLnBrk="0" hangingPunct="0"/>
              <a:r>
                <a:rPr lang="en-US" altLang="zh-CN" sz="700" dirty="0">
                  <a:solidFill>
                    <a:srgbClr val="000000"/>
                  </a:solidFill>
                  <a:latin typeface="Times New Roman" panose="02020603050405020304" pitchFamily="18" charset="0"/>
                  <a:ea typeface="楷体_GB2312" pitchFamily="49" charset="-122"/>
                </a:rPr>
                <a:t>1Ω</a:t>
              </a:r>
              <a:endParaRPr lang="en-US" altLang="zh-CN" sz="2800" b="1" dirty="0">
                <a:latin typeface="Times New Roman" panose="02020603050405020304" pitchFamily="18" charset="0"/>
              </a:endParaRPr>
            </a:p>
          </p:txBody>
        </p:sp>
        <p:sp useBgFill="1">
          <p:nvSpPr>
            <p:cNvPr id="45109" name="Oval 49"/>
            <p:cNvSpPr/>
            <p:nvPr/>
          </p:nvSpPr>
          <p:spPr>
            <a:xfrm>
              <a:off x="6572" y="2344"/>
              <a:ext cx="312" cy="285"/>
            </a:xfrm>
            <a:prstGeom prst="ellipse">
              <a:avLst/>
            </a:prstGeom>
            <a:ln w="9525" cap="flat" cmpd="sng">
              <a:solidFill>
                <a:srgbClr val="000000"/>
              </a:solidFill>
              <a:prstDash val="solid"/>
              <a:headEnd type="none" w="med" len="med"/>
              <a:tailEnd type="none" w="med" len="med"/>
            </a:ln>
          </p:spPr>
          <p:txBody>
            <a:bodyPr anchor="ctr" anchorCtr="0"/>
            <a:lstStyle/>
            <a:p>
              <a:endParaRPr lang="zh-CN" altLang="en-US" dirty="0">
                <a:latin typeface="Times New Roman" panose="02020603050405020304" pitchFamily="18" charset="0"/>
              </a:endParaRPr>
            </a:p>
          </p:txBody>
        </p:sp>
        <p:sp>
          <p:nvSpPr>
            <p:cNvPr id="45110" name="Line 50"/>
            <p:cNvSpPr/>
            <p:nvPr/>
          </p:nvSpPr>
          <p:spPr>
            <a:xfrm>
              <a:off x="6725" y="1649"/>
              <a:ext cx="1" cy="1220"/>
            </a:xfrm>
            <a:prstGeom prst="line">
              <a:avLst/>
            </a:prstGeom>
            <a:ln w="9525" cap="flat" cmpd="sng">
              <a:solidFill>
                <a:srgbClr val="000000"/>
              </a:solidFill>
              <a:prstDash val="solid"/>
              <a:headEnd type="none" w="sm" len="sm"/>
              <a:tailEnd type="none" w="sm" len="sm"/>
            </a:ln>
          </p:spPr>
        </p:sp>
        <p:sp>
          <p:nvSpPr>
            <p:cNvPr id="45111" name="Rectangle 51"/>
            <p:cNvSpPr/>
            <p:nvPr/>
          </p:nvSpPr>
          <p:spPr>
            <a:xfrm>
              <a:off x="6938" y="2347"/>
              <a:ext cx="262" cy="185"/>
            </a:xfrm>
            <a:prstGeom prst="rect">
              <a:avLst/>
            </a:prstGeom>
            <a:noFill/>
            <a:ln w="38100">
              <a:noFill/>
            </a:ln>
          </p:spPr>
          <p:txBody>
            <a:bodyPr lIns="0" tIns="0" rIns="0" bIns="0"/>
            <a:lstStyle/>
            <a:p>
              <a:pPr algn="just" eaLnBrk="0" hangingPunct="0"/>
              <a:r>
                <a:rPr lang="en-US" altLang="zh-CN" sz="700" dirty="0">
                  <a:solidFill>
                    <a:srgbClr val="000000"/>
                  </a:solidFill>
                  <a:latin typeface="Times New Roman" panose="02020603050405020304" pitchFamily="18" charset="0"/>
                  <a:ea typeface="楷体_GB2312" pitchFamily="49" charset="-122"/>
                </a:rPr>
                <a:t>9V</a:t>
              </a:r>
              <a:endParaRPr lang="en-US" altLang="zh-CN" sz="2800" b="1" dirty="0">
                <a:latin typeface="Times New Roman" panose="02020603050405020304" pitchFamily="18" charset="0"/>
              </a:endParaRPr>
            </a:p>
          </p:txBody>
        </p:sp>
        <p:sp>
          <p:nvSpPr>
            <p:cNvPr id="45112" name="Rectangle 52"/>
            <p:cNvSpPr/>
            <p:nvPr/>
          </p:nvSpPr>
          <p:spPr>
            <a:xfrm>
              <a:off x="6777" y="2106"/>
              <a:ext cx="316" cy="160"/>
            </a:xfrm>
            <a:prstGeom prst="rect">
              <a:avLst/>
            </a:prstGeom>
            <a:noFill/>
            <a:ln w="38100">
              <a:noFill/>
            </a:ln>
          </p:spPr>
          <p:txBody>
            <a:bodyPr lIns="0" tIns="0" rIns="0" bIns="0"/>
            <a:lstStyle/>
            <a:p>
              <a:pPr algn="just" eaLnBrk="0" hangingPunct="0"/>
              <a:r>
                <a:rPr lang="en-US" altLang="zh-CN" sz="700" b="1" i="1" dirty="0">
                  <a:solidFill>
                    <a:srgbClr val="000000"/>
                  </a:solidFill>
                  <a:latin typeface="Times New Roman" panose="02020603050405020304" pitchFamily="18" charset="0"/>
                  <a:ea typeface="楷体_GB2312" pitchFamily="49" charset="-122"/>
                </a:rPr>
                <a:t>+</a:t>
              </a:r>
              <a:endParaRPr lang="en-US" altLang="zh-CN" sz="2800" b="1" dirty="0">
                <a:latin typeface="Times New Roman" panose="02020603050405020304" pitchFamily="18" charset="0"/>
              </a:endParaRPr>
            </a:p>
          </p:txBody>
        </p:sp>
        <p:sp>
          <p:nvSpPr>
            <p:cNvPr id="45113" name="Rectangle 53"/>
            <p:cNvSpPr/>
            <p:nvPr/>
          </p:nvSpPr>
          <p:spPr>
            <a:xfrm>
              <a:off x="6810" y="2629"/>
              <a:ext cx="283" cy="160"/>
            </a:xfrm>
            <a:prstGeom prst="rect">
              <a:avLst/>
            </a:prstGeom>
            <a:noFill/>
            <a:ln w="38100">
              <a:noFill/>
            </a:ln>
          </p:spPr>
          <p:txBody>
            <a:bodyPr lIns="0" tIns="0" rIns="0" bIns="0"/>
            <a:lstStyle/>
            <a:p>
              <a:pPr algn="just" eaLnBrk="0" hangingPunct="0"/>
              <a:r>
                <a:rPr lang="en-US" altLang="zh-CN" sz="700" b="1" i="1" dirty="0">
                  <a:solidFill>
                    <a:srgbClr val="000000"/>
                  </a:solidFill>
                  <a:latin typeface="Times New Roman" panose="02020603050405020304" pitchFamily="18" charset="0"/>
                  <a:ea typeface="楷体_GB2312" pitchFamily="49" charset="-122"/>
                </a:rPr>
                <a:t>-</a:t>
              </a:r>
              <a:endParaRPr lang="en-US" altLang="zh-CN" sz="2800" b="1" dirty="0">
                <a:latin typeface="Times New Roman" panose="02020603050405020304" pitchFamily="18" charset="0"/>
              </a:endParaRPr>
            </a:p>
          </p:txBody>
        </p:sp>
        <p:sp>
          <p:nvSpPr>
            <p:cNvPr id="45114" name="Line 54"/>
            <p:cNvSpPr/>
            <p:nvPr/>
          </p:nvSpPr>
          <p:spPr>
            <a:xfrm>
              <a:off x="6724" y="1644"/>
              <a:ext cx="1384" cy="0"/>
            </a:xfrm>
            <a:prstGeom prst="line">
              <a:avLst/>
            </a:prstGeom>
            <a:ln w="9525" cap="flat" cmpd="sng">
              <a:solidFill>
                <a:srgbClr val="000000"/>
              </a:solidFill>
              <a:prstDash val="solid"/>
              <a:headEnd type="none" w="med" len="med"/>
              <a:tailEnd type="none" w="med" len="med"/>
            </a:ln>
          </p:spPr>
        </p:sp>
        <p:sp>
          <p:nvSpPr>
            <p:cNvPr id="45115" name="Line 55"/>
            <p:cNvSpPr/>
            <p:nvPr/>
          </p:nvSpPr>
          <p:spPr>
            <a:xfrm>
              <a:off x="6724" y="2869"/>
              <a:ext cx="1384" cy="0"/>
            </a:xfrm>
            <a:prstGeom prst="line">
              <a:avLst/>
            </a:prstGeom>
            <a:ln w="9525" cap="flat" cmpd="sng">
              <a:solidFill>
                <a:srgbClr val="000000"/>
              </a:solidFill>
              <a:prstDash val="solid"/>
              <a:headEnd type="none" w="med" len="med"/>
              <a:tailEnd type="none" w="med" len="med"/>
            </a:ln>
          </p:spPr>
        </p:sp>
        <p:sp>
          <p:nvSpPr>
            <p:cNvPr id="45116" name="Rectangle 56"/>
            <p:cNvSpPr/>
            <p:nvPr/>
          </p:nvSpPr>
          <p:spPr>
            <a:xfrm>
              <a:off x="6664" y="1854"/>
              <a:ext cx="120" cy="252"/>
            </a:xfrm>
            <a:prstGeom prst="rect">
              <a:avLst/>
            </a:prstGeom>
            <a:solidFill>
              <a:srgbClr val="FFFFFF"/>
            </a:solidFill>
            <a:ln w="9525" cap="flat" cmpd="sng">
              <a:solidFill>
                <a:srgbClr val="000000"/>
              </a:solidFill>
              <a:prstDash val="solid"/>
              <a:miter/>
              <a:headEnd type="none" w="med" len="med"/>
              <a:tailEnd type="none" w="med" len="med"/>
            </a:ln>
          </p:spPr>
          <p:txBody>
            <a:bodyPr anchor="ctr" anchorCtr="0"/>
            <a:lstStyle/>
            <a:p>
              <a:endParaRPr lang="zh-CN" altLang="en-US" dirty="0">
                <a:latin typeface="Times New Roman" panose="02020603050405020304" pitchFamily="18" charset="0"/>
              </a:endParaRPr>
            </a:p>
          </p:txBody>
        </p:sp>
        <p:sp>
          <p:nvSpPr>
            <p:cNvPr id="45117" name="Line 57"/>
            <p:cNvSpPr/>
            <p:nvPr/>
          </p:nvSpPr>
          <p:spPr>
            <a:xfrm>
              <a:off x="8138" y="1641"/>
              <a:ext cx="0" cy="1220"/>
            </a:xfrm>
            <a:prstGeom prst="line">
              <a:avLst/>
            </a:prstGeom>
            <a:ln w="9525" cap="flat" cmpd="sng">
              <a:solidFill>
                <a:srgbClr val="000000"/>
              </a:solidFill>
              <a:prstDash val="solid"/>
              <a:headEnd type="none" w="med" len="med"/>
              <a:tailEnd type="none" w="med" len="med"/>
            </a:ln>
          </p:spPr>
        </p:sp>
        <p:sp>
          <p:nvSpPr>
            <p:cNvPr id="45118" name="Rectangle 58"/>
            <p:cNvSpPr/>
            <p:nvPr/>
          </p:nvSpPr>
          <p:spPr>
            <a:xfrm>
              <a:off x="8292" y="2136"/>
              <a:ext cx="229" cy="193"/>
            </a:xfrm>
            <a:prstGeom prst="rect">
              <a:avLst/>
            </a:prstGeom>
            <a:noFill/>
            <a:ln w="38100">
              <a:noFill/>
            </a:ln>
          </p:spPr>
          <p:txBody>
            <a:bodyPr lIns="0" tIns="0" rIns="0" bIns="0"/>
            <a:lstStyle/>
            <a:p>
              <a:pPr algn="just" eaLnBrk="0" hangingPunct="0"/>
              <a:r>
                <a:rPr lang="en-US" altLang="zh-CN" sz="700" dirty="0">
                  <a:solidFill>
                    <a:srgbClr val="000000"/>
                  </a:solidFill>
                  <a:latin typeface="Times New Roman" panose="02020603050405020304" pitchFamily="18" charset="0"/>
                  <a:ea typeface="楷体_GB2312" pitchFamily="49" charset="-122"/>
                </a:rPr>
                <a:t>2</a:t>
              </a:r>
              <a:r>
                <a:rPr lang="en-US" altLang="zh-CN" sz="700" dirty="0">
                  <a:latin typeface="Times New Roman" panose="02020603050405020304" pitchFamily="18" charset="0"/>
                </a:rPr>
                <a:t>Ω</a:t>
              </a:r>
              <a:endParaRPr lang="en-US" altLang="zh-CN" sz="2800" b="1" dirty="0">
                <a:latin typeface="Times New Roman" panose="02020603050405020304" pitchFamily="18" charset="0"/>
              </a:endParaRPr>
            </a:p>
          </p:txBody>
        </p:sp>
        <p:sp>
          <p:nvSpPr>
            <p:cNvPr id="45119" name="Rectangle 59"/>
            <p:cNvSpPr/>
            <p:nvPr/>
          </p:nvSpPr>
          <p:spPr>
            <a:xfrm>
              <a:off x="8084" y="2101"/>
              <a:ext cx="120" cy="252"/>
            </a:xfrm>
            <a:prstGeom prst="rect">
              <a:avLst/>
            </a:prstGeom>
            <a:solidFill>
              <a:srgbClr val="FFFFFF"/>
            </a:solidFill>
            <a:ln w="9525" cap="flat" cmpd="sng">
              <a:solidFill>
                <a:srgbClr val="000000"/>
              </a:solidFill>
              <a:prstDash val="solid"/>
              <a:miter/>
              <a:headEnd type="none" w="med" len="med"/>
              <a:tailEnd type="none" w="med" len="med"/>
            </a:ln>
          </p:spPr>
          <p:txBody>
            <a:bodyPr anchor="ctr" anchorCtr="0"/>
            <a:lstStyle/>
            <a:p>
              <a:endParaRPr lang="zh-CN" altLang="en-US" dirty="0">
                <a:latin typeface="Times New Roman" panose="02020603050405020304" pitchFamily="18" charset="0"/>
              </a:endParaRPr>
            </a:p>
          </p:txBody>
        </p:sp>
        <p:sp>
          <p:nvSpPr>
            <p:cNvPr id="45120" name="Line 60"/>
            <p:cNvSpPr/>
            <p:nvPr/>
          </p:nvSpPr>
          <p:spPr>
            <a:xfrm rot="5400000" flipV="1">
              <a:off x="8072" y="1900"/>
              <a:ext cx="129" cy="0"/>
            </a:xfrm>
            <a:prstGeom prst="line">
              <a:avLst/>
            </a:prstGeom>
            <a:ln w="9525" cap="flat" cmpd="sng">
              <a:solidFill>
                <a:srgbClr val="000000"/>
              </a:solidFill>
              <a:prstDash val="solid"/>
              <a:headEnd type="none" w="med" len="med"/>
              <a:tailEnd type="triangle" w="sm" len="lg"/>
            </a:ln>
          </p:spPr>
        </p:sp>
        <p:sp>
          <p:nvSpPr>
            <p:cNvPr id="45121" name="Rectangle 61"/>
            <p:cNvSpPr/>
            <p:nvPr/>
          </p:nvSpPr>
          <p:spPr>
            <a:xfrm>
              <a:off x="8237" y="1755"/>
              <a:ext cx="142" cy="193"/>
            </a:xfrm>
            <a:prstGeom prst="rect">
              <a:avLst/>
            </a:prstGeom>
            <a:noFill/>
            <a:ln w="38100">
              <a:noFill/>
            </a:ln>
          </p:spPr>
          <p:txBody>
            <a:bodyPr lIns="0" tIns="0" rIns="0" bIns="0"/>
            <a:lstStyle/>
            <a:p>
              <a:pPr algn="just" eaLnBrk="0" hangingPunct="0"/>
              <a:r>
                <a:rPr lang="en-US" altLang="zh-CN" sz="700" dirty="0">
                  <a:solidFill>
                    <a:srgbClr val="000000"/>
                  </a:solidFill>
                  <a:latin typeface="Times New Roman" panose="02020603050405020304" pitchFamily="18" charset="0"/>
                  <a:ea typeface="楷体_GB2312" pitchFamily="49" charset="-122"/>
                </a:rPr>
                <a:t>I</a:t>
              </a:r>
              <a:endParaRPr lang="en-US" altLang="zh-CN" sz="2800" b="1" dirty="0">
                <a:latin typeface="Times New Roman" panose="02020603050405020304" pitchFamily="18" charset="0"/>
              </a:endParaRPr>
            </a:p>
          </p:txBody>
        </p:sp>
      </p:grpSp>
      <p:sp>
        <p:nvSpPr>
          <p:cNvPr id="45062" name="Rectangle 62"/>
          <p:cNvSpPr/>
          <p:nvPr/>
        </p:nvSpPr>
        <p:spPr>
          <a:xfrm>
            <a:off x="1403350" y="4365625"/>
            <a:ext cx="2608263" cy="457200"/>
          </a:xfrm>
          <a:prstGeom prst="rect">
            <a:avLst/>
          </a:prstGeom>
          <a:noFill/>
          <a:ln w="9525">
            <a:noFill/>
          </a:ln>
        </p:spPr>
        <p:txBody>
          <a:bodyPr wrap="none" anchor="ctr" anchorCtr="0">
            <a:spAutoFit/>
          </a:bodyPr>
          <a:lstStyle/>
          <a:p>
            <a:pPr algn="ctr"/>
            <a:r>
              <a:rPr lang="en-US" altLang="zh-CN" i="1" dirty="0">
                <a:latin typeface="Times New Roman" panose="02020603050405020304" pitchFamily="18" charset="0"/>
              </a:rPr>
              <a:t>U</a:t>
            </a:r>
            <a:r>
              <a:rPr lang="en-US" altLang="zh-CN" dirty="0">
                <a:latin typeface="Times New Roman" panose="02020603050405020304" pitchFamily="18" charset="0"/>
              </a:rPr>
              <a:t>oc=3×1+6=9V</a:t>
            </a:r>
          </a:p>
        </p:txBody>
      </p:sp>
      <p:sp>
        <p:nvSpPr>
          <p:cNvPr id="110655" name="Text Box 63"/>
          <p:cNvSpPr txBox="1"/>
          <p:nvPr/>
        </p:nvSpPr>
        <p:spPr>
          <a:xfrm>
            <a:off x="5106988" y="3573463"/>
            <a:ext cx="3432175" cy="457200"/>
          </a:xfrm>
          <a:prstGeom prst="rect">
            <a:avLst/>
          </a:prstGeom>
          <a:noFill/>
          <a:ln w="9525">
            <a:noFill/>
          </a:ln>
        </p:spPr>
        <p:txBody>
          <a:bodyPr wrap="none">
            <a:spAutoFit/>
          </a:bodyPr>
          <a:lstStyle/>
          <a:p>
            <a:r>
              <a:rPr lang="zh-CN" altLang="en-US" b="1" dirty="0">
                <a:solidFill>
                  <a:srgbClr val="006600"/>
                </a:solidFill>
                <a:latin typeface="Times New Roman" panose="02020603050405020304" pitchFamily="18" charset="0"/>
              </a:rPr>
              <a:t>第二步：求输入电阻</a:t>
            </a:r>
            <a:r>
              <a:rPr lang="en-US" altLang="zh-CN" b="1" i="1" dirty="0">
                <a:solidFill>
                  <a:srgbClr val="006600"/>
                </a:solidFill>
                <a:latin typeface="Times New Roman" panose="02020603050405020304" pitchFamily="18" charset="0"/>
              </a:rPr>
              <a:t>Req</a:t>
            </a:r>
            <a:endParaRPr lang="en-US" altLang="zh-CN" b="1" dirty="0">
              <a:solidFill>
                <a:srgbClr val="006600"/>
              </a:solidFill>
              <a:latin typeface="Times New Roman" panose="02020603050405020304" pitchFamily="18" charset="0"/>
            </a:endParaRPr>
          </a:p>
        </p:txBody>
      </p:sp>
      <p:sp>
        <p:nvSpPr>
          <p:cNvPr id="45064" name="Rectangle 64"/>
          <p:cNvSpPr/>
          <p:nvPr/>
        </p:nvSpPr>
        <p:spPr>
          <a:xfrm>
            <a:off x="6084888" y="4292600"/>
            <a:ext cx="1552575" cy="457200"/>
          </a:xfrm>
          <a:prstGeom prst="rect">
            <a:avLst/>
          </a:prstGeom>
          <a:noFill/>
          <a:ln w="9525">
            <a:noFill/>
          </a:ln>
        </p:spPr>
        <p:txBody>
          <a:bodyPr wrap="none" anchor="ctr" anchorCtr="0">
            <a:spAutoFit/>
          </a:bodyPr>
          <a:lstStyle/>
          <a:p>
            <a:pPr algn="ctr"/>
            <a:r>
              <a:rPr lang="en-US" altLang="zh-CN" i="1" dirty="0">
                <a:latin typeface="Times New Roman" panose="02020603050405020304" pitchFamily="18" charset="0"/>
              </a:rPr>
              <a:t>R</a:t>
            </a:r>
            <a:r>
              <a:rPr lang="en-US" altLang="zh-CN" dirty="0">
                <a:latin typeface="Times New Roman" panose="02020603050405020304" pitchFamily="18" charset="0"/>
              </a:rPr>
              <a:t>eq=1Ω</a:t>
            </a:r>
          </a:p>
        </p:txBody>
      </p:sp>
      <p:sp>
        <p:nvSpPr>
          <p:cNvPr id="110657" name="Text Box 65"/>
          <p:cNvSpPr txBox="1"/>
          <p:nvPr/>
        </p:nvSpPr>
        <p:spPr>
          <a:xfrm>
            <a:off x="900113" y="5084763"/>
            <a:ext cx="2911475" cy="521970"/>
          </a:xfrm>
          <a:prstGeom prst="rect">
            <a:avLst/>
          </a:prstGeom>
          <a:solidFill>
            <a:schemeClr val="accent2"/>
          </a:solidFill>
          <a:ln w="9525">
            <a:noFill/>
          </a:ln>
        </p:spPr>
        <p:txBody>
          <a:bodyPr>
            <a:spAutoFit/>
          </a:bodyPr>
          <a:lstStyle/>
          <a:p>
            <a:pPr algn="ctr" eaLnBrk="0" hangingPunct="0">
              <a:spcBef>
                <a:spcPct val="50000"/>
              </a:spcBef>
            </a:pPr>
            <a:r>
              <a:rPr lang="zh-CN" altLang="zh-CN" sz="2800" b="1" dirty="0">
                <a:solidFill>
                  <a:schemeClr val="bg1"/>
                </a:solidFill>
                <a:latin typeface="Times New Roman" panose="02020603050405020304" pitchFamily="18" charset="0"/>
              </a:rPr>
              <a:t>戴维</a:t>
            </a:r>
            <a:r>
              <a:rPr lang="zh-CN" altLang="en-US" sz="2800" b="1" dirty="0">
                <a:solidFill>
                  <a:schemeClr val="bg1"/>
                </a:solidFill>
                <a:latin typeface="Times New Roman" panose="02020603050405020304" pitchFamily="18" charset="0"/>
              </a:rPr>
              <a:t>南</a:t>
            </a:r>
            <a:r>
              <a:rPr lang="zh-CN" altLang="zh-CN" sz="2800" b="1" dirty="0">
                <a:solidFill>
                  <a:schemeClr val="bg1"/>
                </a:solidFill>
                <a:latin typeface="Times New Roman" panose="02020603050405020304" pitchFamily="18" charset="0"/>
              </a:rPr>
              <a:t>等效电路</a:t>
            </a:r>
            <a:endParaRPr lang="zh-CN" altLang="en-US" sz="2800" b="1" dirty="0">
              <a:solidFill>
                <a:schemeClr val="bg1"/>
              </a:solidFill>
              <a:latin typeface="Times New Roman" panose="02020603050405020304" pitchFamily="18" charset="0"/>
            </a:endParaRPr>
          </a:p>
        </p:txBody>
      </p:sp>
      <p:sp>
        <p:nvSpPr>
          <p:cNvPr id="45066" name="Rectangle 66"/>
          <p:cNvSpPr/>
          <p:nvPr/>
        </p:nvSpPr>
        <p:spPr>
          <a:xfrm>
            <a:off x="0" y="3233738"/>
            <a:ext cx="9144000" cy="0"/>
          </a:xfrm>
          <a:prstGeom prst="rect">
            <a:avLst/>
          </a:prstGeom>
          <a:noFill/>
          <a:ln w="9525">
            <a:noFill/>
          </a:ln>
        </p:spPr>
        <p:txBody>
          <a:bodyPr wrap="none" anchor="ctr" anchorCtr="0">
            <a:spAutoFit/>
          </a:bodyPr>
          <a:lstStyle/>
          <a:p>
            <a:endParaRPr lang="zh-CN" altLang="en-US" dirty="0">
              <a:latin typeface="Times New Roman" panose="02020603050405020304" pitchFamily="18" charset="0"/>
            </a:endParaRPr>
          </a:p>
        </p:txBody>
      </p:sp>
      <p:graphicFrame>
        <p:nvGraphicFramePr>
          <p:cNvPr id="45058" name="Object 67"/>
          <p:cNvGraphicFramePr/>
          <p:nvPr/>
        </p:nvGraphicFramePr>
        <p:xfrm>
          <a:off x="4318000" y="5373688"/>
          <a:ext cx="1982788" cy="884237"/>
        </p:xfrm>
        <a:graphic>
          <a:graphicData uri="http://schemas.openxmlformats.org/presentationml/2006/ole">
            <mc:AlternateContent xmlns:mc="http://schemas.openxmlformats.org/markup-compatibility/2006">
              <mc:Choice xmlns:v="urn:schemas-microsoft-com:vml" Requires="v">
                <p:oleObj spid="_x0000_s48139" r:id="rId3" imgW="875665" imgH="393700" progId="Equation.3">
                  <p:embed/>
                </p:oleObj>
              </mc:Choice>
              <mc:Fallback>
                <p:oleObj r:id="rId3" imgW="875665" imgH="393700" progId="Equation.3">
                  <p:embed/>
                  <p:pic>
                    <p:nvPicPr>
                      <p:cNvPr id="0" name="图片 3105"/>
                      <p:cNvPicPr/>
                      <p:nvPr/>
                    </p:nvPicPr>
                    <p:blipFill>
                      <a:blip r:embed="rId4"/>
                      <a:stretch>
                        <a:fillRect/>
                      </a:stretch>
                    </p:blipFill>
                    <p:spPr>
                      <a:xfrm>
                        <a:off x="4318000" y="5373688"/>
                        <a:ext cx="1982788" cy="884237"/>
                      </a:xfrm>
                      <a:prstGeom prst="rect">
                        <a:avLst/>
                      </a:prstGeom>
                      <a:noFill/>
                      <a:ln w="38100">
                        <a:noFill/>
                        <a:miter/>
                      </a:ln>
                    </p:spPr>
                  </p:pic>
                </p:oleObj>
              </mc:Fallback>
            </mc:AlternateContent>
          </a:graphicData>
        </a:graphic>
      </p:graphicFrame>
      <p:sp>
        <p:nvSpPr>
          <p:cNvPr id="45067" name="Rectangle 68"/>
          <p:cNvSpPr/>
          <p:nvPr/>
        </p:nvSpPr>
        <p:spPr>
          <a:xfrm>
            <a:off x="611188" y="3500438"/>
            <a:ext cx="796925" cy="457200"/>
          </a:xfrm>
          <a:prstGeom prst="rect">
            <a:avLst/>
          </a:prstGeom>
          <a:noFill/>
          <a:ln w="9525">
            <a:noFill/>
          </a:ln>
        </p:spPr>
        <p:txBody>
          <a:bodyPr wrap="none">
            <a:spAutoFit/>
          </a:bodyPr>
          <a:lstStyle/>
          <a:p>
            <a:r>
              <a:rPr lang="zh-CN" altLang="en-US" b="1" dirty="0">
                <a:solidFill>
                  <a:srgbClr val="FF0066"/>
                </a:solidFill>
                <a:latin typeface="Times New Roman" panose="02020603050405020304" pitchFamily="18" charset="0"/>
              </a:rPr>
              <a:t>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10594"/>
                                        </p:tgtEl>
                                        <p:attrNameLst>
                                          <p:attrName>style.visibility</p:attrName>
                                        </p:attrNameLst>
                                      </p:cBhvr>
                                      <p:to>
                                        <p:strVal val="visible"/>
                                      </p:to>
                                    </p:set>
                                    <p:anim calcmode="discrete" valueType="clr">
                                      <p:cBhvr override="childStyle">
                                        <p:cTn id="7" dur="80"/>
                                        <p:tgtEl>
                                          <p:spTgt spid="11059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0594"/>
                                        </p:tgtEl>
                                        <p:attrNameLst>
                                          <p:attrName>fillcolor</p:attrName>
                                        </p:attrNameLst>
                                      </p:cBhvr>
                                      <p:tavLst>
                                        <p:tav tm="0">
                                          <p:val>
                                            <p:clrVal>
                                              <a:schemeClr val="accent2"/>
                                            </p:clrVal>
                                          </p:val>
                                        </p:tav>
                                        <p:tav tm="50000">
                                          <p:val>
                                            <p:clrVal>
                                              <a:schemeClr val="hlink"/>
                                            </p:clrVal>
                                          </p:val>
                                        </p:tav>
                                      </p:tavLst>
                                    </p:anim>
                                    <p:set>
                                      <p:cBhvr>
                                        <p:cTn id="9" dur="80"/>
                                        <p:tgtEl>
                                          <p:spTgt spid="110594"/>
                                        </p:tgtEl>
                                        <p:attrNameLst>
                                          <p:attrName>fill.type</p:attrName>
                                        </p:attrNameLst>
                                      </p:cBhvr>
                                      <p:to>
                                        <p:strVal val="solid"/>
                                      </p:to>
                                    </p:set>
                                  </p:childTnLst>
                                </p:cTn>
                              </p:par>
                            </p:childTnLst>
                          </p:cTn>
                        </p:par>
                        <p:par>
                          <p:cTn id="10" fill="hold">
                            <p:stCondLst>
                              <p:cond delay="1159"/>
                            </p:stCondLst>
                            <p:childTnLst>
                              <p:par>
                                <p:cTn id="11" presetID="29" presetClass="entr" presetSubtype="0" fill="hold" grpId="0" nodeType="afterEffect">
                                  <p:stCondLst>
                                    <p:cond delay="0"/>
                                  </p:stCondLst>
                                  <p:childTnLst>
                                    <p:set>
                                      <p:cBhvr>
                                        <p:cTn id="12" dur="1" fill="hold">
                                          <p:stCondLst>
                                            <p:cond delay="0"/>
                                          </p:stCondLst>
                                        </p:cTn>
                                        <p:tgtEl>
                                          <p:spTgt spid="110598"/>
                                        </p:tgtEl>
                                        <p:attrNameLst>
                                          <p:attrName>style.visibility</p:attrName>
                                        </p:attrNameLst>
                                      </p:cBhvr>
                                      <p:to>
                                        <p:strVal val="visible"/>
                                      </p:to>
                                    </p:set>
                                    <p:anim calcmode="lin" valueType="num">
                                      <p:cBhvr>
                                        <p:cTn id="13" dur="1000" fill="hold"/>
                                        <p:tgtEl>
                                          <p:spTgt spid="110598"/>
                                        </p:tgtEl>
                                        <p:attrNameLst>
                                          <p:attrName>ppt_x</p:attrName>
                                        </p:attrNameLst>
                                      </p:cBhvr>
                                      <p:tavLst>
                                        <p:tav tm="0">
                                          <p:val>
                                            <p:strVal val="#ppt_x-.2"/>
                                          </p:val>
                                        </p:tav>
                                        <p:tav tm="100000">
                                          <p:val>
                                            <p:strVal val="#ppt_x"/>
                                          </p:val>
                                        </p:tav>
                                      </p:tavLst>
                                    </p:anim>
                                    <p:anim calcmode="lin" valueType="num">
                                      <p:cBhvr>
                                        <p:cTn id="14" dur="1000" fill="hold"/>
                                        <p:tgtEl>
                                          <p:spTgt spid="110598"/>
                                        </p:tgtEl>
                                        <p:attrNameLst>
                                          <p:attrName>ppt_y</p:attrName>
                                        </p:attrNameLst>
                                      </p:cBhvr>
                                      <p:tavLst>
                                        <p:tav tm="0">
                                          <p:val>
                                            <p:strVal val="#ppt_y"/>
                                          </p:val>
                                        </p:tav>
                                        <p:tav tm="100000">
                                          <p:val>
                                            <p:strVal val="#ppt_y"/>
                                          </p:val>
                                        </p:tav>
                                      </p:tavLst>
                                    </p:anim>
                                    <p:animEffect transition="in" filter="wipe(right)" prLst="gradientSize: 0.1">
                                      <p:cBhvr>
                                        <p:cTn id="15" dur="1000"/>
                                        <p:tgtEl>
                                          <p:spTgt spid="110598"/>
                                        </p:tgtEl>
                                      </p:cBhvr>
                                    </p:animEffect>
                                  </p:childTnLst>
                                </p:cTn>
                              </p:par>
                            </p:childTnLst>
                          </p:cTn>
                        </p:par>
                      </p:childTnLst>
                    </p:cTn>
                  </p:par>
                  <p:par>
                    <p:cTn id="16" fill="hold">
                      <p:stCondLst>
                        <p:cond delay="indefinite"/>
                      </p:stCondLst>
                      <p:childTnLst>
                        <p:par>
                          <p:cTn id="17" fill="hold">
                            <p:stCondLst>
                              <p:cond delay="0"/>
                            </p:stCondLst>
                            <p:childTnLst>
                              <p:par>
                                <p:cTn id="18" presetID="29" presetClass="entr" presetSubtype="0" fill="hold" grpId="0" nodeType="clickEffect">
                                  <p:stCondLst>
                                    <p:cond delay="0"/>
                                  </p:stCondLst>
                                  <p:childTnLst>
                                    <p:set>
                                      <p:cBhvr>
                                        <p:cTn id="19" dur="1" fill="hold">
                                          <p:stCondLst>
                                            <p:cond delay="0"/>
                                          </p:stCondLst>
                                        </p:cTn>
                                        <p:tgtEl>
                                          <p:spTgt spid="110655"/>
                                        </p:tgtEl>
                                        <p:attrNameLst>
                                          <p:attrName>style.visibility</p:attrName>
                                        </p:attrNameLst>
                                      </p:cBhvr>
                                      <p:to>
                                        <p:strVal val="visible"/>
                                      </p:to>
                                    </p:set>
                                    <p:anim calcmode="lin" valueType="num">
                                      <p:cBhvr>
                                        <p:cTn id="20" dur="1000" fill="hold"/>
                                        <p:tgtEl>
                                          <p:spTgt spid="110655"/>
                                        </p:tgtEl>
                                        <p:attrNameLst>
                                          <p:attrName>ppt_x</p:attrName>
                                        </p:attrNameLst>
                                      </p:cBhvr>
                                      <p:tavLst>
                                        <p:tav tm="0">
                                          <p:val>
                                            <p:strVal val="#ppt_x-.2"/>
                                          </p:val>
                                        </p:tav>
                                        <p:tav tm="100000">
                                          <p:val>
                                            <p:strVal val="#ppt_x"/>
                                          </p:val>
                                        </p:tav>
                                      </p:tavLst>
                                    </p:anim>
                                    <p:anim calcmode="lin" valueType="num">
                                      <p:cBhvr>
                                        <p:cTn id="21" dur="1000" fill="hold"/>
                                        <p:tgtEl>
                                          <p:spTgt spid="110655"/>
                                        </p:tgtEl>
                                        <p:attrNameLst>
                                          <p:attrName>ppt_y</p:attrName>
                                        </p:attrNameLst>
                                      </p:cBhvr>
                                      <p:tavLst>
                                        <p:tav tm="0">
                                          <p:val>
                                            <p:strVal val="#ppt_y"/>
                                          </p:val>
                                        </p:tav>
                                        <p:tav tm="100000">
                                          <p:val>
                                            <p:strVal val="#ppt_y"/>
                                          </p:val>
                                        </p:tav>
                                      </p:tavLst>
                                    </p:anim>
                                    <p:animEffect transition="in" filter="wipe(right)" prLst="gradientSize: 0.1">
                                      <p:cBhvr>
                                        <p:cTn id="22" dur="1000"/>
                                        <p:tgtEl>
                                          <p:spTgt spid="110655"/>
                                        </p:tgtEl>
                                      </p:cBhvr>
                                    </p:animEffect>
                                  </p:childTnLst>
                                </p:cTn>
                              </p:par>
                            </p:childTnLst>
                          </p:cTn>
                        </p:par>
                      </p:childTnLst>
                    </p:cTn>
                  </p:par>
                  <p:par>
                    <p:cTn id="23" fill="hold">
                      <p:stCondLst>
                        <p:cond delay="indefinite"/>
                      </p:stCondLst>
                      <p:childTnLst>
                        <p:par>
                          <p:cTn id="24" fill="hold">
                            <p:stCondLst>
                              <p:cond delay="0"/>
                            </p:stCondLst>
                            <p:childTnLst>
                              <p:par>
                                <p:cTn id="25" presetID="29" presetClass="entr" presetSubtype="0" fill="hold" grpId="0" nodeType="clickEffect">
                                  <p:stCondLst>
                                    <p:cond delay="0"/>
                                  </p:stCondLst>
                                  <p:childTnLst>
                                    <p:set>
                                      <p:cBhvr>
                                        <p:cTn id="26" dur="1" fill="hold">
                                          <p:stCondLst>
                                            <p:cond delay="0"/>
                                          </p:stCondLst>
                                        </p:cTn>
                                        <p:tgtEl>
                                          <p:spTgt spid="110657"/>
                                        </p:tgtEl>
                                        <p:attrNameLst>
                                          <p:attrName>style.visibility</p:attrName>
                                        </p:attrNameLst>
                                      </p:cBhvr>
                                      <p:to>
                                        <p:strVal val="visible"/>
                                      </p:to>
                                    </p:set>
                                    <p:anim calcmode="lin" valueType="num">
                                      <p:cBhvr>
                                        <p:cTn id="27" dur="1000" fill="hold"/>
                                        <p:tgtEl>
                                          <p:spTgt spid="110657"/>
                                        </p:tgtEl>
                                        <p:attrNameLst>
                                          <p:attrName>ppt_x</p:attrName>
                                        </p:attrNameLst>
                                      </p:cBhvr>
                                      <p:tavLst>
                                        <p:tav tm="0">
                                          <p:val>
                                            <p:strVal val="#ppt_x-.2"/>
                                          </p:val>
                                        </p:tav>
                                        <p:tav tm="100000">
                                          <p:val>
                                            <p:strVal val="#ppt_x"/>
                                          </p:val>
                                        </p:tav>
                                      </p:tavLst>
                                    </p:anim>
                                    <p:anim calcmode="lin" valueType="num">
                                      <p:cBhvr>
                                        <p:cTn id="28" dur="1000" fill="hold"/>
                                        <p:tgtEl>
                                          <p:spTgt spid="110657"/>
                                        </p:tgtEl>
                                        <p:attrNameLst>
                                          <p:attrName>ppt_y</p:attrName>
                                        </p:attrNameLst>
                                      </p:cBhvr>
                                      <p:tavLst>
                                        <p:tav tm="0">
                                          <p:val>
                                            <p:strVal val="#ppt_y"/>
                                          </p:val>
                                        </p:tav>
                                        <p:tav tm="100000">
                                          <p:val>
                                            <p:strVal val="#ppt_y"/>
                                          </p:val>
                                        </p:tav>
                                      </p:tavLst>
                                    </p:anim>
                                    <p:animEffect transition="in" filter="wipe(right)" prLst="gradientSize: 0.1">
                                      <p:cBhvr>
                                        <p:cTn id="29" dur="1000"/>
                                        <p:tgtEl>
                                          <p:spTgt spid="1106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4" grpId="0"/>
      <p:bldP spid="110598" grpId="0"/>
      <p:bldP spid="110655" grpId="0"/>
      <p:bldP spid="110657" grpId="0" bldLvl="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11618" name="Text Box 2"/>
          <p:cNvSpPr txBox="1"/>
          <p:nvPr>
            <p:custDataLst>
              <p:tags r:id="rId3"/>
            </p:custDataLst>
          </p:nvPr>
        </p:nvSpPr>
        <p:spPr>
          <a:xfrm>
            <a:off x="0" y="497205"/>
            <a:ext cx="9251315" cy="829945"/>
          </a:xfrm>
          <a:prstGeom prst="rect">
            <a:avLst/>
          </a:prstGeom>
          <a:noFill/>
          <a:ln w="9525">
            <a:noFill/>
          </a:ln>
        </p:spPr>
        <p:txBody>
          <a:bodyPr wrap="square">
            <a:spAutoFit/>
          </a:bodyPr>
          <a:lstStyle/>
          <a:p>
            <a:r>
              <a:rPr lang="zh-CN" altLang="en-US" sz="2400" b="1" dirty="0">
                <a:solidFill>
                  <a:schemeClr val="bg1"/>
                </a:solidFill>
                <a:latin typeface="Times New Roman" panose="02020603050405020304" pitchFamily="18" charset="0"/>
              </a:rPr>
              <a:t>例：求 </a:t>
            </a:r>
            <a:r>
              <a:rPr lang="en-US" altLang="zh-CN" sz="2400" b="1" i="1" dirty="0">
                <a:solidFill>
                  <a:schemeClr val="bg1"/>
                </a:solidFill>
                <a:latin typeface="Times New Roman" panose="02020603050405020304" pitchFamily="18" charset="0"/>
              </a:rPr>
              <a:t>R </a:t>
            </a:r>
            <a:r>
              <a:rPr lang="zh-CN" altLang="en-US" sz="2400" b="1" dirty="0">
                <a:solidFill>
                  <a:schemeClr val="bg1"/>
                </a:solidFill>
                <a:latin typeface="Times New Roman" panose="02020603050405020304" pitchFamily="18" charset="0"/>
              </a:rPr>
              <a:t>为何值</a:t>
            </a:r>
            <a:r>
              <a:rPr lang="zh-CN" altLang="en-US" sz="2400" b="1" dirty="0">
                <a:solidFill>
                  <a:schemeClr val="bg1"/>
                </a:solidFill>
                <a:latin typeface="Times New Roman" panose="02020603050405020304" pitchFamily="18" charset="0"/>
                <a:sym typeface="Symbol" panose="05050102010706020507" pitchFamily="18" charset="2"/>
              </a:rPr>
              <a:t>时，电阻</a:t>
            </a:r>
            <a:r>
              <a:rPr lang="en-US" altLang="zh-CN" sz="2400" b="1" i="1" dirty="0">
                <a:solidFill>
                  <a:schemeClr val="bg1"/>
                </a:solidFill>
                <a:latin typeface="Times New Roman" panose="02020603050405020304" pitchFamily="18" charset="0"/>
                <a:sym typeface="Symbol" panose="05050102010706020507" pitchFamily="18" charset="2"/>
              </a:rPr>
              <a:t>R</a:t>
            </a:r>
            <a:r>
              <a:rPr lang="zh-CN" altLang="en-US" sz="2400" b="1" dirty="0">
                <a:solidFill>
                  <a:schemeClr val="bg1"/>
                </a:solidFill>
                <a:latin typeface="Times New Roman" panose="02020603050405020304" pitchFamily="18" charset="0"/>
                <a:sym typeface="Symbol" panose="05050102010706020507" pitchFamily="18" charset="2"/>
              </a:rPr>
              <a:t>从电路中吸取的功率最大？该最大功率是多少？</a:t>
            </a:r>
          </a:p>
        </p:txBody>
      </p:sp>
      <p:sp>
        <p:nvSpPr>
          <p:cNvPr id="111619" name="AutoShape 3"/>
          <p:cNvSpPr/>
          <p:nvPr>
            <p:custDataLst>
              <p:tags r:id="rId4"/>
            </p:custDataLst>
          </p:nvPr>
        </p:nvSpPr>
        <p:spPr>
          <a:xfrm rot="5393307">
            <a:off x="1622425" y="3887788"/>
            <a:ext cx="400050" cy="244475"/>
          </a:xfrm>
          <a:prstGeom prst="rightArrow">
            <a:avLst>
              <a:gd name="adj1" fmla="val 50000"/>
              <a:gd name="adj2" fmla="val 40909"/>
            </a:avLst>
          </a:prstGeom>
          <a:solidFill>
            <a:srgbClr val="808080"/>
          </a:solidFill>
          <a:ln w="952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nvGrpSpPr>
          <p:cNvPr id="2" name="Group 4"/>
          <p:cNvGrpSpPr/>
          <p:nvPr/>
        </p:nvGrpSpPr>
        <p:grpSpPr>
          <a:xfrm>
            <a:off x="468313" y="1773238"/>
            <a:ext cx="3732212" cy="2309812"/>
            <a:chOff x="456" y="1094"/>
            <a:chExt cx="2351" cy="1455"/>
          </a:xfrm>
        </p:grpSpPr>
        <p:sp>
          <p:nvSpPr>
            <p:cNvPr id="46129" name="Rectangle 5"/>
            <p:cNvSpPr/>
            <p:nvPr>
              <p:custDataLst>
                <p:tags r:id="rId45"/>
              </p:custDataLst>
            </p:nvPr>
          </p:nvSpPr>
          <p:spPr>
            <a:xfrm>
              <a:off x="900" y="1439"/>
              <a:ext cx="1703" cy="848"/>
            </a:xfrm>
            <a:prstGeom prst="rect">
              <a:avLst/>
            </a:prstGeom>
            <a:noFill/>
            <a:ln w="2857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6130" name="Line 6"/>
            <p:cNvSpPr/>
            <p:nvPr>
              <p:custDataLst>
                <p:tags r:id="rId46"/>
              </p:custDataLst>
            </p:nvPr>
          </p:nvSpPr>
          <p:spPr>
            <a:xfrm>
              <a:off x="1578" y="1450"/>
              <a:ext cx="0" cy="837"/>
            </a:xfrm>
            <a:prstGeom prst="line">
              <a:avLst/>
            </a:prstGeom>
            <a:ln w="28575" cap="flat" cmpd="sng">
              <a:solidFill>
                <a:schemeClr val="tx1"/>
              </a:solidFill>
              <a:prstDash val="solid"/>
              <a:headEnd type="none" w="med" len="med"/>
              <a:tailEnd type="none" w="med" len="med"/>
            </a:ln>
          </p:spPr>
        </p:sp>
        <p:sp>
          <p:nvSpPr>
            <p:cNvPr id="46131" name="Oval 7"/>
            <p:cNvSpPr/>
            <p:nvPr>
              <p:custDataLst>
                <p:tags r:id="rId47"/>
              </p:custDataLst>
            </p:nvPr>
          </p:nvSpPr>
          <p:spPr>
            <a:xfrm>
              <a:off x="809" y="1734"/>
              <a:ext cx="195" cy="238"/>
            </a:xfrm>
            <a:prstGeom prst="ellipse">
              <a:avLst/>
            </a:prstGeom>
            <a:no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6132" name="Rectangle 8"/>
            <p:cNvSpPr/>
            <p:nvPr>
              <p:custDataLst>
                <p:tags r:id="rId48"/>
              </p:custDataLst>
            </p:nvPr>
          </p:nvSpPr>
          <p:spPr>
            <a:xfrm rot="-5400000">
              <a:off x="1167" y="1343"/>
              <a:ext cx="104" cy="20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6133" name="Rectangle 9"/>
            <p:cNvSpPr/>
            <p:nvPr>
              <p:custDataLst>
                <p:tags r:id="rId49"/>
              </p:custDataLst>
            </p:nvPr>
          </p:nvSpPr>
          <p:spPr>
            <a:xfrm>
              <a:off x="456" y="1618"/>
              <a:ext cx="577" cy="472"/>
            </a:xfrm>
            <a:prstGeom prst="rect">
              <a:avLst/>
            </a:prstGeom>
            <a:noFill/>
            <a:ln w="9525">
              <a:noFill/>
            </a:ln>
          </p:spPr>
          <p:txBody>
            <a:bodyPr>
              <a:spAutoFit/>
            </a:bodyPr>
            <a:lstStyle/>
            <a:p>
              <a:pPr>
                <a:lnSpc>
                  <a:spcPct val="60000"/>
                </a:lnSpc>
              </a:pPr>
              <a:r>
                <a:rPr lang="zh-CN" altLang="en-US" b="1" dirty="0">
                  <a:solidFill>
                    <a:srgbClr val="FF0066"/>
                  </a:solidFill>
                  <a:latin typeface="Times New Roman" panose="02020603050405020304" pitchFamily="18" charset="0"/>
                </a:rPr>
                <a:t>   </a:t>
              </a:r>
              <a:r>
                <a:rPr lang="en-US" altLang="zh-CN" b="1" dirty="0">
                  <a:solidFill>
                    <a:srgbClr val="FF0066"/>
                  </a:solidFill>
                  <a:latin typeface="Times New Roman" panose="02020603050405020304" pitchFamily="18" charset="0"/>
                </a:rPr>
                <a:t>+</a:t>
              </a:r>
            </a:p>
            <a:p>
              <a:pPr>
                <a:lnSpc>
                  <a:spcPct val="60000"/>
                </a:lnSpc>
              </a:pPr>
              <a:r>
                <a:rPr lang="en-US" altLang="zh-CN" b="1" dirty="0">
                  <a:solidFill>
                    <a:srgbClr val="FF0066"/>
                  </a:solidFill>
                  <a:latin typeface="Times New Roman" panose="02020603050405020304" pitchFamily="18" charset="0"/>
                </a:rPr>
                <a:t> </a:t>
              </a:r>
              <a:r>
                <a:rPr lang="en-US" altLang="zh-CN" b="1" dirty="0">
                  <a:solidFill>
                    <a:srgbClr val="0033CC"/>
                  </a:solidFill>
                  <a:latin typeface="Times New Roman" panose="02020603050405020304" pitchFamily="18" charset="0"/>
                </a:rPr>
                <a:t>6V</a:t>
              </a:r>
              <a:endParaRPr lang="en-US" altLang="zh-CN" b="1" baseline="-25000" dirty="0">
                <a:solidFill>
                  <a:srgbClr val="0033CC"/>
                </a:solidFill>
                <a:latin typeface="Times New Roman" panose="02020603050405020304" pitchFamily="18" charset="0"/>
              </a:endParaRPr>
            </a:p>
            <a:p>
              <a:pPr>
                <a:lnSpc>
                  <a:spcPct val="60000"/>
                </a:lnSpc>
              </a:pPr>
              <a:r>
                <a:rPr lang="en-US" altLang="zh-CN" b="1" dirty="0">
                  <a:solidFill>
                    <a:srgbClr val="FF0066"/>
                  </a:solidFill>
                  <a:latin typeface="Times New Roman" panose="02020603050405020304" pitchFamily="18" charset="0"/>
                  <a:cs typeface="Times New Roman" panose="02020603050405020304" pitchFamily="18" charset="0"/>
                </a:rPr>
                <a:t>   –</a:t>
              </a:r>
              <a:endParaRPr lang="en-US" altLang="zh-CN" b="1" dirty="0">
                <a:solidFill>
                  <a:srgbClr val="FF0066"/>
                </a:solidFill>
                <a:latin typeface="Times New Roman" panose="02020603050405020304" pitchFamily="18" charset="0"/>
                <a:ea typeface="Times New Roman" panose="02020603050405020304" pitchFamily="18" charset="0"/>
              </a:endParaRPr>
            </a:p>
          </p:txBody>
        </p:sp>
        <p:sp>
          <p:nvSpPr>
            <p:cNvPr id="46134" name="Rectangle 10"/>
            <p:cNvSpPr/>
            <p:nvPr>
              <p:custDataLst>
                <p:tags r:id="rId50"/>
              </p:custDataLst>
            </p:nvPr>
          </p:nvSpPr>
          <p:spPr>
            <a:xfrm>
              <a:off x="1020" y="1094"/>
              <a:ext cx="450" cy="288"/>
            </a:xfrm>
            <a:prstGeom prst="rect">
              <a:avLst/>
            </a:prstGeom>
            <a:noFill/>
            <a:ln w="9525">
              <a:noFill/>
            </a:ln>
          </p:spPr>
          <p:txBody>
            <a:bodyPr>
              <a:spAutoFit/>
            </a:bodyPr>
            <a:lstStyle/>
            <a:p>
              <a:r>
                <a:rPr lang="en-US" altLang="zh-CN" b="1" dirty="0">
                  <a:solidFill>
                    <a:srgbClr val="0033CC"/>
                  </a:solidFill>
                  <a:latin typeface="Times New Roman" panose="02020603050405020304" pitchFamily="18" charset="0"/>
                  <a:sym typeface="Symbol" panose="05050102010706020507" pitchFamily="18" charset="2"/>
                </a:rPr>
                <a:t>1</a:t>
              </a:r>
            </a:p>
          </p:txBody>
        </p:sp>
        <p:sp>
          <p:nvSpPr>
            <p:cNvPr id="46135" name="Rectangle 11"/>
            <p:cNvSpPr/>
            <p:nvPr>
              <p:custDataLst>
                <p:tags r:id="rId51"/>
              </p:custDataLst>
            </p:nvPr>
          </p:nvSpPr>
          <p:spPr>
            <a:xfrm>
              <a:off x="2561" y="1743"/>
              <a:ext cx="92" cy="19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6136" name="Rectangle 12"/>
            <p:cNvSpPr/>
            <p:nvPr>
              <p:custDataLst>
                <p:tags r:id="rId52"/>
              </p:custDataLst>
            </p:nvPr>
          </p:nvSpPr>
          <p:spPr>
            <a:xfrm rot="-5400000">
              <a:off x="1897" y="1341"/>
              <a:ext cx="113" cy="208"/>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6137" name="Line 13"/>
            <p:cNvSpPr/>
            <p:nvPr>
              <p:custDataLst>
                <p:tags r:id="rId53"/>
              </p:custDataLst>
            </p:nvPr>
          </p:nvSpPr>
          <p:spPr>
            <a:xfrm rot="-5400000">
              <a:off x="2564" y="1653"/>
              <a:ext cx="143" cy="342"/>
            </a:xfrm>
            <a:prstGeom prst="line">
              <a:avLst/>
            </a:prstGeom>
            <a:ln w="28575" cap="flat" cmpd="sng">
              <a:solidFill>
                <a:schemeClr val="tx2"/>
              </a:solidFill>
              <a:prstDash val="solid"/>
              <a:headEnd type="none" w="med" len="med"/>
              <a:tailEnd type="stealth" w="med" len="lg"/>
            </a:ln>
          </p:spPr>
        </p:sp>
        <p:sp>
          <p:nvSpPr>
            <p:cNvPr id="46138" name="Oval 14"/>
            <p:cNvSpPr/>
            <p:nvPr>
              <p:custDataLst>
                <p:tags r:id="rId54"/>
              </p:custDataLst>
            </p:nvPr>
          </p:nvSpPr>
          <p:spPr>
            <a:xfrm>
              <a:off x="2405" y="1420"/>
              <a:ext cx="56" cy="46"/>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6139" name="Oval 15"/>
            <p:cNvSpPr/>
            <p:nvPr>
              <p:custDataLst>
                <p:tags r:id="rId55"/>
              </p:custDataLst>
            </p:nvPr>
          </p:nvSpPr>
          <p:spPr>
            <a:xfrm>
              <a:off x="2426" y="2251"/>
              <a:ext cx="56" cy="53"/>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6140" name="Rectangle 16"/>
            <p:cNvSpPr/>
            <p:nvPr>
              <p:custDataLst>
                <p:tags r:id="rId56"/>
              </p:custDataLst>
            </p:nvPr>
          </p:nvSpPr>
          <p:spPr>
            <a:xfrm>
              <a:off x="2335" y="1172"/>
              <a:ext cx="212" cy="288"/>
            </a:xfrm>
            <a:prstGeom prst="rect">
              <a:avLst/>
            </a:prstGeom>
            <a:noFill/>
            <a:ln w="9525">
              <a:noFill/>
            </a:ln>
          </p:spPr>
          <p:txBody>
            <a:bodyPr wrap="none">
              <a:spAutoFit/>
            </a:bodyPr>
            <a:lstStyle/>
            <a:p>
              <a:r>
                <a:rPr lang="en-US" altLang="zh-CN" b="1" dirty="0">
                  <a:solidFill>
                    <a:srgbClr val="996600"/>
                  </a:solidFill>
                  <a:latin typeface="Times New Roman" panose="02020603050405020304" pitchFamily="18" charset="0"/>
                </a:rPr>
                <a:t>a</a:t>
              </a:r>
            </a:p>
          </p:txBody>
        </p:sp>
        <p:sp>
          <p:nvSpPr>
            <p:cNvPr id="46141" name="Rectangle 17"/>
            <p:cNvSpPr/>
            <p:nvPr>
              <p:custDataLst>
                <p:tags r:id="rId57"/>
              </p:custDataLst>
            </p:nvPr>
          </p:nvSpPr>
          <p:spPr>
            <a:xfrm>
              <a:off x="2350" y="2261"/>
              <a:ext cx="223" cy="288"/>
            </a:xfrm>
            <a:prstGeom prst="rect">
              <a:avLst/>
            </a:prstGeom>
            <a:noFill/>
            <a:ln w="9525">
              <a:noFill/>
            </a:ln>
          </p:spPr>
          <p:txBody>
            <a:bodyPr wrap="none">
              <a:spAutoFit/>
            </a:bodyPr>
            <a:lstStyle/>
            <a:p>
              <a:r>
                <a:rPr lang="en-US" altLang="zh-CN" b="1" dirty="0">
                  <a:solidFill>
                    <a:srgbClr val="996600"/>
                  </a:solidFill>
                  <a:latin typeface="Times New Roman" panose="02020603050405020304" pitchFamily="18" charset="0"/>
                </a:rPr>
                <a:t>b</a:t>
              </a:r>
            </a:p>
          </p:txBody>
        </p:sp>
        <p:sp>
          <p:nvSpPr>
            <p:cNvPr id="46142" name="Rectangle 18"/>
            <p:cNvSpPr/>
            <p:nvPr>
              <p:custDataLst>
                <p:tags r:id="rId58"/>
              </p:custDataLst>
            </p:nvPr>
          </p:nvSpPr>
          <p:spPr>
            <a:xfrm>
              <a:off x="1529" y="1767"/>
              <a:ext cx="92" cy="19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6143" name="Rectangle 19"/>
            <p:cNvSpPr/>
            <p:nvPr>
              <p:custDataLst>
                <p:tags r:id="rId59"/>
              </p:custDataLst>
            </p:nvPr>
          </p:nvSpPr>
          <p:spPr>
            <a:xfrm>
              <a:off x="1140" y="1730"/>
              <a:ext cx="450" cy="288"/>
            </a:xfrm>
            <a:prstGeom prst="rect">
              <a:avLst/>
            </a:prstGeom>
            <a:noFill/>
            <a:ln w="9525">
              <a:noFill/>
            </a:ln>
          </p:spPr>
          <p:txBody>
            <a:bodyPr>
              <a:spAutoFit/>
            </a:bodyPr>
            <a:lstStyle/>
            <a:p>
              <a:r>
                <a:rPr lang="en-US" altLang="zh-CN" b="1" dirty="0">
                  <a:solidFill>
                    <a:srgbClr val="0033CC"/>
                  </a:solidFill>
                  <a:latin typeface="Times New Roman" panose="02020603050405020304" pitchFamily="18" charset="0"/>
                  <a:sym typeface="Symbol" panose="05050102010706020507" pitchFamily="18" charset="2"/>
                </a:rPr>
                <a:t>1</a:t>
              </a:r>
            </a:p>
          </p:txBody>
        </p:sp>
        <p:sp>
          <p:nvSpPr>
            <p:cNvPr id="46144" name="Rectangle 20"/>
            <p:cNvSpPr/>
            <p:nvPr>
              <p:custDataLst>
                <p:tags r:id="rId60"/>
              </p:custDataLst>
            </p:nvPr>
          </p:nvSpPr>
          <p:spPr>
            <a:xfrm>
              <a:off x="1752" y="1094"/>
              <a:ext cx="738" cy="288"/>
            </a:xfrm>
            <a:prstGeom prst="rect">
              <a:avLst/>
            </a:prstGeom>
            <a:noFill/>
            <a:ln w="9525">
              <a:noFill/>
            </a:ln>
          </p:spPr>
          <p:txBody>
            <a:bodyPr>
              <a:spAutoFit/>
            </a:bodyPr>
            <a:lstStyle/>
            <a:p>
              <a:r>
                <a:rPr lang="en-US" altLang="zh-CN" b="1" dirty="0">
                  <a:solidFill>
                    <a:srgbClr val="0033CC"/>
                  </a:solidFill>
                  <a:latin typeface="Times New Roman" panose="02020603050405020304" pitchFamily="18" charset="0"/>
                  <a:sym typeface="Symbol" panose="05050102010706020507" pitchFamily="18" charset="2"/>
                </a:rPr>
                <a:t>0.5</a:t>
              </a:r>
            </a:p>
          </p:txBody>
        </p:sp>
        <p:sp>
          <p:nvSpPr>
            <p:cNvPr id="46145" name="Rectangle 21"/>
            <p:cNvSpPr/>
            <p:nvPr>
              <p:custDataLst>
                <p:tags r:id="rId61"/>
              </p:custDataLst>
            </p:nvPr>
          </p:nvSpPr>
          <p:spPr>
            <a:xfrm>
              <a:off x="2232" y="1661"/>
              <a:ext cx="229" cy="327"/>
            </a:xfrm>
            <a:prstGeom prst="rect">
              <a:avLst/>
            </a:prstGeom>
            <a:noFill/>
            <a:ln w="9525">
              <a:noFill/>
            </a:ln>
          </p:spPr>
          <p:txBody>
            <a:bodyPr>
              <a:spAutoFit/>
            </a:bodyPr>
            <a:lstStyle/>
            <a:p>
              <a:r>
                <a:rPr lang="en-US" altLang="zh-CN" sz="2800" b="1" i="1" dirty="0">
                  <a:solidFill>
                    <a:schemeClr val="accent2"/>
                  </a:solidFill>
                  <a:latin typeface="Times New Roman" panose="02020603050405020304" pitchFamily="18" charset="0"/>
                </a:rPr>
                <a:t>R</a:t>
              </a:r>
            </a:p>
          </p:txBody>
        </p:sp>
      </p:grpSp>
      <p:grpSp>
        <p:nvGrpSpPr>
          <p:cNvPr id="3" name="Group 22"/>
          <p:cNvGrpSpPr/>
          <p:nvPr/>
        </p:nvGrpSpPr>
        <p:grpSpPr>
          <a:xfrm>
            <a:off x="4457700" y="1939925"/>
            <a:ext cx="4021138" cy="2309813"/>
            <a:chOff x="2796" y="830"/>
            <a:chExt cx="2533" cy="1455"/>
          </a:xfrm>
        </p:grpSpPr>
        <p:sp>
          <p:nvSpPr>
            <p:cNvPr id="46112" name="Line 23"/>
            <p:cNvSpPr/>
            <p:nvPr>
              <p:custDataLst>
                <p:tags r:id="rId28"/>
              </p:custDataLst>
            </p:nvPr>
          </p:nvSpPr>
          <p:spPr>
            <a:xfrm rot="-5400000">
              <a:off x="4916" y="1395"/>
              <a:ext cx="137" cy="324"/>
            </a:xfrm>
            <a:prstGeom prst="line">
              <a:avLst/>
            </a:prstGeom>
            <a:ln w="28575" cap="flat" cmpd="sng">
              <a:solidFill>
                <a:schemeClr val="tx2"/>
              </a:solidFill>
              <a:prstDash val="solid"/>
              <a:headEnd type="none" w="med" len="med"/>
              <a:tailEnd type="stealth" w="med" len="lg"/>
            </a:ln>
          </p:spPr>
        </p:sp>
        <p:sp>
          <p:nvSpPr>
            <p:cNvPr id="46113" name="Rectangle 24"/>
            <p:cNvSpPr/>
            <p:nvPr>
              <p:custDataLst>
                <p:tags r:id="rId29"/>
              </p:custDataLst>
            </p:nvPr>
          </p:nvSpPr>
          <p:spPr>
            <a:xfrm>
              <a:off x="3240" y="1175"/>
              <a:ext cx="1703" cy="848"/>
            </a:xfrm>
            <a:prstGeom prst="rect">
              <a:avLst/>
            </a:prstGeom>
            <a:noFill/>
            <a:ln w="2857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6114" name="Line 25"/>
            <p:cNvSpPr/>
            <p:nvPr>
              <p:custDataLst>
                <p:tags r:id="rId30"/>
              </p:custDataLst>
            </p:nvPr>
          </p:nvSpPr>
          <p:spPr>
            <a:xfrm>
              <a:off x="3918" y="1186"/>
              <a:ext cx="0" cy="837"/>
            </a:xfrm>
            <a:prstGeom prst="line">
              <a:avLst/>
            </a:prstGeom>
            <a:ln w="28575" cap="flat" cmpd="sng">
              <a:solidFill>
                <a:schemeClr val="tx1"/>
              </a:solidFill>
              <a:prstDash val="solid"/>
              <a:headEnd type="none" w="med" len="med"/>
              <a:tailEnd type="none" w="med" len="med"/>
            </a:ln>
          </p:spPr>
        </p:sp>
        <p:sp>
          <p:nvSpPr>
            <p:cNvPr id="46115" name="Oval 26"/>
            <p:cNvSpPr/>
            <p:nvPr>
              <p:custDataLst>
                <p:tags r:id="rId31"/>
              </p:custDataLst>
            </p:nvPr>
          </p:nvSpPr>
          <p:spPr>
            <a:xfrm>
              <a:off x="3149" y="1470"/>
              <a:ext cx="195" cy="238"/>
            </a:xfrm>
            <a:prstGeom prst="ellipse">
              <a:avLst/>
            </a:prstGeom>
            <a:no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6116" name="Rectangle 27"/>
            <p:cNvSpPr/>
            <p:nvPr>
              <p:custDataLst>
                <p:tags r:id="rId32"/>
              </p:custDataLst>
            </p:nvPr>
          </p:nvSpPr>
          <p:spPr>
            <a:xfrm rot="-5400000">
              <a:off x="3507" y="1079"/>
              <a:ext cx="104" cy="20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6117" name="Rectangle 28"/>
            <p:cNvSpPr/>
            <p:nvPr>
              <p:custDataLst>
                <p:tags r:id="rId33"/>
              </p:custDataLst>
            </p:nvPr>
          </p:nvSpPr>
          <p:spPr>
            <a:xfrm>
              <a:off x="2796" y="1354"/>
              <a:ext cx="577" cy="472"/>
            </a:xfrm>
            <a:prstGeom prst="rect">
              <a:avLst/>
            </a:prstGeom>
            <a:noFill/>
            <a:ln w="9525">
              <a:noFill/>
            </a:ln>
          </p:spPr>
          <p:txBody>
            <a:bodyPr>
              <a:spAutoFit/>
            </a:bodyPr>
            <a:lstStyle/>
            <a:p>
              <a:pPr>
                <a:lnSpc>
                  <a:spcPct val="60000"/>
                </a:lnSpc>
              </a:pPr>
              <a:r>
                <a:rPr lang="zh-CN" altLang="en-US" b="1" dirty="0">
                  <a:solidFill>
                    <a:srgbClr val="FF0066"/>
                  </a:solidFill>
                  <a:latin typeface="Times New Roman" panose="02020603050405020304" pitchFamily="18" charset="0"/>
                </a:rPr>
                <a:t>   </a:t>
              </a:r>
              <a:r>
                <a:rPr lang="en-US" altLang="zh-CN" b="1" dirty="0">
                  <a:solidFill>
                    <a:srgbClr val="FF0066"/>
                  </a:solidFill>
                  <a:latin typeface="Times New Roman" panose="02020603050405020304" pitchFamily="18" charset="0"/>
                </a:rPr>
                <a:t>+</a:t>
              </a:r>
            </a:p>
            <a:p>
              <a:pPr>
                <a:lnSpc>
                  <a:spcPct val="60000"/>
                </a:lnSpc>
              </a:pPr>
              <a:r>
                <a:rPr lang="en-US" altLang="zh-CN" b="1" dirty="0">
                  <a:solidFill>
                    <a:srgbClr val="FF0066"/>
                  </a:solidFill>
                  <a:latin typeface="Times New Roman" panose="02020603050405020304" pitchFamily="18" charset="0"/>
                </a:rPr>
                <a:t> </a:t>
              </a:r>
              <a:r>
                <a:rPr lang="en-US" altLang="zh-CN" b="1" dirty="0">
                  <a:solidFill>
                    <a:srgbClr val="0033CC"/>
                  </a:solidFill>
                  <a:latin typeface="Times New Roman" panose="02020603050405020304" pitchFamily="18" charset="0"/>
                </a:rPr>
                <a:t>6V</a:t>
              </a:r>
              <a:endParaRPr lang="en-US" altLang="zh-CN" b="1" baseline="-25000" dirty="0">
                <a:solidFill>
                  <a:srgbClr val="0033CC"/>
                </a:solidFill>
                <a:latin typeface="Times New Roman" panose="02020603050405020304" pitchFamily="18" charset="0"/>
              </a:endParaRPr>
            </a:p>
            <a:p>
              <a:pPr>
                <a:lnSpc>
                  <a:spcPct val="60000"/>
                </a:lnSpc>
              </a:pPr>
              <a:r>
                <a:rPr lang="en-US" altLang="zh-CN" b="1" dirty="0">
                  <a:solidFill>
                    <a:srgbClr val="FF0066"/>
                  </a:solidFill>
                  <a:latin typeface="Times New Roman" panose="02020603050405020304" pitchFamily="18" charset="0"/>
                  <a:cs typeface="Times New Roman" panose="02020603050405020304" pitchFamily="18" charset="0"/>
                </a:rPr>
                <a:t>   –</a:t>
              </a:r>
              <a:endParaRPr lang="en-US" altLang="zh-CN" b="1" dirty="0">
                <a:solidFill>
                  <a:srgbClr val="FF0066"/>
                </a:solidFill>
                <a:latin typeface="Times New Roman" panose="02020603050405020304" pitchFamily="18" charset="0"/>
                <a:ea typeface="Times New Roman" panose="02020603050405020304" pitchFamily="18" charset="0"/>
              </a:endParaRPr>
            </a:p>
          </p:txBody>
        </p:sp>
        <p:sp>
          <p:nvSpPr>
            <p:cNvPr id="46118" name="Rectangle 29"/>
            <p:cNvSpPr/>
            <p:nvPr>
              <p:custDataLst>
                <p:tags r:id="rId34"/>
              </p:custDataLst>
            </p:nvPr>
          </p:nvSpPr>
          <p:spPr>
            <a:xfrm>
              <a:off x="3360" y="830"/>
              <a:ext cx="450" cy="288"/>
            </a:xfrm>
            <a:prstGeom prst="rect">
              <a:avLst/>
            </a:prstGeom>
            <a:noFill/>
            <a:ln w="9525">
              <a:noFill/>
            </a:ln>
          </p:spPr>
          <p:txBody>
            <a:bodyPr>
              <a:spAutoFit/>
            </a:bodyPr>
            <a:lstStyle/>
            <a:p>
              <a:r>
                <a:rPr lang="en-US" altLang="zh-CN" b="1" dirty="0">
                  <a:solidFill>
                    <a:srgbClr val="0033CC"/>
                  </a:solidFill>
                  <a:latin typeface="Times New Roman" panose="02020603050405020304" pitchFamily="18" charset="0"/>
                  <a:sym typeface="Symbol" panose="05050102010706020507" pitchFamily="18" charset="2"/>
                </a:rPr>
                <a:t>1</a:t>
              </a:r>
            </a:p>
          </p:txBody>
        </p:sp>
        <p:sp>
          <p:nvSpPr>
            <p:cNvPr id="46119" name="Rectangle 30"/>
            <p:cNvSpPr/>
            <p:nvPr>
              <p:custDataLst>
                <p:tags r:id="rId35"/>
              </p:custDataLst>
            </p:nvPr>
          </p:nvSpPr>
          <p:spPr>
            <a:xfrm>
              <a:off x="4901" y="1479"/>
              <a:ext cx="92" cy="19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6120" name="Rectangle 31"/>
            <p:cNvSpPr/>
            <p:nvPr>
              <p:custDataLst>
                <p:tags r:id="rId36"/>
              </p:custDataLst>
            </p:nvPr>
          </p:nvSpPr>
          <p:spPr>
            <a:xfrm rot="-5400000">
              <a:off x="4237" y="1077"/>
              <a:ext cx="113" cy="208"/>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6121" name="Oval 32"/>
            <p:cNvSpPr/>
            <p:nvPr>
              <p:custDataLst>
                <p:tags r:id="rId37"/>
              </p:custDataLst>
            </p:nvPr>
          </p:nvSpPr>
          <p:spPr>
            <a:xfrm>
              <a:off x="4757" y="1156"/>
              <a:ext cx="56" cy="46"/>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6122" name="Oval 33"/>
            <p:cNvSpPr/>
            <p:nvPr>
              <p:custDataLst>
                <p:tags r:id="rId38"/>
              </p:custDataLst>
            </p:nvPr>
          </p:nvSpPr>
          <p:spPr>
            <a:xfrm>
              <a:off x="4754" y="1987"/>
              <a:ext cx="56" cy="53"/>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6123" name="Rectangle 34"/>
            <p:cNvSpPr/>
            <p:nvPr>
              <p:custDataLst>
                <p:tags r:id="rId39"/>
              </p:custDataLst>
            </p:nvPr>
          </p:nvSpPr>
          <p:spPr>
            <a:xfrm>
              <a:off x="4663" y="884"/>
              <a:ext cx="212" cy="288"/>
            </a:xfrm>
            <a:prstGeom prst="rect">
              <a:avLst/>
            </a:prstGeom>
            <a:noFill/>
            <a:ln w="9525">
              <a:noFill/>
            </a:ln>
          </p:spPr>
          <p:txBody>
            <a:bodyPr wrap="none">
              <a:spAutoFit/>
            </a:bodyPr>
            <a:lstStyle/>
            <a:p>
              <a:r>
                <a:rPr lang="en-US" altLang="zh-CN" b="1" dirty="0">
                  <a:solidFill>
                    <a:srgbClr val="996600"/>
                  </a:solidFill>
                  <a:latin typeface="Times New Roman" panose="02020603050405020304" pitchFamily="18" charset="0"/>
                </a:rPr>
                <a:t>a</a:t>
              </a:r>
            </a:p>
          </p:txBody>
        </p:sp>
        <p:sp>
          <p:nvSpPr>
            <p:cNvPr id="46124" name="Rectangle 35"/>
            <p:cNvSpPr/>
            <p:nvPr>
              <p:custDataLst>
                <p:tags r:id="rId40"/>
              </p:custDataLst>
            </p:nvPr>
          </p:nvSpPr>
          <p:spPr>
            <a:xfrm>
              <a:off x="4666" y="1997"/>
              <a:ext cx="223" cy="288"/>
            </a:xfrm>
            <a:prstGeom prst="rect">
              <a:avLst/>
            </a:prstGeom>
            <a:noFill/>
            <a:ln w="9525">
              <a:noFill/>
            </a:ln>
          </p:spPr>
          <p:txBody>
            <a:bodyPr wrap="none">
              <a:spAutoFit/>
            </a:bodyPr>
            <a:lstStyle/>
            <a:p>
              <a:r>
                <a:rPr lang="en-US" altLang="zh-CN" b="1" dirty="0">
                  <a:solidFill>
                    <a:srgbClr val="996600"/>
                  </a:solidFill>
                  <a:latin typeface="Times New Roman" panose="02020603050405020304" pitchFamily="18" charset="0"/>
                </a:rPr>
                <a:t>b</a:t>
              </a:r>
            </a:p>
          </p:txBody>
        </p:sp>
        <p:sp>
          <p:nvSpPr>
            <p:cNvPr id="46125" name="Rectangle 36"/>
            <p:cNvSpPr/>
            <p:nvPr>
              <p:custDataLst>
                <p:tags r:id="rId41"/>
              </p:custDataLst>
            </p:nvPr>
          </p:nvSpPr>
          <p:spPr>
            <a:xfrm>
              <a:off x="3869" y="1503"/>
              <a:ext cx="92" cy="19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6126" name="Rectangle 37"/>
            <p:cNvSpPr/>
            <p:nvPr>
              <p:custDataLst>
                <p:tags r:id="rId42"/>
              </p:custDataLst>
            </p:nvPr>
          </p:nvSpPr>
          <p:spPr>
            <a:xfrm>
              <a:off x="3480" y="1466"/>
              <a:ext cx="450" cy="288"/>
            </a:xfrm>
            <a:prstGeom prst="rect">
              <a:avLst/>
            </a:prstGeom>
            <a:noFill/>
            <a:ln w="9525">
              <a:noFill/>
            </a:ln>
          </p:spPr>
          <p:txBody>
            <a:bodyPr>
              <a:spAutoFit/>
            </a:bodyPr>
            <a:lstStyle/>
            <a:p>
              <a:r>
                <a:rPr lang="en-US" altLang="zh-CN" b="1" dirty="0">
                  <a:solidFill>
                    <a:srgbClr val="0033CC"/>
                  </a:solidFill>
                  <a:latin typeface="Times New Roman" panose="02020603050405020304" pitchFamily="18" charset="0"/>
                  <a:sym typeface="Symbol" panose="05050102010706020507" pitchFamily="18" charset="2"/>
                </a:rPr>
                <a:t>1</a:t>
              </a:r>
            </a:p>
          </p:txBody>
        </p:sp>
        <p:sp>
          <p:nvSpPr>
            <p:cNvPr id="46127" name="Rectangle 38"/>
            <p:cNvSpPr/>
            <p:nvPr>
              <p:custDataLst>
                <p:tags r:id="rId43"/>
              </p:custDataLst>
            </p:nvPr>
          </p:nvSpPr>
          <p:spPr>
            <a:xfrm>
              <a:off x="4092" y="830"/>
              <a:ext cx="738" cy="288"/>
            </a:xfrm>
            <a:prstGeom prst="rect">
              <a:avLst/>
            </a:prstGeom>
            <a:noFill/>
            <a:ln w="9525">
              <a:noFill/>
            </a:ln>
          </p:spPr>
          <p:txBody>
            <a:bodyPr>
              <a:spAutoFit/>
            </a:bodyPr>
            <a:lstStyle/>
            <a:p>
              <a:r>
                <a:rPr lang="en-US" altLang="zh-CN" b="1" dirty="0">
                  <a:solidFill>
                    <a:srgbClr val="0033CC"/>
                  </a:solidFill>
                  <a:latin typeface="Times New Roman" panose="02020603050405020304" pitchFamily="18" charset="0"/>
                  <a:sym typeface="Symbol" panose="05050102010706020507" pitchFamily="18" charset="2"/>
                </a:rPr>
                <a:t>0.5</a:t>
              </a:r>
            </a:p>
          </p:txBody>
        </p:sp>
        <p:sp>
          <p:nvSpPr>
            <p:cNvPr id="46128" name="Rectangle 39"/>
            <p:cNvSpPr/>
            <p:nvPr>
              <p:custDataLst>
                <p:tags r:id="rId44"/>
              </p:custDataLst>
            </p:nvPr>
          </p:nvSpPr>
          <p:spPr>
            <a:xfrm>
              <a:off x="5100" y="1397"/>
              <a:ext cx="229" cy="327"/>
            </a:xfrm>
            <a:prstGeom prst="rect">
              <a:avLst/>
            </a:prstGeom>
            <a:noFill/>
            <a:ln w="9525">
              <a:noFill/>
            </a:ln>
          </p:spPr>
          <p:txBody>
            <a:bodyPr>
              <a:spAutoFit/>
            </a:bodyPr>
            <a:lstStyle/>
            <a:p>
              <a:r>
                <a:rPr lang="en-US" altLang="zh-CN" sz="2800" b="1" i="1" dirty="0">
                  <a:solidFill>
                    <a:schemeClr val="accent2"/>
                  </a:solidFill>
                  <a:latin typeface="Times New Roman" panose="02020603050405020304" pitchFamily="18" charset="0"/>
                </a:rPr>
                <a:t>R</a:t>
              </a:r>
            </a:p>
          </p:txBody>
        </p:sp>
      </p:grpSp>
      <p:grpSp>
        <p:nvGrpSpPr>
          <p:cNvPr id="4" name="Group 41"/>
          <p:cNvGrpSpPr/>
          <p:nvPr/>
        </p:nvGrpSpPr>
        <p:grpSpPr>
          <a:xfrm>
            <a:off x="7380288" y="2708275"/>
            <a:ext cx="566737" cy="962025"/>
            <a:chOff x="1940" y="3353"/>
            <a:chExt cx="357" cy="606"/>
          </a:xfrm>
        </p:grpSpPr>
        <p:sp>
          <p:nvSpPr>
            <p:cNvPr id="46111" name="Line 42"/>
            <p:cNvSpPr/>
            <p:nvPr>
              <p:custDataLst>
                <p:tags r:id="rId26"/>
              </p:custDataLst>
            </p:nvPr>
          </p:nvSpPr>
          <p:spPr>
            <a:xfrm>
              <a:off x="1940" y="3353"/>
              <a:ext cx="0" cy="606"/>
            </a:xfrm>
            <a:prstGeom prst="line">
              <a:avLst/>
            </a:prstGeom>
            <a:ln w="28575" cap="flat" cmpd="sng">
              <a:solidFill>
                <a:srgbClr val="FF0066"/>
              </a:solidFill>
              <a:prstDash val="solid"/>
              <a:headEnd type="none" w="med" len="med"/>
              <a:tailEnd type="stealth" w="med" len="lg"/>
            </a:ln>
          </p:spPr>
        </p:sp>
        <p:graphicFrame>
          <p:nvGraphicFramePr>
            <p:cNvPr id="46083" name="Object 43"/>
            <p:cNvGraphicFramePr/>
            <p:nvPr>
              <p:custDataLst>
                <p:tags r:id="rId27"/>
              </p:custDataLst>
            </p:nvPr>
          </p:nvGraphicFramePr>
          <p:xfrm>
            <a:off x="2003" y="3519"/>
            <a:ext cx="294" cy="257"/>
          </p:xfrm>
          <a:graphic>
            <a:graphicData uri="http://schemas.openxmlformats.org/presentationml/2006/ole">
              <mc:AlternateContent xmlns:mc="http://schemas.openxmlformats.org/markup-compatibility/2006">
                <mc:Choice xmlns:v="urn:schemas-microsoft-com:vml" Requires="v">
                  <p:oleObj spid="_x0000_s49171" r:id="rId63" imgW="520700" imgH="457200" progId="Equation.3">
                    <p:embed/>
                  </p:oleObj>
                </mc:Choice>
                <mc:Fallback>
                  <p:oleObj r:id="rId63" imgW="520700" imgH="457200" progId="Equation.3">
                    <p:embed/>
                    <p:pic>
                      <p:nvPicPr>
                        <p:cNvPr id="0" name="图片 3106"/>
                        <p:cNvPicPr/>
                        <p:nvPr/>
                      </p:nvPicPr>
                      <p:blipFill>
                        <a:blip r:embed="rId64">
                          <a:clrChange>
                            <a:clrFrom>
                              <a:srgbClr val="000000"/>
                            </a:clrFrom>
                            <a:clrTo>
                              <a:srgbClr val="333399"/>
                            </a:clrTo>
                          </a:clrChange>
                        </a:blip>
                        <a:stretch>
                          <a:fillRect/>
                        </a:stretch>
                      </p:blipFill>
                      <p:spPr>
                        <a:xfrm>
                          <a:off x="2003" y="3519"/>
                          <a:ext cx="294" cy="257"/>
                        </a:xfrm>
                        <a:prstGeom prst="rect">
                          <a:avLst/>
                        </a:prstGeom>
                        <a:noFill/>
                        <a:ln w="38100">
                          <a:noFill/>
                          <a:miter/>
                        </a:ln>
                      </p:spPr>
                    </p:pic>
                  </p:oleObj>
                </mc:Fallback>
              </mc:AlternateContent>
            </a:graphicData>
          </a:graphic>
        </p:graphicFrame>
      </p:grpSp>
      <p:grpSp>
        <p:nvGrpSpPr>
          <p:cNvPr id="5" name="Group 44"/>
          <p:cNvGrpSpPr/>
          <p:nvPr/>
        </p:nvGrpSpPr>
        <p:grpSpPr>
          <a:xfrm>
            <a:off x="506413" y="3878263"/>
            <a:ext cx="2414587" cy="2566987"/>
            <a:chOff x="3408" y="2396"/>
            <a:chExt cx="1521" cy="1617"/>
          </a:xfrm>
        </p:grpSpPr>
        <p:sp>
          <p:nvSpPr>
            <p:cNvPr id="46092" name="Rectangle 45"/>
            <p:cNvSpPr/>
            <p:nvPr>
              <p:custDataLst>
                <p:tags r:id="rId6"/>
              </p:custDataLst>
            </p:nvPr>
          </p:nvSpPr>
          <p:spPr>
            <a:xfrm rot="5400000">
              <a:off x="4237" y="2905"/>
              <a:ext cx="958" cy="426"/>
            </a:xfrm>
            <a:prstGeom prst="rect">
              <a:avLst/>
            </a:prstGeom>
            <a:noFill/>
            <a:ln w="9525">
              <a:noFill/>
            </a:ln>
          </p:spPr>
          <p:txBody>
            <a:bodyPr>
              <a:spAutoFit/>
            </a:bodyPr>
            <a:lstStyle/>
            <a:p>
              <a:pPr>
                <a:lnSpc>
                  <a:spcPct val="60000"/>
                </a:lnSpc>
              </a:pPr>
              <a:endParaRPr lang="zh-CN" altLang="en-US" b="1" dirty="0">
                <a:solidFill>
                  <a:srgbClr val="0033CC"/>
                </a:solidFill>
                <a:latin typeface="Times New Roman" panose="02020603050405020304" pitchFamily="18" charset="0"/>
              </a:endParaRPr>
            </a:p>
            <a:p>
              <a:pPr>
                <a:lnSpc>
                  <a:spcPct val="60000"/>
                </a:lnSpc>
              </a:pPr>
              <a:endParaRPr lang="zh-CN" altLang="en-US" b="1" baseline="-25000" dirty="0">
                <a:solidFill>
                  <a:srgbClr val="0033CC"/>
                </a:solidFill>
                <a:latin typeface="Times New Roman" panose="02020603050405020304" pitchFamily="18" charset="0"/>
              </a:endParaRPr>
            </a:p>
            <a:p>
              <a:pPr>
                <a:lnSpc>
                  <a:spcPct val="60000"/>
                </a:lnSpc>
              </a:pPr>
              <a:endParaRPr lang="zh-CN" altLang="en-US" b="1" dirty="0">
                <a:solidFill>
                  <a:srgbClr val="FF0066"/>
                </a:solidFill>
                <a:latin typeface="Times New Roman" panose="02020603050405020304" pitchFamily="18" charset="0"/>
                <a:ea typeface="Times New Roman" panose="02020603050405020304" pitchFamily="18" charset="0"/>
              </a:endParaRPr>
            </a:p>
          </p:txBody>
        </p:sp>
        <p:sp>
          <p:nvSpPr>
            <p:cNvPr id="46093" name="Line 46"/>
            <p:cNvSpPr/>
            <p:nvPr>
              <p:custDataLst>
                <p:tags r:id="rId7"/>
              </p:custDataLst>
            </p:nvPr>
          </p:nvSpPr>
          <p:spPr>
            <a:xfrm rot="5400000">
              <a:off x="4112" y="3219"/>
              <a:ext cx="1038" cy="0"/>
            </a:xfrm>
            <a:prstGeom prst="line">
              <a:avLst/>
            </a:prstGeom>
            <a:ln w="28575" cap="flat" cmpd="sng">
              <a:solidFill>
                <a:schemeClr val="tx1"/>
              </a:solidFill>
              <a:prstDash val="solid"/>
              <a:headEnd type="none" w="med" len="med"/>
              <a:tailEnd type="none" w="med" len="med"/>
            </a:ln>
          </p:spPr>
        </p:sp>
        <p:sp>
          <p:nvSpPr>
            <p:cNvPr id="46094" name="Oval 47"/>
            <p:cNvSpPr/>
            <p:nvPr>
              <p:custDataLst>
                <p:tags r:id="rId8"/>
              </p:custDataLst>
            </p:nvPr>
          </p:nvSpPr>
          <p:spPr>
            <a:xfrm rot="5400000">
              <a:off x="4606" y="2639"/>
              <a:ext cx="56" cy="56"/>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6095" name="Oval 48"/>
            <p:cNvSpPr/>
            <p:nvPr>
              <p:custDataLst>
                <p:tags r:id="rId9"/>
              </p:custDataLst>
            </p:nvPr>
          </p:nvSpPr>
          <p:spPr>
            <a:xfrm rot="5400000">
              <a:off x="4594" y="3734"/>
              <a:ext cx="56" cy="56"/>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6096" name="Line 49"/>
            <p:cNvSpPr/>
            <p:nvPr>
              <p:custDataLst>
                <p:tags r:id="rId10"/>
              </p:custDataLst>
            </p:nvPr>
          </p:nvSpPr>
          <p:spPr>
            <a:xfrm rot="-5400000" flipH="1">
              <a:off x="3281" y="3208"/>
              <a:ext cx="1118" cy="6"/>
            </a:xfrm>
            <a:prstGeom prst="line">
              <a:avLst/>
            </a:prstGeom>
            <a:ln w="28575" cap="flat" cmpd="sng">
              <a:solidFill>
                <a:schemeClr val="tx1"/>
              </a:solidFill>
              <a:prstDash val="solid"/>
              <a:headEnd type="none" w="med" len="med"/>
              <a:tailEnd type="none" w="med" len="med"/>
            </a:ln>
          </p:spPr>
        </p:sp>
        <p:sp>
          <p:nvSpPr>
            <p:cNvPr id="46097" name="Oval 50"/>
            <p:cNvSpPr/>
            <p:nvPr>
              <p:custDataLst>
                <p:tags r:id="rId11"/>
              </p:custDataLst>
            </p:nvPr>
          </p:nvSpPr>
          <p:spPr>
            <a:xfrm rot="5400000">
              <a:off x="3737" y="2869"/>
              <a:ext cx="218" cy="214"/>
            </a:xfrm>
            <a:prstGeom prst="ellipse">
              <a:avLst/>
            </a:prstGeom>
            <a:no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6098" name="Rectangle 51"/>
            <p:cNvSpPr/>
            <p:nvPr>
              <p:custDataLst>
                <p:tags r:id="rId12"/>
              </p:custDataLst>
            </p:nvPr>
          </p:nvSpPr>
          <p:spPr>
            <a:xfrm>
              <a:off x="3789" y="3318"/>
              <a:ext cx="101" cy="208"/>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6099" name="Line 52"/>
            <p:cNvSpPr/>
            <p:nvPr>
              <p:custDataLst>
                <p:tags r:id="rId13"/>
              </p:custDataLst>
            </p:nvPr>
          </p:nvSpPr>
          <p:spPr>
            <a:xfrm rot="5400000">
              <a:off x="4228" y="2266"/>
              <a:ext cx="0" cy="777"/>
            </a:xfrm>
            <a:prstGeom prst="line">
              <a:avLst/>
            </a:prstGeom>
            <a:ln w="28575" cap="flat" cmpd="sng">
              <a:solidFill>
                <a:schemeClr val="tx1"/>
              </a:solidFill>
              <a:prstDash val="solid"/>
              <a:headEnd type="none" w="med" len="med"/>
              <a:tailEnd type="none" w="med" len="med"/>
            </a:ln>
          </p:spPr>
        </p:sp>
        <p:sp>
          <p:nvSpPr>
            <p:cNvPr id="46100" name="Line 53"/>
            <p:cNvSpPr/>
            <p:nvPr>
              <p:custDataLst>
                <p:tags r:id="rId14"/>
              </p:custDataLst>
            </p:nvPr>
          </p:nvSpPr>
          <p:spPr>
            <a:xfrm rot="5400000">
              <a:off x="4224" y="3363"/>
              <a:ext cx="0" cy="788"/>
            </a:xfrm>
            <a:prstGeom prst="line">
              <a:avLst/>
            </a:prstGeom>
            <a:ln w="28575" cap="flat" cmpd="sng">
              <a:solidFill>
                <a:schemeClr val="tx1"/>
              </a:solidFill>
              <a:prstDash val="solid"/>
              <a:headEnd type="none" w="med" len="med"/>
              <a:tailEnd type="none" w="med" len="med"/>
            </a:ln>
          </p:spPr>
        </p:sp>
        <p:sp>
          <p:nvSpPr>
            <p:cNvPr id="46101" name="Rectangle 54"/>
            <p:cNvSpPr/>
            <p:nvPr>
              <p:custDataLst>
                <p:tags r:id="rId15"/>
              </p:custDataLst>
            </p:nvPr>
          </p:nvSpPr>
          <p:spPr>
            <a:xfrm>
              <a:off x="4589" y="3135"/>
              <a:ext cx="92" cy="19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6102" name="Line 55"/>
            <p:cNvSpPr/>
            <p:nvPr>
              <p:custDataLst>
                <p:tags r:id="rId16"/>
              </p:custDataLst>
            </p:nvPr>
          </p:nvSpPr>
          <p:spPr>
            <a:xfrm rot="-5400000">
              <a:off x="4592" y="3045"/>
              <a:ext cx="143" cy="342"/>
            </a:xfrm>
            <a:prstGeom prst="line">
              <a:avLst/>
            </a:prstGeom>
            <a:ln w="28575" cap="flat" cmpd="sng">
              <a:solidFill>
                <a:schemeClr val="tx2"/>
              </a:solidFill>
              <a:prstDash val="solid"/>
              <a:headEnd type="none" w="med" len="med"/>
              <a:tailEnd type="stealth" w="med" len="lg"/>
            </a:ln>
          </p:spPr>
        </p:sp>
        <p:sp>
          <p:nvSpPr>
            <p:cNvPr id="46103" name="Rectangle 56"/>
            <p:cNvSpPr/>
            <p:nvPr>
              <p:custDataLst>
                <p:tags r:id="rId17"/>
              </p:custDataLst>
            </p:nvPr>
          </p:nvSpPr>
          <p:spPr>
            <a:xfrm>
              <a:off x="4459" y="2396"/>
              <a:ext cx="212" cy="288"/>
            </a:xfrm>
            <a:prstGeom prst="rect">
              <a:avLst/>
            </a:prstGeom>
            <a:noFill/>
            <a:ln w="9525">
              <a:noFill/>
            </a:ln>
          </p:spPr>
          <p:txBody>
            <a:bodyPr wrap="none">
              <a:spAutoFit/>
            </a:bodyPr>
            <a:lstStyle/>
            <a:p>
              <a:r>
                <a:rPr lang="en-US" altLang="zh-CN" b="1" dirty="0">
                  <a:solidFill>
                    <a:srgbClr val="996600"/>
                  </a:solidFill>
                  <a:latin typeface="Times New Roman" panose="02020603050405020304" pitchFamily="18" charset="0"/>
                </a:rPr>
                <a:t>a</a:t>
              </a:r>
            </a:p>
          </p:txBody>
        </p:sp>
        <p:sp>
          <p:nvSpPr>
            <p:cNvPr id="46104" name="Rectangle 57"/>
            <p:cNvSpPr/>
            <p:nvPr>
              <p:custDataLst>
                <p:tags r:id="rId18"/>
              </p:custDataLst>
            </p:nvPr>
          </p:nvSpPr>
          <p:spPr>
            <a:xfrm>
              <a:off x="4450" y="3725"/>
              <a:ext cx="223" cy="288"/>
            </a:xfrm>
            <a:prstGeom prst="rect">
              <a:avLst/>
            </a:prstGeom>
            <a:noFill/>
            <a:ln w="9525">
              <a:noFill/>
            </a:ln>
          </p:spPr>
          <p:txBody>
            <a:bodyPr wrap="none">
              <a:spAutoFit/>
            </a:bodyPr>
            <a:lstStyle/>
            <a:p>
              <a:r>
                <a:rPr lang="en-US" altLang="zh-CN" b="1" dirty="0">
                  <a:solidFill>
                    <a:srgbClr val="996600"/>
                  </a:solidFill>
                  <a:latin typeface="Times New Roman" panose="02020603050405020304" pitchFamily="18" charset="0"/>
                </a:rPr>
                <a:t>b</a:t>
              </a:r>
            </a:p>
          </p:txBody>
        </p:sp>
        <p:sp>
          <p:nvSpPr>
            <p:cNvPr id="46105" name="Rectangle 58"/>
            <p:cNvSpPr/>
            <p:nvPr>
              <p:custDataLst>
                <p:tags r:id="rId19"/>
              </p:custDataLst>
            </p:nvPr>
          </p:nvSpPr>
          <p:spPr>
            <a:xfrm>
              <a:off x="4260" y="3053"/>
              <a:ext cx="229" cy="327"/>
            </a:xfrm>
            <a:prstGeom prst="rect">
              <a:avLst/>
            </a:prstGeom>
            <a:noFill/>
            <a:ln w="9525">
              <a:noFill/>
            </a:ln>
          </p:spPr>
          <p:txBody>
            <a:bodyPr>
              <a:spAutoFit/>
            </a:bodyPr>
            <a:lstStyle/>
            <a:p>
              <a:r>
                <a:rPr lang="en-US" altLang="zh-CN" sz="2800" b="1" i="1" dirty="0">
                  <a:solidFill>
                    <a:schemeClr val="accent2"/>
                  </a:solidFill>
                  <a:latin typeface="Times New Roman" panose="02020603050405020304" pitchFamily="18" charset="0"/>
                </a:rPr>
                <a:t>R</a:t>
              </a:r>
            </a:p>
          </p:txBody>
        </p:sp>
        <p:sp>
          <p:nvSpPr>
            <p:cNvPr id="46106" name="Rectangle 59"/>
            <p:cNvSpPr/>
            <p:nvPr>
              <p:custDataLst>
                <p:tags r:id="rId20"/>
              </p:custDataLst>
            </p:nvPr>
          </p:nvSpPr>
          <p:spPr>
            <a:xfrm>
              <a:off x="3408" y="2925"/>
              <a:ext cx="456" cy="196"/>
            </a:xfrm>
            <a:prstGeom prst="rect">
              <a:avLst/>
            </a:prstGeom>
            <a:noFill/>
            <a:ln w="9525">
              <a:noFill/>
            </a:ln>
          </p:spPr>
          <p:txBody>
            <a:bodyPr>
              <a:spAutoFit/>
            </a:bodyPr>
            <a:lstStyle/>
            <a:p>
              <a:pPr>
                <a:lnSpc>
                  <a:spcPct val="60000"/>
                </a:lnSpc>
                <a:spcBef>
                  <a:spcPct val="50000"/>
                </a:spcBef>
              </a:pPr>
              <a:r>
                <a:rPr lang="en-US" altLang="zh-CN" b="1" dirty="0">
                  <a:solidFill>
                    <a:srgbClr val="0033CC"/>
                  </a:solidFill>
                  <a:latin typeface="Times New Roman" panose="02020603050405020304" pitchFamily="18" charset="0"/>
                </a:rPr>
                <a:t>3V</a:t>
              </a:r>
              <a:endParaRPr lang="en-US" altLang="zh-CN" b="1" baseline="-25000" dirty="0">
                <a:solidFill>
                  <a:srgbClr val="0033CC"/>
                </a:solidFill>
                <a:latin typeface="Times New Roman" panose="02020603050405020304" pitchFamily="18" charset="0"/>
              </a:endParaRPr>
            </a:p>
          </p:txBody>
        </p:sp>
        <p:sp>
          <p:nvSpPr>
            <p:cNvPr id="46107" name="Rectangle 60"/>
            <p:cNvSpPr/>
            <p:nvPr>
              <p:custDataLst>
                <p:tags r:id="rId21"/>
              </p:custDataLst>
            </p:nvPr>
          </p:nvSpPr>
          <p:spPr>
            <a:xfrm>
              <a:off x="3636" y="2712"/>
              <a:ext cx="225" cy="196"/>
            </a:xfrm>
            <a:prstGeom prst="rect">
              <a:avLst/>
            </a:prstGeom>
            <a:noFill/>
            <a:ln w="9525">
              <a:noFill/>
            </a:ln>
          </p:spPr>
          <p:txBody>
            <a:bodyPr wrap="none">
              <a:spAutoFit/>
            </a:bodyPr>
            <a:lstStyle/>
            <a:p>
              <a:pPr>
                <a:lnSpc>
                  <a:spcPct val="60000"/>
                </a:lnSpc>
                <a:spcBef>
                  <a:spcPct val="50000"/>
                </a:spcBef>
              </a:pPr>
              <a:r>
                <a:rPr lang="en-US" altLang="zh-CN" b="1" dirty="0">
                  <a:solidFill>
                    <a:srgbClr val="FF0066"/>
                  </a:solidFill>
                  <a:latin typeface="Times New Roman" panose="02020603050405020304" pitchFamily="18" charset="0"/>
                </a:rPr>
                <a:t>+</a:t>
              </a:r>
            </a:p>
          </p:txBody>
        </p:sp>
        <p:sp>
          <p:nvSpPr>
            <p:cNvPr id="46108" name="Rectangle 61"/>
            <p:cNvSpPr/>
            <p:nvPr>
              <p:custDataLst>
                <p:tags r:id="rId22"/>
              </p:custDataLst>
            </p:nvPr>
          </p:nvSpPr>
          <p:spPr>
            <a:xfrm>
              <a:off x="3612" y="3120"/>
              <a:ext cx="260" cy="196"/>
            </a:xfrm>
            <a:prstGeom prst="rect">
              <a:avLst/>
            </a:prstGeom>
            <a:noFill/>
            <a:ln w="9525">
              <a:noFill/>
            </a:ln>
          </p:spPr>
          <p:txBody>
            <a:bodyPr wrap="none">
              <a:spAutoFit/>
            </a:bodyPr>
            <a:lstStyle/>
            <a:p>
              <a:pPr>
                <a:lnSpc>
                  <a:spcPct val="60000"/>
                </a:lnSpc>
                <a:spcBef>
                  <a:spcPct val="50000"/>
                </a:spcBef>
              </a:pPr>
              <a:r>
                <a:rPr lang="zh-CN" altLang="en-US" b="1" dirty="0">
                  <a:solidFill>
                    <a:srgbClr val="FF0066"/>
                  </a:solidFill>
                  <a:latin typeface="Times New Roman" panose="02020603050405020304" pitchFamily="18" charset="0"/>
                  <a:cs typeface="Times New Roman" panose="02020603050405020304" pitchFamily="18" charset="0"/>
                </a:rPr>
                <a:t> </a:t>
              </a:r>
              <a:r>
                <a:rPr lang="en-US" altLang="zh-CN" b="1" dirty="0">
                  <a:solidFill>
                    <a:srgbClr val="FF0066"/>
                  </a:solidFill>
                  <a:latin typeface="Times New Roman" panose="02020603050405020304" pitchFamily="18" charset="0"/>
                  <a:cs typeface="Times New Roman" panose="02020603050405020304" pitchFamily="18" charset="0"/>
                </a:rPr>
                <a:t>–</a:t>
              </a:r>
              <a:endParaRPr lang="en-US" altLang="zh-CN" b="1" dirty="0">
                <a:solidFill>
                  <a:srgbClr val="FF0066"/>
                </a:solidFill>
                <a:latin typeface="Times New Roman" panose="02020603050405020304" pitchFamily="18" charset="0"/>
                <a:ea typeface="Times New Roman" panose="02020603050405020304" pitchFamily="18" charset="0"/>
              </a:endParaRPr>
            </a:p>
          </p:txBody>
        </p:sp>
        <p:graphicFrame>
          <p:nvGraphicFramePr>
            <p:cNvPr id="46082" name="Object 62"/>
            <p:cNvGraphicFramePr/>
            <p:nvPr>
              <p:custDataLst>
                <p:tags r:id="rId23"/>
              </p:custDataLst>
            </p:nvPr>
          </p:nvGraphicFramePr>
          <p:xfrm>
            <a:off x="3538" y="3359"/>
            <a:ext cx="201" cy="157"/>
          </p:xfrm>
          <a:graphic>
            <a:graphicData uri="http://schemas.openxmlformats.org/presentationml/2006/ole">
              <mc:AlternateContent xmlns:mc="http://schemas.openxmlformats.org/markup-compatibility/2006">
                <mc:Choice xmlns:v="urn:schemas-microsoft-com:vml" Requires="v">
                  <p:oleObj spid="_x0000_s49172" r:id="rId65" imgW="405765" imgH="317500" progId="Equation.3">
                    <p:embed/>
                  </p:oleObj>
                </mc:Choice>
                <mc:Fallback>
                  <p:oleObj r:id="rId65" imgW="405765" imgH="317500" progId="Equation.3">
                    <p:embed/>
                    <p:pic>
                      <p:nvPicPr>
                        <p:cNvPr id="0" name="图片 3107"/>
                        <p:cNvPicPr/>
                        <p:nvPr/>
                      </p:nvPicPr>
                      <p:blipFill>
                        <a:blip r:embed="rId66">
                          <a:clrChange>
                            <a:clrFrom>
                              <a:srgbClr val="000000"/>
                            </a:clrFrom>
                            <a:clrTo>
                              <a:srgbClr val="333399"/>
                            </a:clrTo>
                          </a:clrChange>
                        </a:blip>
                        <a:stretch>
                          <a:fillRect/>
                        </a:stretch>
                      </p:blipFill>
                      <p:spPr>
                        <a:xfrm>
                          <a:off x="3538" y="3359"/>
                          <a:ext cx="201" cy="157"/>
                        </a:xfrm>
                        <a:prstGeom prst="rect">
                          <a:avLst/>
                        </a:prstGeom>
                        <a:noFill/>
                        <a:ln w="38100">
                          <a:noFill/>
                          <a:miter/>
                        </a:ln>
                      </p:spPr>
                    </p:pic>
                  </p:oleObj>
                </mc:Fallback>
              </mc:AlternateContent>
            </a:graphicData>
          </a:graphic>
        </p:graphicFrame>
        <p:sp>
          <p:nvSpPr>
            <p:cNvPr id="46109" name="Rectangle 63"/>
            <p:cNvSpPr/>
            <p:nvPr>
              <p:custDataLst>
                <p:tags r:id="rId24"/>
              </p:custDataLst>
            </p:nvPr>
          </p:nvSpPr>
          <p:spPr>
            <a:xfrm>
              <a:off x="4096" y="2685"/>
              <a:ext cx="184" cy="288"/>
            </a:xfrm>
            <a:prstGeom prst="rect">
              <a:avLst/>
            </a:prstGeom>
            <a:noFill/>
            <a:ln w="9525">
              <a:noFill/>
            </a:ln>
          </p:spPr>
          <p:txBody>
            <a:bodyPr>
              <a:spAutoFit/>
            </a:bodyPr>
            <a:lstStyle/>
            <a:p>
              <a:r>
                <a:rPr lang="en-US" altLang="zh-CN" b="1" i="1" dirty="0">
                  <a:solidFill>
                    <a:srgbClr val="FF0066"/>
                  </a:solidFill>
                  <a:latin typeface="Times New Roman" panose="02020603050405020304" pitchFamily="18" charset="0"/>
                  <a:sym typeface="Symbol" panose="05050102010706020507" pitchFamily="18" charset="2"/>
                </a:rPr>
                <a:t>I</a:t>
              </a:r>
            </a:p>
          </p:txBody>
        </p:sp>
        <p:sp>
          <p:nvSpPr>
            <p:cNvPr id="46110" name="Line 64"/>
            <p:cNvSpPr/>
            <p:nvPr>
              <p:custDataLst>
                <p:tags r:id="rId25"/>
              </p:custDataLst>
            </p:nvPr>
          </p:nvSpPr>
          <p:spPr>
            <a:xfrm rot="5400000" flipV="1">
              <a:off x="4202" y="2567"/>
              <a:ext cx="0" cy="162"/>
            </a:xfrm>
            <a:prstGeom prst="line">
              <a:avLst/>
            </a:prstGeom>
            <a:ln w="28575" cap="flat" cmpd="sng">
              <a:solidFill>
                <a:srgbClr val="FF0066"/>
              </a:solidFill>
              <a:prstDash val="solid"/>
              <a:headEnd type="none" w="med" len="med"/>
              <a:tailEnd type="stealth" w="med" len="lg"/>
            </a:ln>
          </p:spPr>
        </p:sp>
      </p:grpSp>
      <p:sp>
        <p:nvSpPr>
          <p:cNvPr id="111681" name="Text Box 65"/>
          <p:cNvSpPr txBox="1"/>
          <p:nvPr>
            <p:custDataLst>
              <p:tags r:id="rId5"/>
            </p:custDataLst>
          </p:nvPr>
        </p:nvSpPr>
        <p:spPr>
          <a:xfrm>
            <a:off x="4284663" y="5013325"/>
            <a:ext cx="3382962" cy="831850"/>
          </a:xfrm>
          <a:prstGeom prst="rect">
            <a:avLst/>
          </a:prstGeom>
          <a:solidFill>
            <a:srgbClr val="CCFFFF"/>
          </a:solidFill>
          <a:ln w="9525" cap="flat" cmpd="sng">
            <a:solidFill>
              <a:schemeClr val="accent2"/>
            </a:solidFill>
            <a:prstDash val="solid"/>
            <a:miter/>
            <a:headEnd type="none" w="med" len="med"/>
            <a:tailEnd type="none" w="med" len="med"/>
          </a:ln>
        </p:spPr>
        <p:txBody>
          <a:bodyPr>
            <a:spAutoFit/>
          </a:bodyPr>
          <a:lstStyle/>
          <a:p>
            <a:r>
              <a:rPr lang="zh-CN" altLang="en-US" b="1" dirty="0">
                <a:solidFill>
                  <a:srgbClr val="0033CC"/>
                </a:solidFill>
                <a:latin typeface="Times New Roman" panose="02020603050405020304" pitchFamily="18" charset="0"/>
              </a:rPr>
              <a:t>当</a:t>
            </a:r>
            <a:r>
              <a:rPr lang="en-US" altLang="zh-CN" b="1" i="1" dirty="0">
                <a:solidFill>
                  <a:srgbClr val="0033CC"/>
                </a:solidFill>
                <a:latin typeface="Times New Roman" panose="02020603050405020304" pitchFamily="18" charset="0"/>
              </a:rPr>
              <a:t>R </a:t>
            </a:r>
            <a:r>
              <a:rPr lang="zh-CN" altLang="en-US" b="1" dirty="0">
                <a:solidFill>
                  <a:srgbClr val="0033CC"/>
                </a:solidFill>
                <a:latin typeface="Times New Roman" panose="02020603050405020304" pitchFamily="18" charset="0"/>
              </a:rPr>
              <a:t>等于电源内阻</a:t>
            </a:r>
            <a:r>
              <a:rPr lang="zh-CN" altLang="en-US" b="1" dirty="0">
                <a:solidFill>
                  <a:srgbClr val="0033CC"/>
                </a:solidFill>
                <a:latin typeface="Times New Roman" panose="02020603050405020304" pitchFamily="18" charset="0"/>
                <a:sym typeface="Symbol" panose="05050102010706020507" pitchFamily="18" charset="2"/>
              </a:rPr>
              <a:t>时， </a:t>
            </a:r>
            <a:r>
              <a:rPr lang="en-US" altLang="zh-CN" b="1" i="1" dirty="0">
                <a:solidFill>
                  <a:srgbClr val="0033CC"/>
                </a:solidFill>
                <a:latin typeface="Times New Roman" panose="02020603050405020304" pitchFamily="18" charset="0"/>
              </a:rPr>
              <a:t>R </a:t>
            </a:r>
            <a:r>
              <a:rPr lang="zh-CN" altLang="en-US" b="1" dirty="0">
                <a:solidFill>
                  <a:srgbClr val="0033CC"/>
                </a:solidFill>
                <a:latin typeface="Times New Roman" panose="02020603050405020304" pitchFamily="18" charset="0"/>
              </a:rPr>
              <a:t>获得最大功率。</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1618">
                                            <p:txEl>
                                              <p:pRg st="0" end="0"/>
                                            </p:txEl>
                                          </p:spTgt>
                                        </p:tgtEl>
                                        <p:attrNameLst>
                                          <p:attrName>style.visibility</p:attrName>
                                        </p:attrNameLst>
                                      </p:cBhvr>
                                      <p:to>
                                        <p:strVal val="visible"/>
                                      </p:to>
                                    </p:set>
                                    <p:animEffect transition="in" filter="wipe(left)">
                                      <p:cBhvr>
                                        <p:cTn id="7" dur="500"/>
                                        <p:tgtEl>
                                          <p:spTgt spid="11161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up)">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1619"/>
                                        </p:tgtEl>
                                        <p:attrNameLst>
                                          <p:attrName>style.visibility</p:attrName>
                                        </p:attrNameLst>
                                      </p:cBhvr>
                                      <p:to>
                                        <p:strVal val="visible"/>
                                      </p:to>
                                    </p:set>
                                    <p:animEffect transition="in" filter="wipe(left)">
                                      <p:cBhvr>
                                        <p:cTn id="27" dur="500"/>
                                        <p:tgtEl>
                                          <p:spTgt spid="11161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iterate type="wd">
                                    <p:tmPct val="100000"/>
                                  </p:iterate>
                                  <p:childTnLst>
                                    <p:set>
                                      <p:cBhvr>
                                        <p:cTn id="36" dur="1" fill="hold">
                                          <p:stCondLst>
                                            <p:cond delay="0"/>
                                          </p:stCondLst>
                                        </p:cTn>
                                        <p:tgtEl>
                                          <p:spTgt spid="111681"/>
                                        </p:tgtEl>
                                        <p:attrNameLst>
                                          <p:attrName>style.visibility</p:attrName>
                                        </p:attrNameLst>
                                      </p:cBhvr>
                                      <p:to>
                                        <p:strVal val="visible"/>
                                      </p:to>
                                    </p:set>
                                    <p:animEffect transition="in" filter="dissolve">
                                      <p:cBhvr>
                                        <p:cTn id="37" dur="300"/>
                                        <p:tgtEl>
                                          <p:spTgt spid="1116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8" grpId="0" build="p"/>
      <p:bldP spid="111619" grpId="0" bldLvl="0" animBg="1"/>
      <p:bldP spid="111681" grpId="0" bldLvl="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12642" name="Text Box 2"/>
          <p:cNvSpPr txBox="1"/>
          <p:nvPr>
            <p:custDataLst>
              <p:tags r:id="rId3"/>
            </p:custDataLst>
          </p:nvPr>
        </p:nvSpPr>
        <p:spPr>
          <a:xfrm>
            <a:off x="3128963" y="3689985"/>
            <a:ext cx="796925" cy="457200"/>
          </a:xfrm>
          <a:prstGeom prst="rect">
            <a:avLst/>
          </a:prstGeom>
          <a:noFill/>
          <a:ln w="9525">
            <a:noFill/>
          </a:ln>
        </p:spPr>
        <p:txBody>
          <a:bodyPr wrap="none">
            <a:spAutoFit/>
          </a:bodyPr>
          <a:lstStyle/>
          <a:p>
            <a:r>
              <a:rPr lang="zh-CN" altLang="en-US" b="1" dirty="0">
                <a:solidFill>
                  <a:srgbClr val="FF0066"/>
                </a:solidFill>
                <a:latin typeface="Times New Roman" panose="02020603050405020304" pitchFamily="18" charset="0"/>
              </a:rPr>
              <a:t>解：</a:t>
            </a:r>
          </a:p>
        </p:txBody>
      </p:sp>
      <p:sp>
        <p:nvSpPr>
          <p:cNvPr id="112643" name="Text Box 3"/>
          <p:cNvSpPr txBox="1"/>
          <p:nvPr>
            <p:custDataLst>
              <p:tags r:id="rId4"/>
            </p:custDataLst>
          </p:nvPr>
        </p:nvSpPr>
        <p:spPr>
          <a:xfrm>
            <a:off x="3640138" y="3688398"/>
            <a:ext cx="2611437" cy="457200"/>
          </a:xfrm>
          <a:prstGeom prst="rect">
            <a:avLst/>
          </a:prstGeom>
          <a:noFill/>
          <a:ln w="9525">
            <a:noFill/>
          </a:ln>
        </p:spPr>
        <p:txBody>
          <a:bodyPr>
            <a:spAutoFit/>
          </a:bodyPr>
          <a:lstStyle/>
          <a:p>
            <a:r>
              <a:rPr lang="zh-CN" altLang="en-US" b="1" dirty="0">
                <a:solidFill>
                  <a:schemeClr val="tx2"/>
                </a:solidFill>
                <a:latin typeface="Times New Roman" panose="02020603050405020304" pitchFamily="18" charset="0"/>
              </a:rPr>
              <a:t>开路电压</a:t>
            </a:r>
          </a:p>
        </p:txBody>
      </p:sp>
      <p:graphicFrame>
        <p:nvGraphicFramePr>
          <p:cNvPr id="112644" name="Object 4"/>
          <p:cNvGraphicFramePr/>
          <p:nvPr>
            <p:custDataLst>
              <p:tags r:id="rId5"/>
            </p:custDataLst>
          </p:nvPr>
        </p:nvGraphicFramePr>
        <p:xfrm>
          <a:off x="5091113" y="3559810"/>
          <a:ext cx="2217737" cy="698500"/>
        </p:xfrm>
        <a:graphic>
          <a:graphicData uri="http://schemas.openxmlformats.org/presentationml/2006/ole">
            <mc:AlternateContent xmlns:mc="http://schemas.openxmlformats.org/markup-compatibility/2006">
              <mc:Choice xmlns:v="urn:schemas-microsoft-com:vml" Requires="v">
                <p:oleObj spid="_x0000_s50243" r:id="rId74" imgW="2819400" imgH="889000" progId="Equation.3">
                  <p:embed/>
                </p:oleObj>
              </mc:Choice>
              <mc:Fallback>
                <p:oleObj r:id="rId74" imgW="2819400" imgH="889000" progId="Equation.3">
                  <p:embed/>
                  <p:pic>
                    <p:nvPicPr>
                      <p:cNvPr id="0" name="图片 3110"/>
                      <p:cNvPicPr/>
                      <p:nvPr/>
                    </p:nvPicPr>
                    <p:blipFill>
                      <a:blip r:embed="rId75">
                        <a:clrChange>
                          <a:clrFrom>
                            <a:srgbClr val="000000"/>
                          </a:clrFrom>
                          <a:clrTo>
                            <a:srgbClr val="333399"/>
                          </a:clrTo>
                        </a:clrChange>
                      </a:blip>
                      <a:stretch>
                        <a:fillRect/>
                      </a:stretch>
                    </p:blipFill>
                    <p:spPr>
                      <a:xfrm>
                        <a:off x="5091113" y="3559810"/>
                        <a:ext cx="2217737" cy="698500"/>
                      </a:xfrm>
                      <a:prstGeom prst="rect">
                        <a:avLst/>
                      </a:prstGeom>
                      <a:noFill/>
                      <a:ln w="38100">
                        <a:noFill/>
                        <a:miter/>
                      </a:ln>
                    </p:spPr>
                  </p:pic>
                </p:oleObj>
              </mc:Fallback>
            </mc:AlternateContent>
          </a:graphicData>
        </a:graphic>
      </p:graphicFrame>
      <p:sp>
        <p:nvSpPr>
          <p:cNvPr id="112645" name="Text Box 5"/>
          <p:cNvSpPr txBox="1"/>
          <p:nvPr>
            <p:custDataLst>
              <p:tags r:id="rId6"/>
            </p:custDataLst>
          </p:nvPr>
        </p:nvSpPr>
        <p:spPr>
          <a:xfrm>
            <a:off x="3678238" y="4221798"/>
            <a:ext cx="1620837" cy="457200"/>
          </a:xfrm>
          <a:prstGeom prst="rect">
            <a:avLst/>
          </a:prstGeom>
          <a:noFill/>
          <a:ln w="9525">
            <a:noFill/>
          </a:ln>
        </p:spPr>
        <p:txBody>
          <a:bodyPr>
            <a:spAutoFit/>
          </a:bodyPr>
          <a:lstStyle/>
          <a:p>
            <a:r>
              <a:rPr lang="zh-CN" altLang="en-US" b="1" dirty="0">
                <a:solidFill>
                  <a:schemeClr val="tx2"/>
                </a:solidFill>
                <a:latin typeface="Times New Roman" panose="02020603050405020304" pitchFamily="18" charset="0"/>
              </a:rPr>
              <a:t>入端电阻</a:t>
            </a:r>
          </a:p>
        </p:txBody>
      </p:sp>
      <p:graphicFrame>
        <p:nvGraphicFramePr>
          <p:cNvPr id="112646" name="Object 6"/>
          <p:cNvGraphicFramePr/>
          <p:nvPr>
            <p:custDataLst>
              <p:tags r:id="rId7"/>
            </p:custDataLst>
          </p:nvPr>
        </p:nvGraphicFramePr>
        <p:xfrm>
          <a:off x="5170488" y="4339273"/>
          <a:ext cx="877887" cy="358775"/>
        </p:xfrm>
        <a:graphic>
          <a:graphicData uri="http://schemas.openxmlformats.org/presentationml/2006/ole">
            <mc:AlternateContent xmlns:mc="http://schemas.openxmlformats.org/markup-compatibility/2006">
              <mc:Choice xmlns:v="urn:schemas-microsoft-com:vml" Requires="v">
                <p:oleObj spid="_x0000_s50244" r:id="rId76" imgW="1117600" imgH="457200" progId="Equation.3">
                  <p:embed/>
                </p:oleObj>
              </mc:Choice>
              <mc:Fallback>
                <p:oleObj r:id="rId76" imgW="1117600" imgH="457200" progId="Equation.3">
                  <p:embed/>
                  <p:pic>
                    <p:nvPicPr>
                      <p:cNvPr id="0" name="图片 3113"/>
                      <p:cNvPicPr/>
                      <p:nvPr/>
                    </p:nvPicPr>
                    <p:blipFill>
                      <a:blip r:embed="rId77">
                        <a:clrChange>
                          <a:clrFrom>
                            <a:srgbClr val="000000"/>
                          </a:clrFrom>
                          <a:clrTo>
                            <a:srgbClr val="333399"/>
                          </a:clrTo>
                        </a:clrChange>
                      </a:blip>
                      <a:stretch>
                        <a:fillRect/>
                      </a:stretch>
                    </p:blipFill>
                    <p:spPr>
                      <a:xfrm>
                        <a:off x="5170488" y="4339273"/>
                        <a:ext cx="877887" cy="358775"/>
                      </a:xfrm>
                      <a:prstGeom prst="rect">
                        <a:avLst/>
                      </a:prstGeom>
                      <a:noFill/>
                      <a:ln w="38100">
                        <a:noFill/>
                        <a:miter/>
                      </a:ln>
                    </p:spPr>
                  </p:pic>
                </p:oleObj>
              </mc:Fallback>
            </mc:AlternateContent>
          </a:graphicData>
        </a:graphic>
      </p:graphicFrame>
      <p:sp>
        <p:nvSpPr>
          <p:cNvPr id="112647" name="Rectangle 7"/>
          <p:cNvSpPr/>
          <p:nvPr>
            <p:custDataLst>
              <p:tags r:id="rId8"/>
            </p:custDataLst>
          </p:nvPr>
        </p:nvSpPr>
        <p:spPr>
          <a:xfrm>
            <a:off x="3713163" y="4737735"/>
            <a:ext cx="2301875" cy="457200"/>
          </a:xfrm>
          <a:prstGeom prst="rect">
            <a:avLst/>
          </a:prstGeom>
          <a:noFill/>
          <a:ln w="9525">
            <a:noFill/>
          </a:ln>
        </p:spPr>
        <p:txBody>
          <a:bodyPr wrap="none">
            <a:spAutoFit/>
          </a:bodyPr>
          <a:lstStyle/>
          <a:p>
            <a:r>
              <a:rPr lang="en-US" altLang="zh-CN" b="1" i="1" dirty="0">
                <a:solidFill>
                  <a:schemeClr val="tx2"/>
                </a:solidFill>
                <a:latin typeface="Times New Roman" panose="02020603050405020304" pitchFamily="18" charset="0"/>
              </a:rPr>
              <a:t>R </a:t>
            </a:r>
            <a:r>
              <a:rPr lang="zh-CN" altLang="en-US" b="1" dirty="0">
                <a:solidFill>
                  <a:schemeClr val="tx2"/>
                </a:solidFill>
                <a:latin typeface="Times New Roman" panose="02020603050405020304" pitchFamily="18" charset="0"/>
              </a:rPr>
              <a:t>吸收的功率：</a:t>
            </a:r>
          </a:p>
        </p:txBody>
      </p:sp>
      <p:graphicFrame>
        <p:nvGraphicFramePr>
          <p:cNvPr id="112648" name="Object 8"/>
          <p:cNvGraphicFramePr/>
          <p:nvPr>
            <p:custDataLst>
              <p:tags r:id="rId9"/>
            </p:custDataLst>
          </p:nvPr>
        </p:nvGraphicFramePr>
        <p:xfrm>
          <a:off x="6086475" y="4582160"/>
          <a:ext cx="2757170" cy="716915"/>
        </p:xfrm>
        <a:graphic>
          <a:graphicData uri="http://schemas.openxmlformats.org/presentationml/2006/ole">
            <mc:AlternateContent xmlns:mc="http://schemas.openxmlformats.org/markup-compatibility/2006">
              <mc:Choice xmlns:v="urn:schemas-microsoft-com:vml" Requires="v">
                <p:oleObj spid="_x0000_s50245" r:id="rId78" imgW="2055495" imgH="686435" progId="Equation.3">
                  <p:embed/>
                </p:oleObj>
              </mc:Choice>
              <mc:Fallback>
                <p:oleObj r:id="rId78" imgW="2055495" imgH="686435" progId="Equation.3">
                  <p:embed/>
                  <p:pic>
                    <p:nvPicPr>
                      <p:cNvPr id="0" name="图片 3108"/>
                      <p:cNvPicPr/>
                      <p:nvPr/>
                    </p:nvPicPr>
                    <p:blipFill>
                      <a:blip r:embed="rId79">
                        <a:clrChange>
                          <a:clrFrom>
                            <a:srgbClr val="000000"/>
                          </a:clrFrom>
                          <a:clrTo>
                            <a:srgbClr val="333399"/>
                          </a:clrTo>
                        </a:clrChange>
                      </a:blip>
                      <a:stretch>
                        <a:fillRect/>
                      </a:stretch>
                    </p:blipFill>
                    <p:spPr>
                      <a:xfrm>
                        <a:off x="6086475" y="4582160"/>
                        <a:ext cx="2757170" cy="716915"/>
                      </a:xfrm>
                      <a:prstGeom prst="rect">
                        <a:avLst/>
                      </a:prstGeom>
                      <a:noFill/>
                      <a:ln w="38100">
                        <a:noFill/>
                        <a:miter/>
                      </a:ln>
                    </p:spPr>
                  </p:pic>
                </p:oleObj>
              </mc:Fallback>
            </mc:AlternateContent>
          </a:graphicData>
        </a:graphic>
      </p:graphicFrame>
      <p:graphicFrame>
        <p:nvGraphicFramePr>
          <p:cNvPr id="112649" name="Object 9"/>
          <p:cNvGraphicFramePr/>
          <p:nvPr>
            <p:custDataLst>
              <p:tags r:id="rId10"/>
            </p:custDataLst>
          </p:nvPr>
        </p:nvGraphicFramePr>
        <p:xfrm>
          <a:off x="3876040" y="5365750"/>
          <a:ext cx="1040765" cy="561340"/>
        </p:xfrm>
        <a:graphic>
          <a:graphicData uri="http://schemas.openxmlformats.org/presentationml/2006/ole">
            <mc:AlternateContent xmlns:mc="http://schemas.openxmlformats.org/markup-compatibility/2006">
              <mc:Choice xmlns:v="urn:schemas-microsoft-com:vml" Requires="v">
                <p:oleObj spid="_x0000_s50246" r:id="rId80" imgW="634365" imgH="393700" progId="Equation.3">
                  <p:embed/>
                </p:oleObj>
              </mc:Choice>
              <mc:Fallback>
                <p:oleObj r:id="rId80" imgW="634365" imgH="393700" progId="Equation.3">
                  <p:embed/>
                  <p:pic>
                    <p:nvPicPr>
                      <p:cNvPr id="0" name="图片 3109"/>
                      <p:cNvPicPr/>
                      <p:nvPr/>
                    </p:nvPicPr>
                    <p:blipFill>
                      <a:blip r:embed="rId81">
                        <a:clrChange>
                          <a:clrFrom>
                            <a:srgbClr val="000000"/>
                          </a:clrFrom>
                          <a:clrTo>
                            <a:srgbClr val="333399"/>
                          </a:clrTo>
                        </a:clrChange>
                      </a:blip>
                      <a:stretch>
                        <a:fillRect/>
                      </a:stretch>
                    </p:blipFill>
                    <p:spPr>
                      <a:xfrm>
                        <a:off x="3876040" y="5365750"/>
                        <a:ext cx="1040765" cy="561340"/>
                      </a:xfrm>
                      <a:prstGeom prst="rect">
                        <a:avLst/>
                      </a:prstGeom>
                      <a:noFill/>
                      <a:ln w="38100">
                        <a:noFill/>
                        <a:miter/>
                      </a:ln>
                    </p:spPr>
                  </p:pic>
                </p:oleObj>
              </mc:Fallback>
            </mc:AlternateContent>
          </a:graphicData>
        </a:graphic>
      </p:graphicFrame>
      <p:graphicFrame>
        <p:nvGraphicFramePr>
          <p:cNvPr id="112650" name="Object 10"/>
          <p:cNvGraphicFramePr/>
          <p:nvPr>
            <p:custDataLst>
              <p:tags r:id="rId11"/>
            </p:custDataLst>
          </p:nvPr>
        </p:nvGraphicFramePr>
        <p:xfrm>
          <a:off x="5690870" y="5406390"/>
          <a:ext cx="1059180" cy="384175"/>
        </p:xfrm>
        <a:graphic>
          <a:graphicData uri="http://schemas.openxmlformats.org/presentationml/2006/ole">
            <mc:AlternateContent xmlns:mc="http://schemas.openxmlformats.org/markup-compatibility/2006">
              <mc:Choice xmlns:v="urn:schemas-microsoft-com:vml" Requires="v">
                <p:oleObj spid="_x0000_s50247" r:id="rId82" imgW="762000" imgH="203200" progId="Equation.3">
                  <p:embed/>
                </p:oleObj>
              </mc:Choice>
              <mc:Fallback>
                <p:oleObj r:id="rId82" imgW="762000" imgH="203200" progId="Equation.3">
                  <p:embed/>
                  <p:pic>
                    <p:nvPicPr>
                      <p:cNvPr id="0" name="图片 3111"/>
                      <p:cNvPicPr/>
                      <p:nvPr/>
                    </p:nvPicPr>
                    <p:blipFill>
                      <a:blip r:embed="rId83">
                        <a:clrChange>
                          <a:clrFrom>
                            <a:srgbClr val="000000"/>
                          </a:clrFrom>
                          <a:clrTo>
                            <a:srgbClr val="333399"/>
                          </a:clrTo>
                        </a:clrChange>
                      </a:blip>
                      <a:stretch>
                        <a:fillRect/>
                      </a:stretch>
                    </p:blipFill>
                    <p:spPr>
                      <a:xfrm>
                        <a:off x="5690870" y="5406390"/>
                        <a:ext cx="1059180" cy="384175"/>
                      </a:xfrm>
                      <a:prstGeom prst="rect">
                        <a:avLst/>
                      </a:prstGeom>
                      <a:noFill/>
                      <a:ln w="38100">
                        <a:noFill/>
                        <a:miter/>
                      </a:ln>
                    </p:spPr>
                  </p:pic>
                </p:oleObj>
              </mc:Fallback>
            </mc:AlternateContent>
          </a:graphicData>
        </a:graphic>
      </p:graphicFrame>
      <p:graphicFrame>
        <p:nvGraphicFramePr>
          <p:cNvPr id="112651" name="Object 11"/>
          <p:cNvGraphicFramePr/>
          <p:nvPr>
            <p:custDataLst>
              <p:tags r:id="rId12"/>
            </p:custDataLst>
          </p:nvPr>
        </p:nvGraphicFramePr>
        <p:xfrm>
          <a:off x="4256405" y="6036945"/>
          <a:ext cx="3063875" cy="816610"/>
        </p:xfrm>
        <a:graphic>
          <a:graphicData uri="http://schemas.openxmlformats.org/presentationml/2006/ole">
            <mc:AlternateContent xmlns:mc="http://schemas.openxmlformats.org/markup-compatibility/2006">
              <mc:Choice xmlns:v="urn:schemas-microsoft-com:vml" Requires="v">
                <p:oleObj spid="_x0000_s50248" r:id="rId84" imgW="2291715" imgH="679450" progId="Equation.3">
                  <p:embed/>
                </p:oleObj>
              </mc:Choice>
              <mc:Fallback>
                <p:oleObj r:id="rId84" imgW="2291715" imgH="679450" progId="Equation.3">
                  <p:embed/>
                  <p:pic>
                    <p:nvPicPr>
                      <p:cNvPr id="0" name="图片 3112"/>
                      <p:cNvPicPr/>
                      <p:nvPr/>
                    </p:nvPicPr>
                    <p:blipFill>
                      <a:blip r:embed="rId85">
                        <a:clrChange>
                          <a:clrFrom>
                            <a:srgbClr val="000000"/>
                          </a:clrFrom>
                          <a:clrTo>
                            <a:srgbClr val="333399"/>
                          </a:clrTo>
                        </a:clrChange>
                      </a:blip>
                      <a:stretch>
                        <a:fillRect/>
                      </a:stretch>
                    </p:blipFill>
                    <p:spPr>
                      <a:xfrm>
                        <a:off x="4256405" y="6036945"/>
                        <a:ext cx="3063875" cy="816610"/>
                      </a:xfrm>
                      <a:prstGeom prst="rect">
                        <a:avLst/>
                      </a:prstGeom>
                      <a:noFill/>
                      <a:ln w="38100">
                        <a:noFill/>
                        <a:miter/>
                      </a:ln>
                    </p:spPr>
                  </p:pic>
                </p:oleObj>
              </mc:Fallback>
            </mc:AlternateContent>
          </a:graphicData>
        </a:graphic>
      </p:graphicFrame>
      <p:sp>
        <p:nvSpPr>
          <p:cNvPr id="112652" name="AutoShape 12"/>
          <p:cNvSpPr/>
          <p:nvPr>
            <p:custDataLst>
              <p:tags r:id="rId13"/>
            </p:custDataLst>
          </p:nvPr>
        </p:nvSpPr>
        <p:spPr>
          <a:xfrm rot="5393307">
            <a:off x="1614488" y="3277235"/>
            <a:ext cx="400050" cy="244475"/>
          </a:xfrm>
          <a:prstGeom prst="rightArrow">
            <a:avLst>
              <a:gd name="adj1" fmla="val 50000"/>
              <a:gd name="adj2" fmla="val 40909"/>
            </a:avLst>
          </a:prstGeom>
          <a:solidFill>
            <a:srgbClr val="808080"/>
          </a:solidFill>
          <a:ln w="952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nvGrpSpPr>
          <p:cNvPr id="2" name="Group 13"/>
          <p:cNvGrpSpPr/>
          <p:nvPr/>
        </p:nvGrpSpPr>
        <p:grpSpPr>
          <a:xfrm>
            <a:off x="468313" y="1191260"/>
            <a:ext cx="3732212" cy="2309813"/>
            <a:chOff x="456" y="1094"/>
            <a:chExt cx="2351" cy="1455"/>
          </a:xfrm>
        </p:grpSpPr>
        <p:sp>
          <p:nvSpPr>
            <p:cNvPr id="47161" name="Rectangle 14"/>
            <p:cNvSpPr/>
            <p:nvPr>
              <p:custDataLst>
                <p:tags r:id="rId55"/>
              </p:custDataLst>
            </p:nvPr>
          </p:nvSpPr>
          <p:spPr>
            <a:xfrm>
              <a:off x="900" y="1439"/>
              <a:ext cx="1703" cy="848"/>
            </a:xfrm>
            <a:prstGeom prst="rect">
              <a:avLst/>
            </a:prstGeom>
            <a:noFill/>
            <a:ln w="2857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7162" name="Line 15"/>
            <p:cNvSpPr/>
            <p:nvPr>
              <p:custDataLst>
                <p:tags r:id="rId56"/>
              </p:custDataLst>
            </p:nvPr>
          </p:nvSpPr>
          <p:spPr>
            <a:xfrm>
              <a:off x="1578" y="1450"/>
              <a:ext cx="0" cy="837"/>
            </a:xfrm>
            <a:prstGeom prst="line">
              <a:avLst/>
            </a:prstGeom>
            <a:ln w="28575" cap="flat" cmpd="sng">
              <a:solidFill>
                <a:schemeClr val="tx1"/>
              </a:solidFill>
              <a:prstDash val="solid"/>
              <a:headEnd type="none" w="med" len="med"/>
              <a:tailEnd type="none" w="med" len="med"/>
            </a:ln>
          </p:spPr>
        </p:sp>
        <p:sp>
          <p:nvSpPr>
            <p:cNvPr id="47163" name="Oval 16"/>
            <p:cNvSpPr/>
            <p:nvPr>
              <p:custDataLst>
                <p:tags r:id="rId57"/>
              </p:custDataLst>
            </p:nvPr>
          </p:nvSpPr>
          <p:spPr>
            <a:xfrm>
              <a:off x="809" y="1734"/>
              <a:ext cx="195" cy="238"/>
            </a:xfrm>
            <a:prstGeom prst="ellipse">
              <a:avLst/>
            </a:prstGeom>
            <a:no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7164" name="Rectangle 17"/>
            <p:cNvSpPr/>
            <p:nvPr>
              <p:custDataLst>
                <p:tags r:id="rId58"/>
              </p:custDataLst>
            </p:nvPr>
          </p:nvSpPr>
          <p:spPr>
            <a:xfrm rot="-5400000">
              <a:off x="1167" y="1343"/>
              <a:ext cx="104" cy="20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7165" name="Rectangle 18"/>
            <p:cNvSpPr/>
            <p:nvPr>
              <p:custDataLst>
                <p:tags r:id="rId59"/>
              </p:custDataLst>
            </p:nvPr>
          </p:nvSpPr>
          <p:spPr>
            <a:xfrm>
              <a:off x="456" y="1618"/>
              <a:ext cx="577" cy="472"/>
            </a:xfrm>
            <a:prstGeom prst="rect">
              <a:avLst/>
            </a:prstGeom>
            <a:noFill/>
            <a:ln w="9525">
              <a:noFill/>
            </a:ln>
          </p:spPr>
          <p:txBody>
            <a:bodyPr>
              <a:spAutoFit/>
            </a:bodyPr>
            <a:lstStyle/>
            <a:p>
              <a:pPr>
                <a:lnSpc>
                  <a:spcPct val="60000"/>
                </a:lnSpc>
              </a:pPr>
              <a:r>
                <a:rPr lang="zh-CN" altLang="en-US" b="1" dirty="0">
                  <a:solidFill>
                    <a:srgbClr val="FF0066"/>
                  </a:solidFill>
                  <a:latin typeface="Times New Roman" panose="02020603050405020304" pitchFamily="18" charset="0"/>
                </a:rPr>
                <a:t>   </a:t>
              </a:r>
              <a:r>
                <a:rPr lang="en-US" altLang="zh-CN" b="1" dirty="0">
                  <a:solidFill>
                    <a:srgbClr val="FF0066"/>
                  </a:solidFill>
                  <a:latin typeface="Times New Roman" panose="02020603050405020304" pitchFamily="18" charset="0"/>
                </a:rPr>
                <a:t>+</a:t>
              </a:r>
            </a:p>
            <a:p>
              <a:pPr>
                <a:lnSpc>
                  <a:spcPct val="60000"/>
                </a:lnSpc>
              </a:pPr>
              <a:r>
                <a:rPr lang="en-US" altLang="zh-CN" b="1" dirty="0">
                  <a:solidFill>
                    <a:srgbClr val="FF0066"/>
                  </a:solidFill>
                  <a:latin typeface="Times New Roman" panose="02020603050405020304" pitchFamily="18" charset="0"/>
                </a:rPr>
                <a:t> </a:t>
              </a:r>
              <a:r>
                <a:rPr lang="en-US" altLang="zh-CN" b="1" dirty="0">
                  <a:solidFill>
                    <a:srgbClr val="0033CC"/>
                  </a:solidFill>
                  <a:latin typeface="Times New Roman" panose="02020603050405020304" pitchFamily="18" charset="0"/>
                </a:rPr>
                <a:t>6V</a:t>
              </a:r>
              <a:endParaRPr lang="en-US" altLang="zh-CN" b="1" baseline="-25000" dirty="0">
                <a:solidFill>
                  <a:srgbClr val="0033CC"/>
                </a:solidFill>
                <a:latin typeface="Times New Roman" panose="02020603050405020304" pitchFamily="18" charset="0"/>
              </a:endParaRPr>
            </a:p>
            <a:p>
              <a:pPr>
                <a:lnSpc>
                  <a:spcPct val="60000"/>
                </a:lnSpc>
              </a:pPr>
              <a:r>
                <a:rPr lang="en-US" altLang="zh-CN" b="1" dirty="0">
                  <a:solidFill>
                    <a:srgbClr val="FF0066"/>
                  </a:solidFill>
                  <a:latin typeface="Times New Roman" panose="02020603050405020304" pitchFamily="18" charset="0"/>
                  <a:cs typeface="Times New Roman" panose="02020603050405020304" pitchFamily="18" charset="0"/>
                </a:rPr>
                <a:t>   –</a:t>
              </a:r>
              <a:endParaRPr lang="en-US" altLang="zh-CN" b="1" dirty="0">
                <a:solidFill>
                  <a:srgbClr val="FF0066"/>
                </a:solidFill>
                <a:latin typeface="Times New Roman" panose="02020603050405020304" pitchFamily="18" charset="0"/>
                <a:ea typeface="Times New Roman" panose="02020603050405020304" pitchFamily="18" charset="0"/>
              </a:endParaRPr>
            </a:p>
          </p:txBody>
        </p:sp>
        <p:sp>
          <p:nvSpPr>
            <p:cNvPr id="47166" name="Rectangle 19"/>
            <p:cNvSpPr/>
            <p:nvPr>
              <p:custDataLst>
                <p:tags r:id="rId60"/>
              </p:custDataLst>
            </p:nvPr>
          </p:nvSpPr>
          <p:spPr>
            <a:xfrm>
              <a:off x="1020" y="1094"/>
              <a:ext cx="450" cy="288"/>
            </a:xfrm>
            <a:prstGeom prst="rect">
              <a:avLst/>
            </a:prstGeom>
            <a:noFill/>
            <a:ln w="9525">
              <a:noFill/>
            </a:ln>
          </p:spPr>
          <p:txBody>
            <a:bodyPr>
              <a:spAutoFit/>
            </a:bodyPr>
            <a:lstStyle/>
            <a:p>
              <a:r>
                <a:rPr lang="en-US" altLang="zh-CN" b="1" dirty="0">
                  <a:solidFill>
                    <a:srgbClr val="0033CC"/>
                  </a:solidFill>
                  <a:latin typeface="Times New Roman" panose="02020603050405020304" pitchFamily="18" charset="0"/>
                  <a:sym typeface="Symbol" panose="05050102010706020507" pitchFamily="18" charset="2"/>
                </a:rPr>
                <a:t>1</a:t>
              </a:r>
            </a:p>
          </p:txBody>
        </p:sp>
        <p:sp>
          <p:nvSpPr>
            <p:cNvPr id="47167" name="Rectangle 20"/>
            <p:cNvSpPr/>
            <p:nvPr>
              <p:custDataLst>
                <p:tags r:id="rId61"/>
              </p:custDataLst>
            </p:nvPr>
          </p:nvSpPr>
          <p:spPr>
            <a:xfrm>
              <a:off x="2561" y="1743"/>
              <a:ext cx="92" cy="19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7168" name="Rectangle 21"/>
            <p:cNvSpPr/>
            <p:nvPr>
              <p:custDataLst>
                <p:tags r:id="rId62"/>
              </p:custDataLst>
            </p:nvPr>
          </p:nvSpPr>
          <p:spPr>
            <a:xfrm rot="-5400000">
              <a:off x="1897" y="1341"/>
              <a:ext cx="113" cy="208"/>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7169" name="Line 22"/>
            <p:cNvSpPr/>
            <p:nvPr>
              <p:custDataLst>
                <p:tags r:id="rId63"/>
              </p:custDataLst>
            </p:nvPr>
          </p:nvSpPr>
          <p:spPr>
            <a:xfrm rot="-5400000">
              <a:off x="2564" y="1653"/>
              <a:ext cx="143" cy="342"/>
            </a:xfrm>
            <a:prstGeom prst="line">
              <a:avLst/>
            </a:prstGeom>
            <a:ln w="28575" cap="flat" cmpd="sng">
              <a:solidFill>
                <a:schemeClr val="tx2"/>
              </a:solidFill>
              <a:prstDash val="solid"/>
              <a:headEnd type="none" w="med" len="med"/>
              <a:tailEnd type="stealth" w="med" len="lg"/>
            </a:ln>
          </p:spPr>
        </p:sp>
        <p:sp>
          <p:nvSpPr>
            <p:cNvPr id="47170" name="Oval 23"/>
            <p:cNvSpPr/>
            <p:nvPr>
              <p:custDataLst>
                <p:tags r:id="rId64"/>
              </p:custDataLst>
            </p:nvPr>
          </p:nvSpPr>
          <p:spPr>
            <a:xfrm>
              <a:off x="2405" y="1420"/>
              <a:ext cx="56" cy="46"/>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7171" name="Oval 24"/>
            <p:cNvSpPr/>
            <p:nvPr>
              <p:custDataLst>
                <p:tags r:id="rId65"/>
              </p:custDataLst>
            </p:nvPr>
          </p:nvSpPr>
          <p:spPr>
            <a:xfrm>
              <a:off x="2426" y="2251"/>
              <a:ext cx="56" cy="53"/>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7172" name="Rectangle 25"/>
            <p:cNvSpPr/>
            <p:nvPr>
              <p:custDataLst>
                <p:tags r:id="rId66"/>
              </p:custDataLst>
            </p:nvPr>
          </p:nvSpPr>
          <p:spPr>
            <a:xfrm>
              <a:off x="2335" y="1172"/>
              <a:ext cx="212" cy="288"/>
            </a:xfrm>
            <a:prstGeom prst="rect">
              <a:avLst/>
            </a:prstGeom>
            <a:noFill/>
            <a:ln w="9525">
              <a:noFill/>
            </a:ln>
          </p:spPr>
          <p:txBody>
            <a:bodyPr wrap="none">
              <a:spAutoFit/>
            </a:bodyPr>
            <a:lstStyle/>
            <a:p>
              <a:r>
                <a:rPr lang="en-US" altLang="zh-CN" b="1" dirty="0">
                  <a:solidFill>
                    <a:srgbClr val="996600"/>
                  </a:solidFill>
                  <a:latin typeface="Times New Roman" panose="02020603050405020304" pitchFamily="18" charset="0"/>
                </a:rPr>
                <a:t>a</a:t>
              </a:r>
            </a:p>
          </p:txBody>
        </p:sp>
        <p:sp>
          <p:nvSpPr>
            <p:cNvPr id="47173" name="Rectangle 26"/>
            <p:cNvSpPr/>
            <p:nvPr>
              <p:custDataLst>
                <p:tags r:id="rId67"/>
              </p:custDataLst>
            </p:nvPr>
          </p:nvSpPr>
          <p:spPr>
            <a:xfrm>
              <a:off x="2350" y="2261"/>
              <a:ext cx="223" cy="288"/>
            </a:xfrm>
            <a:prstGeom prst="rect">
              <a:avLst/>
            </a:prstGeom>
            <a:noFill/>
            <a:ln w="9525">
              <a:noFill/>
            </a:ln>
          </p:spPr>
          <p:txBody>
            <a:bodyPr wrap="none">
              <a:spAutoFit/>
            </a:bodyPr>
            <a:lstStyle/>
            <a:p>
              <a:r>
                <a:rPr lang="en-US" altLang="zh-CN" b="1" dirty="0">
                  <a:solidFill>
                    <a:srgbClr val="996600"/>
                  </a:solidFill>
                  <a:latin typeface="Times New Roman" panose="02020603050405020304" pitchFamily="18" charset="0"/>
                </a:rPr>
                <a:t>b</a:t>
              </a:r>
            </a:p>
          </p:txBody>
        </p:sp>
        <p:sp>
          <p:nvSpPr>
            <p:cNvPr id="47174" name="Rectangle 27"/>
            <p:cNvSpPr/>
            <p:nvPr>
              <p:custDataLst>
                <p:tags r:id="rId68"/>
              </p:custDataLst>
            </p:nvPr>
          </p:nvSpPr>
          <p:spPr>
            <a:xfrm>
              <a:off x="1529" y="1767"/>
              <a:ext cx="92" cy="19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7175" name="Rectangle 28"/>
            <p:cNvSpPr/>
            <p:nvPr>
              <p:custDataLst>
                <p:tags r:id="rId69"/>
              </p:custDataLst>
            </p:nvPr>
          </p:nvSpPr>
          <p:spPr>
            <a:xfrm>
              <a:off x="1140" y="1730"/>
              <a:ext cx="450" cy="288"/>
            </a:xfrm>
            <a:prstGeom prst="rect">
              <a:avLst/>
            </a:prstGeom>
            <a:noFill/>
            <a:ln w="9525">
              <a:noFill/>
            </a:ln>
          </p:spPr>
          <p:txBody>
            <a:bodyPr>
              <a:spAutoFit/>
            </a:bodyPr>
            <a:lstStyle/>
            <a:p>
              <a:r>
                <a:rPr lang="en-US" altLang="zh-CN" b="1" dirty="0">
                  <a:solidFill>
                    <a:srgbClr val="0033CC"/>
                  </a:solidFill>
                  <a:latin typeface="Times New Roman" panose="02020603050405020304" pitchFamily="18" charset="0"/>
                  <a:sym typeface="Symbol" panose="05050102010706020507" pitchFamily="18" charset="2"/>
                </a:rPr>
                <a:t>1</a:t>
              </a:r>
            </a:p>
          </p:txBody>
        </p:sp>
        <p:sp>
          <p:nvSpPr>
            <p:cNvPr id="47176" name="Rectangle 29"/>
            <p:cNvSpPr/>
            <p:nvPr>
              <p:custDataLst>
                <p:tags r:id="rId70"/>
              </p:custDataLst>
            </p:nvPr>
          </p:nvSpPr>
          <p:spPr>
            <a:xfrm>
              <a:off x="1752" y="1094"/>
              <a:ext cx="738" cy="288"/>
            </a:xfrm>
            <a:prstGeom prst="rect">
              <a:avLst/>
            </a:prstGeom>
            <a:noFill/>
            <a:ln w="9525">
              <a:noFill/>
            </a:ln>
          </p:spPr>
          <p:txBody>
            <a:bodyPr>
              <a:spAutoFit/>
            </a:bodyPr>
            <a:lstStyle/>
            <a:p>
              <a:r>
                <a:rPr lang="en-US" altLang="zh-CN" b="1" dirty="0">
                  <a:solidFill>
                    <a:srgbClr val="0033CC"/>
                  </a:solidFill>
                  <a:latin typeface="Times New Roman" panose="02020603050405020304" pitchFamily="18" charset="0"/>
                  <a:sym typeface="Symbol" panose="05050102010706020507" pitchFamily="18" charset="2"/>
                </a:rPr>
                <a:t>0.5</a:t>
              </a:r>
            </a:p>
          </p:txBody>
        </p:sp>
        <p:sp>
          <p:nvSpPr>
            <p:cNvPr id="47177" name="Rectangle 30"/>
            <p:cNvSpPr/>
            <p:nvPr>
              <p:custDataLst>
                <p:tags r:id="rId71"/>
              </p:custDataLst>
            </p:nvPr>
          </p:nvSpPr>
          <p:spPr>
            <a:xfrm>
              <a:off x="2232" y="1661"/>
              <a:ext cx="229" cy="327"/>
            </a:xfrm>
            <a:prstGeom prst="rect">
              <a:avLst/>
            </a:prstGeom>
            <a:noFill/>
            <a:ln w="9525">
              <a:noFill/>
            </a:ln>
          </p:spPr>
          <p:txBody>
            <a:bodyPr>
              <a:spAutoFit/>
            </a:bodyPr>
            <a:lstStyle/>
            <a:p>
              <a:r>
                <a:rPr lang="en-US" altLang="zh-CN" sz="2800" b="1" i="1" dirty="0">
                  <a:solidFill>
                    <a:schemeClr val="accent2"/>
                  </a:solidFill>
                  <a:latin typeface="Times New Roman" panose="02020603050405020304" pitchFamily="18" charset="0"/>
                </a:rPr>
                <a:t>R</a:t>
              </a:r>
            </a:p>
          </p:txBody>
        </p:sp>
      </p:grpSp>
      <p:grpSp>
        <p:nvGrpSpPr>
          <p:cNvPr id="3" name="Group 31"/>
          <p:cNvGrpSpPr/>
          <p:nvPr/>
        </p:nvGrpSpPr>
        <p:grpSpPr>
          <a:xfrm>
            <a:off x="506413" y="3296285"/>
            <a:ext cx="2414587" cy="2566988"/>
            <a:chOff x="3408" y="2396"/>
            <a:chExt cx="1521" cy="1617"/>
          </a:xfrm>
        </p:grpSpPr>
        <p:sp>
          <p:nvSpPr>
            <p:cNvPr id="47142" name="Rectangle 32"/>
            <p:cNvSpPr/>
            <p:nvPr>
              <p:custDataLst>
                <p:tags r:id="rId35"/>
              </p:custDataLst>
            </p:nvPr>
          </p:nvSpPr>
          <p:spPr>
            <a:xfrm rot="5400000">
              <a:off x="4237" y="2905"/>
              <a:ext cx="958" cy="426"/>
            </a:xfrm>
            <a:prstGeom prst="rect">
              <a:avLst/>
            </a:prstGeom>
            <a:noFill/>
            <a:ln w="9525">
              <a:noFill/>
            </a:ln>
          </p:spPr>
          <p:txBody>
            <a:bodyPr>
              <a:spAutoFit/>
            </a:bodyPr>
            <a:lstStyle/>
            <a:p>
              <a:pPr>
                <a:lnSpc>
                  <a:spcPct val="60000"/>
                </a:lnSpc>
              </a:pPr>
              <a:endParaRPr lang="zh-CN" altLang="en-US" b="1" dirty="0">
                <a:solidFill>
                  <a:srgbClr val="0033CC"/>
                </a:solidFill>
                <a:latin typeface="Times New Roman" panose="02020603050405020304" pitchFamily="18" charset="0"/>
              </a:endParaRPr>
            </a:p>
            <a:p>
              <a:pPr>
                <a:lnSpc>
                  <a:spcPct val="60000"/>
                </a:lnSpc>
              </a:pPr>
              <a:endParaRPr lang="zh-CN" altLang="en-US" b="1" baseline="-25000" dirty="0">
                <a:solidFill>
                  <a:srgbClr val="0033CC"/>
                </a:solidFill>
                <a:latin typeface="Times New Roman" panose="02020603050405020304" pitchFamily="18" charset="0"/>
              </a:endParaRPr>
            </a:p>
            <a:p>
              <a:pPr>
                <a:lnSpc>
                  <a:spcPct val="60000"/>
                </a:lnSpc>
              </a:pPr>
              <a:endParaRPr lang="zh-CN" altLang="en-US" b="1" dirty="0">
                <a:solidFill>
                  <a:srgbClr val="FF0066"/>
                </a:solidFill>
                <a:latin typeface="Times New Roman" panose="02020603050405020304" pitchFamily="18" charset="0"/>
                <a:ea typeface="Times New Roman" panose="02020603050405020304" pitchFamily="18" charset="0"/>
              </a:endParaRPr>
            </a:p>
          </p:txBody>
        </p:sp>
        <p:sp>
          <p:nvSpPr>
            <p:cNvPr id="47143" name="Line 33"/>
            <p:cNvSpPr/>
            <p:nvPr>
              <p:custDataLst>
                <p:tags r:id="rId36"/>
              </p:custDataLst>
            </p:nvPr>
          </p:nvSpPr>
          <p:spPr>
            <a:xfrm rot="5400000">
              <a:off x="4112" y="3219"/>
              <a:ext cx="1038" cy="0"/>
            </a:xfrm>
            <a:prstGeom prst="line">
              <a:avLst/>
            </a:prstGeom>
            <a:ln w="28575" cap="flat" cmpd="sng">
              <a:solidFill>
                <a:schemeClr val="tx1"/>
              </a:solidFill>
              <a:prstDash val="solid"/>
              <a:headEnd type="none" w="med" len="med"/>
              <a:tailEnd type="none" w="med" len="med"/>
            </a:ln>
          </p:spPr>
        </p:sp>
        <p:sp>
          <p:nvSpPr>
            <p:cNvPr id="47144" name="Oval 34"/>
            <p:cNvSpPr/>
            <p:nvPr>
              <p:custDataLst>
                <p:tags r:id="rId37"/>
              </p:custDataLst>
            </p:nvPr>
          </p:nvSpPr>
          <p:spPr>
            <a:xfrm rot="5400000">
              <a:off x="4606" y="2639"/>
              <a:ext cx="56" cy="56"/>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7145" name="Oval 35"/>
            <p:cNvSpPr/>
            <p:nvPr>
              <p:custDataLst>
                <p:tags r:id="rId38"/>
              </p:custDataLst>
            </p:nvPr>
          </p:nvSpPr>
          <p:spPr>
            <a:xfrm rot="5400000">
              <a:off x="4594" y="3734"/>
              <a:ext cx="56" cy="56"/>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7146" name="Line 36"/>
            <p:cNvSpPr/>
            <p:nvPr>
              <p:custDataLst>
                <p:tags r:id="rId39"/>
              </p:custDataLst>
            </p:nvPr>
          </p:nvSpPr>
          <p:spPr>
            <a:xfrm rot="-5400000" flipH="1">
              <a:off x="3281" y="3208"/>
              <a:ext cx="1118" cy="6"/>
            </a:xfrm>
            <a:prstGeom prst="line">
              <a:avLst/>
            </a:prstGeom>
            <a:ln w="28575" cap="flat" cmpd="sng">
              <a:solidFill>
                <a:schemeClr val="tx1"/>
              </a:solidFill>
              <a:prstDash val="solid"/>
              <a:headEnd type="none" w="med" len="med"/>
              <a:tailEnd type="none" w="med" len="med"/>
            </a:ln>
          </p:spPr>
        </p:sp>
        <p:sp>
          <p:nvSpPr>
            <p:cNvPr id="47147" name="Oval 37"/>
            <p:cNvSpPr/>
            <p:nvPr>
              <p:custDataLst>
                <p:tags r:id="rId40"/>
              </p:custDataLst>
            </p:nvPr>
          </p:nvSpPr>
          <p:spPr>
            <a:xfrm rot="5400000">
              <a:off x="3737" y="2869"/>
              <a:ext cx="218" cy="214"/>
            </a:xfrm>
            <a:prstGeom prst="ellipse">
              <a:avLst/>
            </a:prstGeom>
            <a:no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7148" name="Rectangle 38"/>
            <p:cNvSpPr/>
            <p:nvPr>
              <p:custDataLst>
                <p:tags r:id="rId41"/>
              </p:custDataLst>
            </p:nvPr>
          </p:nvSpPr>
          <p:spPr>
            <a:xfrm>
              <a:off x="3789" y="3318"/>
              <a:ext cx="101" cy="208"/>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7149" name="Line 39"/>
            <p:cNvSpPr/>
            <p:nvPr>
              <p:custDataLst>
                <p:tags r:id="rId42"/>
              </p:custDataLst>
            </p:nvPr>
          </p:nvSpPr>
          <p:spPr>
            <a:xfrm rot="5400000">
              <a:off x="4228" y="2266"/>
              <a:ext cx="0" cy="777"/>
            </a:xfrm>
            <a:prstGeom prst="line">
              <a:avLst/>
            </a:prstGeom>
            <a:ln w="28575" cap="flat" cmpd="sng">
              <a:solidFill>
                <a:schemeClr val="tx1"/>
              </a:solidFill>
              <a:prstDash val="solid"/>
              <a:headEnd type="none" w="med" len="med"/>
              <a:tailEnd type="none" w="med" len="med"/>
            </a:ln>
          </p:spPr>
        </p:sp>
        <p:sp>
          <p:nvSpPr>
            <p:cNvPr id="47150" name="Line 40"/>
            <p:cNvSpPr/>
            <p:nvPr>
              <p:custDataLst>
                <p:tags r:id="rId43"/>
              </p:custDataLst>
            </p:nvPr>
          </p:nvSpPr>
          <p:spPr>
            <a:xfrm rot="5400000">
              <a:off x="4224" y="3363"/>
              <a:ext cx="0" cy="788"/>
            </a:xfrm>
            <a:prstGeom prst="line">
              <a:avLst/>
            </a:prstGeom>
            <a:ln w="28575" cap="flat" cmpd="sng">
              <a:solidFill>
                <a:schemeClr val="tx1"/>
              </a:solidFill>
              <a:prstDash val="solid"/>
              <a:headEnd type="none" w="med" len="med"/>
              <a:tailEnd type="none" w="med" len="med"/>
            </a:ln>
          </p:spPr>
        </p:sp>
        <p:sp>
          <p:nvSpPr>
            <p:cNvPr id="47151" name="Rectangle 41"/>
            <p:cNvSpPr/>
            <p:nvPr>
              <p:custDataLst>
                <p:tags r:id="rId44"/>
              </p:custDataLst>
            </p:nvPr>
          </p:nvSpPr>
          <p:spPr>
            <a:xfrm>
              <a:off x="4589" y="3135"/>
              <a:ext cx="92" cy="19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7152" name="Line 42"/>
            <p:cNvSpPr/>
            <p:nvPr>
              <p:custDataLst>
                <p:tags r:id="rId45"/>
              </p:custDataLst>
            </p:nvPr>
          </p:nvSpPr>
          <p:spPr>
            <a:xfrm rot="-5400000">
              <a:off x="4592" y="3045"/>
              <a:ext cx="143" cy="342"/>
            </a:xfrm>
            <a:prstGeom prst="line">
              <a:avLst/>
            </a:prstGeom>
            <a:ln w="28575" cap="flat" cmpd="sng">
              <a:solidFill>
                <a:schemeClr val="tx2"/>
              </a:solidFill>
              <a:prstDash val="solid"/>
              <a:headEnd type="none" w="med" len="med"/>
              <a:tailEnd type="stealth" w="med" len="lg"/>
            </a:ln>
          </p:spPr>
        </p:sp>
        <p:sp>
          <p:nvSpPr>
            <p:cNvPr id="47153" name="Rectangle 43"/>
            <p:cNvSpPr/>
            <p:nvPr>
              <p:custDataLst>
                <p:tags r:id="rId46"/>
              </p:custDataLst>
            </p:nvPr>
          </p:nvSpPr>
          <p:spPr>
            <a:xfrm>
              <a:off x="4459" y="2396"/>
              <a:ext cx="212" cy="288"/>
            </a:xfrm>
            <a:prstGeom prst="rect">
              <a:avLst/>
            </a:prstGeom>
            <a:noFill/>
            <a:ln w="9525">
              <a:noFill/>
            </a:ln>
          </p:spPr>
          <p:txBody>
            <a:bodyPr wrap="none">
              <a:spAutoFit/>
            </a:bodyPr>
            <a:lstStyle/>
            <a:p>
              <a:r>
                <a:rPr lang="en-US" altLang="zh-CN" b="1" dirty="0">
                  <a:solidFill>
                    <a:srgbClr val="996600"/>
                  </a:solidFill>
                  <a:latin typeface="Times New Roman" panose="02020603050405020304" pitchFamily="18" charset="0"/>
                </a:rPr>
                <a:t>a</a:t>
              </a:r>
            </a:p>
          </p:txBody>
        </p:sp>
        <p:sp>
          <p:nvSpPr>
            <p:cNvPr id="47154" name="Rectangle 44"/>
            <p:cNvSpPr/>
            <p:nvPr>
              <p:custDataLst>
                <p:tags r:id="rId47"/>
              </p:custDataLst>
            </p:nvPr>
          </p:nvSpPr>
          <p:spPr>
            <a:xfrm>
              <a:off x="4450" y="3725"/>
              <a:ext cx="223" cy="288"/>
            </a:xfrm>
            <a:prstGeom prst="rect">
              <a:avLst/>
            </a:prstGeom>
            <a:noFill/>
            <a:ln w="9525">
              <a:noFill/>
            </a:ln>
          </p:spPr>
          <p:txBody>
            <a:bodyPr wrap="none">
              <a:spAutoFit/>
            </a:bodyPr>
            <a:lstStyle/>
            <a:p>
              <a:r>
                <a:rPr lang="en-US" altLang="zh-CN" b="1" dirty="0">
                  <a:solidFill>
                    <a:srgbClr val="996600"/>
                  </a:solidFill>
                  <a:latin typeface="Times New Roman" panose="02020603050405020304" pitchFamily="18" charset="0"/>
                </a:rPr>
                <a:t>b</a:t>
              </a:r>
            </a:p>
          </p:txBody>
        </p:sp>
        <p:sp>
          <p:nvSpPr>
            <p:cNvPr id="47155" name="Rectangle 45"/>
            <p:cNvSpPr/>
            <p:nvPr>
              <p:custDataLst>
                <p:tags r:id="rId48"/>
              </p:custDataLst>
            </p:nvPr>
          </p:nvSpPr>
          <p:spPr>
            <a:xfrm>
              <a:off x="4260" y="3053"/>
              <a:ext cx="229" cy="327"/>
            </a:xfrm>
            <a:prstGeom prst="rect">
              <a:avLst/>
            </a:prstGeom>
            <a:noFill/>
            <a:ln w="9525">
              <a:noFill/>
            </a:ln>
          </p:spPr>
          <p:txBody>
            <a:bodyPr>
              <a:spAutoFit/>
            </a:bodyPr>
            <a:lstStyle/>
            <a:p>
              <a:r>
                <a:rPr lang="en-US" altLang="zh-CN" sz="2800" b="1" i="1" dirty="0">
                  <a:solidFill>
                    <a:schemeClr val="accent2"/>
                  </a:solidFill>
                  <a:latin typeface="Times New Roman" panose="02020603050405020304" pitchFamily="18" charset="0"/>
                </a:rPr>
                <a:t>R</a:t>
              </a:r>
            </a:p>
          </p:txBody>
        </p:sp>
        <p:sp>
          <p:nvSpPr>
            <p:cNvPr id="47156" name="Rectangle 46"/>
            <p:cNvSpPr/>
            <p:nvPr>
              <p:custDataLst>
                <p:tags r:id="rId49"/>
              </p:custDataLst>
            </p:nvPr>
          </p:nvSpPr>
          <p:spPr>
            <a:xfrm>
              <a:off x="3408" y="2925"/>
              <a:ext cx="456" cy="196"/>
            </a:xfrm>
            <a:prstGeom prst="rect">
              <a:avLst/>
            </a:prstGeom>
            <a:noFill/>
            <a:ln w="9525">
              <a:noFill/>
            </a:ln>
          </p:spPr>
          <p:txBody>
            <a:bodyPr>
              <a:spAutoFit/>
            </a:bodyPr>
            <a:lstStyle/>
            <a:p>
              <a:pPr>
                <a:lnSpc>
                  <a:spcPct val="60000"/>
                </a:lnSpc>
                <a:spcBef>
                  <a:spcPct val="50000"/>
                </a:spcBef>
              </a:pPr>
              <a:r>
                <a:rPr lang="en-US" altLang="zh-CN" b="1" dirty="0">
                  <a:solidFill>
                    <a:srgbClr val="0033CC"/>
                  </a:solidFill>
                  <a:latin typeface="Times New Roman" panose="02020603050405020304" pitchFamily="18" charset="0"/>
                </a:rPr>
                <a:t>3V</a:t>
              </a:r>
              <a:endParaRPr lang="en-US" altLang="zh-CN" b="1" baseline="-25000" dirty="0">
                <a:solidFill>
                  <a:srgbClr val="0033CC"/>
                </a:solidFill>
                <a:latin typeface="Times New Roman" panose="02020603050405020304" pitchFamily="18" charset="0"/>
              </a:endParaRPr>
            </a:p>
          </p:txBody>
        </p:sp>
        <p:sp>
          <p:nvSpPr>
            <p:cNvPr id="47157" name="Rectangle 47"/>
            <p:cNvSpPr/>
            <p:nvPr>
              <p:custDataLst>
                <p:tags r:id="rId50"/>
              </p:custDataLst>
            </p:nvPr>
          </p:nvSpPr>
          <p:spPr>
            <a:xfrm>
              <a:off x="3636" y="2712"/>
              <a:ext cx="225" cy="196"/>
            </a:xfrm>
            <a:prstGeom prst="rect">
              <a:avLst/>
            </a:prstGeom>
            <a:noFill/>
            <a:ln w="9525">
              <a:noFill/>
            </a:ln>
          </p:spPr>
          <p:txBody>
            <a:bodyPr wrap="none">
              <a:spAutoFit/>
            </a:bodyPr>
            <a:lstStyle/>
            <a:p>
              <a:pPr>
                <a:lnSpc>
                  <a:spcPct val="60000"/>
                </a:lnSpc>
                <a:spcBef>
                  <a:spcPct val="50000"/>
                </a:spcBef>
              </a:pPr>
              <a:r>
                <a:rPr lang="en-US" altLang="zh-CN" b="1" dirty="0">
                  <a:solidFill>
                    <a:srgbClr val="FF0066"/>
                  </a:solidFill>
                  <a:latin typeface="Times New Roman" panose="02020603050405020304" pitchFamily="18" charset="0"/>
                </a:rPr>
                <a:t>+</a:t>
              </a:r>
            </a:p>
          </p:txBody>
        </p:sp>
        <p:sp>
          <p:nvSpPr>
            <p:cNvPr id="47158" name="Rectangle 48"/>
            <p:cNvSpPr/>
            <p:nvPr>
              <p:custDataLst>
                <p:tags r:id="rId51"/>
              </p:custDataLst>
            </p:nvPr>
          </p:nvSpPr>
          <p:spPr>
            <a:xfrm>
              <a:off x="3612" y="3120"/>
              <a:ext cx="260" cy="196"/>
            </a:xfrm>
            <a:prstGeom prst="rect">
              <a:avLst/>
            </a:prstGeom>
            <a:noFill/>
            <a:ln w="9525">
              <a:noFill/>
            </a:ln>
          </p:spPr>
          <p:txBody>
            <a:bodyPr wrap="none">
              <a:spAutoFit/>
            </a:bodyPr>
            <a:lstStyle/>
            <a:p>
              <a:pPr>
                <a:lnSpc>
                  <a:spcPct val="60000"/>
                </a:lnSpc>
                <a:spcBef>
                  <a:spcPct val="50000"/>
                </a:spcBef>
              </a:pPr>
              <a:r>
                <a:rPr lang="zh-CN" altLang="en-US" b="1" dirty="0">
                  <a:solidFill>
                    <a:srgbClr val="FF0066"/>
                  </a:solidFill>
                  <a:latin typeface="Times New Roman" panose="02020603050405020304" pitchFamily="18" charset="0"/>
                  <a:cs typeface="Times New Roman" panose="02020603050405020304" pitchFamily="18" charset="0"/>
                </a:rPr>
                <a:t> </a:t>
              </a:r>
              <a:r>
                <a:rPr lang="en-US" altLang="zh-CN" b="1" dirty="0">
                  <a:solidFill>
                    <a:srgbClr val="FF0066"/>
                  </a:solidFill>
                  <a:latin typeface="Times New Roman" panose="02020603050405020304" pitchFamily="18" charset="0"/>
                  <a:cs typeface="Times New Roman" panose="02020603050405020304" pitchFamily="18" charset="0"/>
                </a:rPr>
                <a:t>–</a:t>
              </a:r>
              <a:endParaRPr lang="en-US" altLang="zh-CN" b="1" dirty="0">
                <a:solidFill>
                  <a:srgbClr val="FF0066"/>
                </a:solidFill>
                <a:latin typeface="Times New Roman" panose="02020603050405020304" pitchFamily="18" charset="0"/>
                <a:ea typeface="Times New Roman" panose="02020603050405020304" pitchFamily="18" charset="0"/>
              </a:endParaRPr>
            </a:p>
          </p:txBody>
        </p:sp>
        <p:graphicFrame>
          <p:nvGraphicFramePr>
            <p:cNvPr id="47113" name="Object 49"/>
            <p:cNvGraphicFramePr/>
            <p:nvPr>
              <p:custDataLst>
                <p:tags r:id="rId52"/>
              </p:custDataLst>
            </p:nvPr>
          </p:nvGraphicFramePr>
          <p:xfrm>
            <a:off x="3538" y="3359"/>
            <a:ext cx="201" cy="157"/>
          </p:xfrm>
          <a:graphic>
            <a:graphicData uri="http://schemas.openxmlformats.org/presentationml/2006/ole">
              <mc:AlternateContent xmlns:mc="http://schemas.openxmlformats.org/markup-compatibility/2006">
                <mc:Choice xmlns:v="urn:schemas-microsoft-com:vml" Requires="v">
                  <p:oleObj spid="_x0000_s50249" r:id="rId86" imgW="405765" imgH="317500" progId="Equation.3">
                    <p:embed/>
                  </p:oleObj>
                </mc:Choice>
                <mc:Fallback>
                  <p:oleObj r:id="rId86" imgW="405765" imgH="317500" progId="Equation.3">
                    <p:embed/>
                    <p:pic>
                      <p:nvPicPr>
                        <p:cNvPr id="0" name="图片 3114"/>
                        <p:cNvPicPr/>
                        <p:nvPr/>
                      </p:nvPicPr>
                      <p:blipFill>
                        <a:blip r:embed="rId87">
                          <a:clrChange>
                            <a:clrFrom>
                              <a:srgbClr val="000000"/>
                            </a:clrFrom>
                            <a:clrTo>
                              <a:srgbClr val="333399"/>
                            </a:clrTo>
                          </a:clrChange>
                        </a:blip>
                        <a:stretch>
                          <a:fillRect/>
                        </a:stretch>
                      </p:blipFill>
                      <p:spPr>
                        <a:xfrm>
                          <a:off x="3538" y="3359"/>
                          <a:ext cx="201" cy="157"/>
                        </a:xfrm>
                        <a:prstGeom prst="rect">
                          <a:avLst/>
                        </a:prstGeom>
                        <a:noFill/>
                        <a:ln w="38100">
                          <a:noFill/>
                          <a:miter/>
                        </a:ln>
                      </p:spPr>
                    </p:pic>
                  </p:oleObj>
                </mc:Fallback>
              </mc:AlternateContent>
            </a:graphicData>
          </a:graphic>
        </p:graphicFrame>
        <p:sp>
          <p:nvSpPr>
            <p:cNvPr id="47159" name="Rectangle 50"/>
            <p:cNvSpPr/>
            <p:nvPr>
              <p:custDataLst>
                <p:tags r:id="rId53"/>
              </p:custDataLst>
            </p:nvPr>
          </p:nvSpPr>
          <p:spPr>
            <a:xfrm>
              <a:off x="4096" y="2685"/>
              <a:ext cx="184" cy="288"/>
            </a:xfrm>
            <a:prstGeom prst="rect">
              <a:avLst/>
            </a:prstGeom>
            <a:noFill/>
            <a:ln w="9525">
              <a:noFill/>
            </a:ln>
          </p:spPr>
          <p:txBody>
            <a:bodyPr>
              <a:spAutoFit/>
            </a:bodyPr>
            <a:lstStyle/>
            <a:p>
              <a:r>
                <a:rPr lang="en-US" altLang="zh-CN" b="1" i="1" dirty="0">
                  <a:solidFill>
                    <a:srgbClr val="FF0066"/>
                  </a:solidFill>
                  <a:latin typeface="Times New Roman" panose="02020603050405020304" pitchFamily="18" charset="0"/>
                  <a:sym typeface="Symbol" panose="05050102010706020507" pitchFamily="18" charset="2"/>
                </a:rPr>
                <a:t>I</a:t>
              </a:r>
            </a:p>
          </p:txBody>
        </p:sp>
        <p:sp>
          <p:nvSpPr>
            <p:cNvPr id="47160" name="Line 51"/>
            <p:cNvSpPr/>
            <p:nvPr>
              <p:custDataLst>
                <p:tags r:id="rId54"/>
              </p:custDataLst>
            </p:nvPr>
          </p:nvSpPr>
          <p:spPr>
            <a:xfrm rot="5400000" flipV="1">
              <a:off x="4202" y="2567"/>
              <a:ext cx="0" cy="162"/>
            </a:xfrm>
            <a:prstGeom prst="line">
              <a:avLst/>
            </a:prstGeom>
            <a:ln w="28575" cap="flat" cmpd="sng">
              <a:solidFill>
                <a:srgbClr val="FF0066"/>
              </a:solidFill>
              <a:prstDash val="solid"/>
              <a:headEnd type="none" w="med" len="med"/>
              <a:tailEnd type="stealth" w="med" len="lg"/>
            </a:ln>
          </p:spPr>
        </p:sp>
      </p:grpSp>
      <p:grpSp>
        <p:nvGrpSpPr>
          <p:cNvPr id="4" name="Group 52"/>
          <p:cNvGrpSpPr/>
          <p:nvPr/>
        </p:nvGrpSpPr>
        <p:grpSpPr>
          <a:xfrm>
            <a:off x="4356100" y="1183323"/>
            <a:ext cx="4021138" cy="2309812"/>
            <a:chOff x="2796" y="830"/>
            <a:chExt cx="2533" cy="1455"/>
          </a:xfrm>
        </p:grpSpPr>
        <p:sp>
          <p:nvSpPr>
            <p:cNvPr id="47125" name="Line 53"/>
            <p:cNvSpPr/>
            <p:nvPr>
              <p:custDataLst>
                <p:tags r:id="rId18"/>
              </p:custDataLst>
            </p:nvPr>
          </p:nvSpPr>
          <p:spPr>
            <a:xfrm rot="-5400000">
              <a:off x="4916" y="1395"/>
              <a:ext cx="137" cy="324"/>
            </a:xfrm>
            <a:prstGeom prst="line">
              <a:avLst/>
            </a:prstGeom>
            <a:ln w="28575" cap="flat" cmpd="sng">
              <a:solidFill>
                <a:schemeClr val="tx2"/>
              </a:solidFill>
              <a:prstDash val="solid"/>
              <a:headEnd type="none" w="med" len="med"/>
              <a:tailEnd type="stealth" w="med" len="lg"/>
            </a:ln>
          </p:spPr>
        </p:sp>
        <p:sp>
          <p:nvSpPr>
            <p:cNvPr id="47126" name="Rectangle 54"/>
            <p:cNvSpPr/>
            <p:nvPr>
              <p:custDataLst>
                <p:tags r:id="rId19"/>
              </p:custDataLst>
            </p:nvPr>
          </p:nvSpPr>
          <p:spPr>
            <a:xfrm>
              <a:off x="3240" y="1175"/>
              <a:ext cx="1703" cy="848"/>
            </a:xfrm>
            <a:prstGeom prst="rect">
              <a:avLst/>
            </a:prstGeom>
            <a:noFill/>
            <a:ln w="2857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7127" name="Line 55"/>
            <p:cNvSpPr/>
            <p:nvPr>
              <p:custDataLst>
                <p:tags r:id="rId20"/>
              </p:custDataLst>
            </p:nvPr>
          </p:nvSpPr>
          <p:spPr>
            <a:xfrm>
              <a:off x="3918" y="1186"/>
              <a:ext cx="0" cy="837"/>
            </a:xfrm>
            <a:prstGeom prst="line">
              <a:avLst/>
            </a:prstGeom>
            <a:ln w="28575" cap="flat" cmpd="sng">
              <a:solidFill>
                <a:schemeClr val="tx1"/>
              </a:solidFill>
              <a:prstDash val="solid"/>
              <a:headEnd type="none" w="med" len="med"/>
              <a:tailEnd type="none" w="med" len="med"/>
            </a:ln>
          </p:spPr>
        </p:sp>
        <p:sp>
          <p:nvSpPr>
            <p:cNvPr id="47128" name="Oval 56"/>
            <p:cNvSpPr/>
            <p:nvPr>
              <p:custDataLst>
                <p:tags r:id="rId21"/>
              </p:custDataLst>
            </p:nvPr>
          </p:nvSpPr>
          <p:spPr>
            <a:xfrm>
              <a:off x="3149" y="1470"/>
              <a:ext cx="195" cy="238"/>
            </a:xfrm>
            <a:prstGeom prst="ellipse">
              <a:avLst/>
            </a:prstGeom>
            <a:no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7129" name="Rectangle 57"/>
            <p:cNvSpPr/>
            <p:nvPr>
              <p:custDataLst>
                <p:tags r:id="rId22"/>
              </p:custDataLst>
            </p:nvPr>
          </p:nvSpPr>
          <p:spPr>
            <a:xfrm rot="-5400000">
              <a:off x="3507" y="1079"/>
              <a:ext cx="104" cy="20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7130" name="Rectangle 58"/>
            <p:cNvSpPr/>
            <p:nvPr>
              <p:custDataLst>
                <p:tags r:id="rId23"/>
              </p:custDataLst>
            </p:nvPr>
          </p:nvSpPr>
          <p:spPr>
            <a:xfrm>
              <a:off x="2796" y="1354"/>
              <a:ext cx="577" cy="472"/>
            </a:xfrm>
            <a:prstGeom prst="rect">
              <a:avLst/>
            </a:prstGeom>
            <a:noFill/>
            <a:ln w="9525">
              <a:noFill/>
            </a:ln>
          </p:spPr>
          <p:txBody>
            <a:bodyPr>
              <a:spAutoFit/>
            </a:bodyPr>
            <a:lstStyle/>
            <a:p>
              <a:pPr>
                <a:lnSpc>
                  <a:spcPct val="60000"/>
                </a:lnSpc>
              </a:pPr>
              <a:r>
                <a:rPr lang="zh-CN" altLang="en-US" b="1" dirty="0">
                  <a:solidFill>
                    <a:srgbClr val="FF0066"/>
                  </a:solidFill>
                  <a:latin typeface="Times New Roman" panose="02020603050405020304" pitchFamily="18" charset="0"/>
                </a:rPr>
                <a:t>   </a:t>
              </a:r>
              <a:r>
                <a:rPr lang="en-US" altLang="zh-CN" b="1" dirty="0">
                  <a:solidFill>
                    <a:srgbClr val="FF0066"/>
                  </a:solidFill>
                  <a:latin typeface="Times New Roman" panose="02020603050405020304" pitchFamily="18" charset="0"/>
                </a:rPr>
                <a:t>+</a:t>
              </a:r>
            </a:p>
            <a:p>
              <a:pPr>
                <a:lnSpc>
                  <a:spcPct val="60000"/>
                </a:lnSpc>
              </a:pPr>
              <a:r>
                <a:rPr lang="en-US" altLang="zh-CN" b="1" dirty="0">
                  <a:solidFill>
                    <a:srgbClr val="FF0066"/>
                  </a:solidFill>
                  <a:latin typeface="Times New Roman" panose="02020603050405020304" pitchFamily="18" charset="0"/>
                </a:rPr>
                <a:t> </a:t>
              </a:r>
              <a:r>
                <a:rPr lang="en-US" altLang="zh-CN" b="1" dirty="0">
                  <a:solidFill>
                    <a:srgbClr val="0033CC"/>
                  </a:solidFill>
                  <a:latin typeface="Times New Roman" panose="02020603050405020304" pitchFamily="18" charset="0"/>
                </a:rPr>
                <a:t>6V</a:t>
              </a:r>
              <a:endParaRPr lang="en-US" altLang="zh-CN" b="1" baseline="-25000" dirty="0">
                <a:solidFill>
                  <a:srgbClr val="0033CC"/>
                </a:solidFill>
                <a:latin typeface="Times New Roman" panose="02020603050405020304" pitchFamily="18" charset="0"/>
              </a:endParaRPr>
            </a:p>
            <a:p>
              <a:pPr>
                <a:lnSpc>
                  <a:spcPct val="60000"/>
                </a:lnSpc>
              </a:pPr>
              <a:r>
                <a:rPr lang="en-US" altLang="zh-CN" b="1" dirty="0">
                  <a:solidFill>
                    <a:srgbClr val="FF0066"/>
                  </a:solidFill>
                  <a:latin typeface="Times New Roman" panose="02020603050405020304" pitchFamily="18" charset="0"/>
                  <a:cs typeface="Times New Roman" panose="02020603050405020304" pitchFamily="18" charset="0"/>
                </a:rPr>
                <a:t>   –</a:t>
              </a:r>
              <a:endParaRPr lang="en-US" altLang="zh-CN" b="1" dirty="0">
                <a:solidFill>
                  <a:srgbClr val="FF0066"/>
                </a:solidFill>
                <a:latin typeface="Times New Roman" panose="02020603050405020304" pitchFamily="18" charset="0"/>
                <a:ea typeface="Times New Roman" panose="02020603050405020304" pitchFamily="18" charset="0"/>
              </a:endParaRPr>
            </a:p>
          </p:txBody>
        </p:sp>
        <p:sp>
          <p:nvSpPr>
            <p:cNvPr id="47131" name="Rectangle 59"/>
            <p:cNvSpPr/>
            <p:nvPr>
              <p:custDataLst>
                <p:tags r:id="rId24"/>
              </p:custDataLst>
            </p:nvPr>
          </p:nvSpPr>
          <p:spPr>
            <a:xfrm>
              <a:off x="3360" y="830"/>
              <a:ext cx="450" cy="288"/>
            </a:xfrm>
            <a:prstGeom prst="rect">
              <a:avLst/>
            </a:prstGeom>
            <a:noFill/>
            <a:ln w="9525">
              <a:noFill/>
            </a:ln>
          </p:spPr>
          <p:txBody>
            <a:bodyPr>
              <a:spAutoFit/>
            </a:bodyPr>
            <a:lstStyle/>
            <a:p>
              <a:r>
                <a:rPr lang="en-US" altLang="zh-CN" b="1" dirty="0">
                  <a:solidFill>
                    <a:srgbClr val="0033CC"/>
                  </a:solidFill>
                  <a:latin typeface="Times New Roman" panose="02020603050405020304" pitchFamily="18" charset="0"/>
                  <a:sym typeface="Symbol" panose="05050102010706020507" pitchFamily="18" charset="2"/>
                </a:rPr>
                <a:t>1</a:t>
              </a:r>
            </a:p>
          </p:txBody>
        </p:sp>
        <p:sp>
          <p:nvSpPr>
            <p:cNvPr id="47132" name="Rectangle 60"/>
            <p:cNvSpPr/>
            <p:nvPr>
              <p:custDataLst>
                <p:tags r:id="rId25"/>
              </p:custDataLst>
            </p:nvPr>
          </p:nvSpPr>
          <p:spPr>
            <a:xfrm>
              <a:off x="4901" y="1479"/>
              <a:ext cx="92" cy="19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7133" name="Rectangle 61"/>
            <p:cNvSpPr/>
            <p:nvPr>
              <p:custDataLst>
                <p:tags r:id="rId26"/>
              </p:custDataLst>
            </p:nvPr>
          </p:nvSpPr>
          <p:spPr>
            <a:xfrm rot="-5400000">
              <a:off x="4237" y="1077"/>
              <a:ext cx="113" cy="208"/>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7134" name="Oval 62"/>
            <p:cNvSpPr/>
            <p:nvPr>
              <p:custDataLst>
                <p:tags r:id="rId27"/>
              </p:custDataLst>
            </p:nvPr>
          </p:nvSpPr>
          <p:spPr>
            <a:xfrm>
              <a:off x="4757" y="1156"/>
              <a:ext cx="56" cy="46"/>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7135" name="Oval 63"/>
            <p:cNvSpPr/>
            <p:nvPr>
              <p:custDataLst>
                <p:tags r:id="rId28"/>
              </p:custDataLst>
            </p:nvPr>
          </p:nvSpPr>
          <p:spPr>
            <a:xfrm>
              <a:off x="4754" y="1987"/>
              <a:ext cx="56" cy="53"/>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7136" name="Rectangle 64"/>
            <p:cNvSpPr/>
            <p:nvPr>
              <p:custDataLst>
                <p:tags r:id="rId29"/>
              </p:custDataLst>
            </p:nvPr>
          </p:nvSpPr>
          <p:spPr>
            <a:xfrm>
              <a:off x="4663" y="884"/>
              <a:ext cx="212" cy="288"/>
            </a:xfrm>
            <a:prstGeom prst="rect">
              <a:avLst/>
            </a:prstGeom>
            <a:noFill/>
            <a:ln w="9525">
              <a:noFill/>
            </a:ln>
          </p:spPr>
          <p:txBody>
            <a:bodyPr wrap="none">
              <a:spAutoFit/>
            </a:bodyPr>
            <a:lstStyle/>
            <a:p>
              <a:r>
                <a:rPr lang="en-US" altLang="zh-CN" b="1" dirty="0">
                  <a:solidFill>
                    <a:srgbClr val="996600"/>
                  </a:solidFill>
                  <a:latin typeface="Times New Roman" panose="02020603050405020304" pitchFamily="18" charset="0"/>
                </a:rPr>
                <a:t>a</a:t>
              </a:r>
            </a:p>
          </p:txBody>
        </p:sp>
        <p:sp>
          <p:nvSpPr>
            <p:cNvPr id="47137" name="Rectangle 65"/>
            <p:cNvSpPr/>
            <p:nvPr>
              <p:custDataLst>
                <p:tags r:id="rId30"/>
              </p:custDataLst>
            </p:nvPr>
          </p:nvSpPr>
          <p:spPr>
            <a:xfrm>
              <a:off x="4666" y="1997"/>
              <a:ext cx="223" cy="288"/>
            </a:xfrm>
            <a:prstGeom prst="rect">
              <a:avLst/>
            </a:prstGeom>
            <a:noFill/>
            <a:ln w="9525">
              <a:noFill/>
            </a:ln>
          </p:spPr>
          <p:txBody>
            <a:bodyPr wrap="none">
              <a:spAutoFit/>
            </a:bodyPr>
            <a:lstStyle/>
            <a:p>
              <a:r>
                <a:rPr lang="en-US" altLang="zh-CN" b="1" dirty="0">
                  <a:solidFill>
                    <a:srgbClr val="996600"/>
                  </a:solidFill>
                  <a:latin typeface="Times New Roman" panose="02020603050405020304" pitchFamily="18" charset="0"/>
                </a:rPr>
                <a:t>b</a:t>
              </a:r>
            </a:p>
          </p:txBody>
        </p:sp>
        <p:sp>
          <p:nvSpPr>
            <p:cNvPr id="47138" name="Rectangle 66"/>
            <p:cNvSpPr/>
            <p:nvPr>
              <p:custDataLst>
                <p:tags r:id="rId31"/>
              </p:custDataLst>
            </p:nvPr>
          </p:nvSpPr>
          <p:spPr>
            <a:xfrm>
              <a:off x="3869" y="1503"/>
              <a:ext cx="92" cy="19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7139" name="Rectangle 67"/>
            <p:cNvSpPr/>
            <p:nvPr>
              <p:custDataLst>
                <p:tags r:id="rId32"/>
              </p:custDataLst>
            </p:nvPr>
          </p:nvSpPr>
          <p:spPr>
            <a:xfrm>
              <a:off x="3480" y="1466"/>
              <a:ext cx="450" cy="288"/>
            </a:xfrm>
            <a:prstGeom prst="rect">
              <a:avLst/>
            </a:prstGeom>
            <a:noFill/>
            <a:ln w="9525">
              <a:noFill/>
            </a:ln>
          </p:spPr>
          <p:txBody>
            <a:bodyPr>
              <a:spAutoFit/>
            </a:bodyPr>
            <a:lstStyle/>
            <a:p>
              <a:r>
                <a:rPr lang="en-US" altLang="zh-CN" b="1" dirty="0">
                  <a:solidFill>
                    <a:srgbClr val="0033CC"/>
                  </a:solidFill>
                  <a:latin typeface="Times New Roman" panose="02020603050405020304" pitchFamily="18" charset="0"/>
                  <a:sym typeface="Symbol" panose="05050102010706020507" pitchFamily="18" charset="2"/>
                </a:rPr>
                <a:t>1</a:t>
              </a:r>
            </a:p>
          </p:txBody>
        </p:sp>
        <p:sp>
          <p:nvSpPr>
            <p:cNvPr id="47140" name="Rectangle 68"/>
            <p:cNvSpPr/>
            <p:nvPr>
              <p:custDataLst>
                <p:tags r:id="rId33"/>
              </p:custDataLst>
            </p:nvPr>
          </p:nvSpPr>
          <p:spPr>
            <a:xfrm>
              <a:off x="4092" y="830"/>
              <a:ext cx="738" cy="288"/>
            </a:xfrm>
            <a:prstGeom prst="rect">
              <a:avLst/>
            </a:prstGeom>
            <a:noFill/>
            <a:ln w="9525">
              <a:noFill/>
            </a:ln>
          </p:spPr>
          <p:txBody>
            <a:bodyPr>
              <a:spAutoFit/>
            </a:bodyPr>
            <a:lstStyle/>
            <a:p>
              <a:r>
                <a:rPr lang="en-US" altLang="zh-CN" b="1" dirty="0">
                  <a:solidFill>
                    <a:srgbClr val="0033CC"/>
                  </a:solidFill>
                  <a:latin typeface="Times New Roman" panose="02020603050405020304" pitchFamily="18" charset="0"/>
                  <a:sym typeface="Symbol" panose="05050102010706020507" pitchFamily="18" charset="2"/>
                </a:rPr>
                <a:t>0.5</a:t>
              </a:r>
            </a:p>
          </p:txBody>
        </p:sp>
        <p:sp>
          <p:nvSpPr>
            <p:cNvPr id="47141" name="Rectangle 69"/>
            <p:cNvSpPr/>
            <p:nvPr>
              <p:custDataLst>
                <p:tags r:id="rId34"/>
              </p:custDataLst>
            </p:nvPr>
          </p:nvSpPr>
          <p:spPr>
            <a:xfrm>
              <a:off x="5100" y="1397"/>
              <a:ext cx="229" cy="327"/>
            </a:xfrm>
            <a:prstGeom prst="rect">
              <a:avLst/>
            </a:prstGeom>
            <a:noFill/>
            <a:ln w="9525">
              <a:noFill/>
            </a:ln>
          </p:spPr>
          <p:txBody>
            <a:bodyPr>
              <a:spAutoFit/>
            </a:bodyPr>
            <a:lstStyle/>
            <a:p>
              <a:r>
                <a:rPr lang="en-US" altLang="zh-CN" sz="2800" b="1" i="1" dirty="0">
                  <a:solidFill>
                    <a:schemeClr val="accent2"/>
                  </a:solidFill>
                  <a:latin typeface="Times New Roman" panose="02020603050405020304" pitchFamily="18" charset="0"/>
                </a:rPr>
                <a:t>R</a:t>
              </a:r>
            </a:p>
          </p:txBody>
        </p:sp>
      </p:grpSp>
      <p:sp>
        <p:nvSpPr>
          <p:cNvPr id="112710" name="Rectangle 70"/>
          <p:cNvSpPr/>
          <p:nvPr>
            <p:custDataLst>
              <p:tags r:id="rId14"/>
            </p:custDataLst>
          </p:nvPr>
        </p:nvSpPr>
        <p:spPr>
          <a:xfrm>
            <a:off x="7524750" y="1688148"/>
            <a:ext cx="1063625" cy="1485900"/>
          </a:xfrm>
          <a:prstGeom prst="rect">
            <a:avLst/>
          </a:prstGeom>
          <a:solidFill>
            <a:srgbClr val="EFF9FF"/>
          </a:solidFill>
          <a:ln w="9525">
            <a:noFill/>
          </a:ln>
        </p:spPr>
        <p:txBody>
          <a:bodyPr wrap="none" anchor="ctr" anchorCtr="0"/>
          <a:lstStyle/>
          <a:p>
            <a:endParaRPr lang="zh-CN" altLang="en-US" dirty="0">
              <a:latin typeface="Times New Roman" panose="02020603050405020304" pitchFamily="18" charset="0"/>
            </a:endParaRPr>
          </a:p>
        </p:txBody>
      </p:sp>
      <p:grpSp>
        <p:nvGrpSpPr>
          <p:cNvPr id="5" name="Group 71"/>
          <p:cNvGrpSpPr/>
          <p:nvPr/>
        </p:nvGrpSpPr>
        <p:grpSpPr>
          <a:xfrm>
            <a:off x="7389813" y="1950085"/>
            <a:ext cx="566737" cy="962025"/>
            <a:chOff x="1940" y="3353"/>
            <a:chExt cx="357" cy="606"/>
          </a:xfrm>
        </p:grpSpPr>
        <p:sp>
          <p:nvSpPr>
            <p:cNvPr id="47124" name="Line 72"/>
            <p:cNvSpPr/>
            <p:nvPr>
              <p:custDataLst>
                <p:tags r:id="rId16"/>
              </p:custDataLst>
            </p:nvPr>
          </p:nvSpPr>
          <p:spPr>
            <a:xfrm>
              <a:off x="1940" y="3353"/>
              <a:ext cx="0" cy="606"/>
            </a:xfrm>
            <a:prstGeom prst="line">
              <a:avLst/>
            </a:prstGeom>
            <a:ln w="28575" cap="flat" cmpd="sng">
              <a:solidFill>
                <a:srgbClr val="FF0066"/>
              </a:solidFill>
              <a:prstDash val="solid"/>
              <a:headEnd type="none" w="med" len="med"/>
              <a:tailEnd type="stealth" w="med" len="lg"/>
            </a:ln>
          </p:spPr>
        </p:sp>
        <p:graphicFrame>
          <p:nvGraphicFramePr>
            <p:cNvPr id="47112" name="Object 73"/>
            <p:cNvGraphicFramePr/>
            <p:nvPr>
              <p:custDataLst>
                <p:tags r:id="rId17"/>
              </p:custDataLst>
            </p:nvPr>
          </p:nvGraphicFramePr>
          <p:xfrm>
            <a:off x="2003" y="3519"/>
            <a:ext cx="294" cy="257"/>
          </p:xfrm>
          <a:graphic>
            <a:graphicData uri="http://schemas.openxmlformats.org/presentationml/2006/ole">
              <mc:AlternateContent xmlns:mc="http://schemas.openxmlformats.org/markup-compatibility/2006">
                <mc:Choice xmlns:v="urn:schemas-microsoft-com:vml" Requires="v">
                  <p:oleObj spid="_x0000_s50250" r:id="rId88" imgW="520700" imgH="457200" progId="Equation.3">
                    <p:embed/>
                  </p:oleObj>
                </mc:Choice>
                <mc:Fallback>
                  <p:oleObj r:id="rId88" imgW="520700" imgH="457200" progId="Equation.3">
                    <p:embed/>
                    <p:pic>
                      <p:nvPicPr>
                        <p:cNvPr id="0" name="图片 3115"/>
                        <p:cNvPicPr/>
                        <p:nvPr/>
                      </p:nvPicPr>
                      <p:blipFill>
                        <a:blip r:embed="rId89">
                          <a:clrChange>
                            <a:clrFrom>
                              <a:srgbClr val="000000"/>
                            </a:clrFrom>
                            <a:clrTo>
                              <a:srgbClr val="333399"/>
                            </a:clrTo>
                          </a:clrChange>
                        </a:blip>
                        <a:stretch>
                          <a:fillRect/>
                        </a:stretch>
                      </p:blipFill>
                      <p:spPr>
                        <a:xfrm>
                          <a:off x="2003" y="3519"/>
                          <a:ext cx="294" cy="257"/>
                        </a:xfrm>
                        <a:prstGeom prst="rect">
                          <a:avLst/>
                        </a:prstGeom>
                        <a:noFill/>
                        <a:ln w="38100">
                          <a:noFill/>
                          <a:miter/>
                        </a:ln>
                      </p:spPr>
                    </p:pic>
                  </p:oleObj>
                </mc:Fallback>
              </mc:AlternateContent>
            </a:graphicData>
          </a:graphic>
        </p:graphicFrame>
      </p:grpSp>
      <p:sp>
        <p:nvSpPr>
          <p:cNvPr id="108556" name="Rectangle 12"/>
          <p:cNvSpPr>
            <a:spLocks noChangeArrowheads="1"/>
          </p:cNvSpPr>
          <p:nvPr>
            <p:custDataLst>
              <p:tags r:id="rId15"/>
            </p:custDataLst>
          </p:nvPr>
        </p:nvSpPr>
        <p:spPr bwMode="auto">
          <a:xfrm>
            <a:off x="2222500" y="454025"/>
            <a:ext cx="2033270" cy="645160"/>
          </a:xfrm>
          <a:prstGeom prst="rect">
            <a:avLst/>
          </a:prstGeom>
          <a:solidFill>
            <a:schemeClr val="bg1"/>
          </a:solidFill>
          <a:ln w="9525">
            <a:noFill/>
            <a:miter lim="800000"/>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dirty="0">
                <a:ln>
                  <a:noFill/>
                </a:ln>
                <a:solidFill>
                  <a:srgbClr val="FF0066"/>
                </a:solidFill>
                <a:effectLst>
                  <a:outerShdw blurRad="38100" dist="38100" dir="2700000" algn="tl">
                    <a:srgbClr val="000000"/>
                  </a:outerShdw>
                </a:effectLst>
                <a:uLnTx/>
                <a:uFillTx/>
                <a:latin typeface="Times New Roman" panose="02020603050405020304" pitchFamily="18" charset="0"/>
                <a:ea typeface="楷体_GB2312" pitchFamily="49" charset="-122"/>
                <a:cs typeface="+mn-cs"/>
              </a:rPr>
              <a:t>例题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2642">
                                            <p:txEl>
                                              <p:pRg st="0" end="0"/>
                                            </p:txEl>
                                          </p:spTgt>
                                        </p:tgtEl>
                                        <p:attrNameLst>
                                          <p:attrName>style.visibility</p:attrName>
                                        </p:attrNameLst>
                                      </p:cBhvr>
                                      <p:to>
                                        <p:strVal val="visible"/>
                                      </p:to>
                                    </p:set>
                                    <p:animEffect transition="in" filter="wipe(left)">
                                      <p:cBhvr>
                                        <p:cTn id="7" dur="500"/>
                                        <p:tgtEl>
                                          <p:spTgt spid="11264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12643">
                                            <p:txEl>
                                              <p:pRg st="0" end="0"/>
                                            </p:txEl>
                                          </p:spTgt>
                                        </p:tgtEl>
                                        <p:attrNameLst>
                                          <p:attrName>style.visibility</p:attrName>
                                        </p:attrNameLst>
                                      </p:cBhvr>
                                      <p:to>
                                        <p:strVal val="visible"/>
                                      </p:to>
                                    </p:set>
                                    <p:animEffect transition="in" filter="box(out)">
                                      <p:cBhvr>
                                        <p:cTn id="12" dur="500"/>
                                        <p:tgtEl>
                                          <p:spTgt spid="112643">
                                            <p:txEl>
                                              <p:pRg st="0" end="0"/>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73" name="camera.wav"/>
                                        </p:tgtEl>
                                      </p:cMediaNode>
                                    </p:audio>
                                  </p:sub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12644"/>
                                        </p:tgtEl>
                                        <p:attrNameLst>
                                          <p:attrName>style.visibility</p:attrName>
                                        </p:attrNameLst>
                                      </p:cBhvr>
                                      <p:to>
                                        <p:strVal val="visible"/>
                                      </p:to>
                                    </p:set>
                                    <p:animEffect transition="in" filter="wipe(left)">
                                      <p:cBhvr>
                                        <p:cTn id="16" dur="500"/>
                                        <p:tgtEl>
                                          <p:spTgt spid="112644"/>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32" fill="hold" grpId="0" nodeType="clickEffect">
                                  <p:stCondLst>
                                    <p:cond delay="0"/>
                                  </p:stCondLst>
                                  <p:childTnLst>
                                    <p:set>
                                      <p:cBhvr>
                                        <p:cTn id="20" dur="1" fill="hold">
                                          <p:stCondLst>
                                            <p:cond delay="0"/>
                                          </p:stCondLst>
                                        </p:cTn>
                                        <p:tgtEl>
                                          <p:spTgt spid="112645">
                                            <p:txEl>
                                              <p:pRg st="0" end="0"/>
                                            </p:txEl>
                                          </p:spTgt>
                                        </p:tgtEl>
                                        <p:attrNameLst>
                                          <p:attrName>style.visibility</p:attrName>
                                        </p:attrNameLst>
                                      </p:cBhvr>
                                      <p:to>
                                        <p:strVal val="visible"/>
                                      </p:to>
                                    </p:set>
                                    <p:animEffect transition="in" filter="box(out)">
                                      <p:cBhvr>
                                        <p:cTn id="21" dur="500"/>
                                        <p:tgtEl>
                                          <p:spTgt spid="112645">
                                            <p:txEl>
                                              <p:pRg st="0" end="0"/>
                                            </p:txEl>
                                          </p:spTgt>
                                        </p:tgtEl>
                                      </p:cBhvr>
                                    </p:animEffect>
                                  </p:childTnLst>
                                  <p:subTnLst>
                                    <p:audio>
                                      <p:cMediaNode>
                                        <p:cTn display="0" masterRel="sameClick">
                                          <p:stCondLst>
                                            <p:cond evt="begin" delay="0">
                                              <p:tn val="19"/>
                                            </p:cond>
                                          </p:stCondLst>
                                          <p:endCondLst>
                                            <p:cond evt="onStopAudio" delay="0">
                                              <p:tgtEl>
                                                <p:sldTgt/>
                                              </p:tgtEl>
                                            </p:cond>
                                          </p:endCondLst>
                                        </p:cTn>
                                        <p:tgtEl>
                                          <p:sndTgt r:embed="rId73" name="camera.wav"/>
                                        </p:tgtEl>
                                      </p:cMediaNode>
                                    </p:audio>
                                  </p:subTnLst>
                                </p:cTn>
                              </p:par>
                            </p:childTnLst>
                          </p:cTn>
                        </p:par>
                        <p:par>
                          <p:cTn id="22" fill="hold">
                            <p:stCondLst>
                              <p:cond delay="500"/>
                            </p:stCondLst>
                            <p:childTnLst>
                              <p:par>
                                <p:cTn id="23" presetID="22" presetClass="entr" presetSubtype="8" fill="hold" nodeType="afterEffect">
                                  <p:stCondLst>
                                    <p:cond delay="0"/>
                                  </p:stCondLst>
                                  <p:childTnLst>
                                    <p:set>
                                      <p:cBhvr>
                                        <p:cTn id="24" dur="1" fill="hold">
                                          <p:stCondLst>
                                            <p:cond delay="0"/>
                                          </p:stCondLst>
                                        </p:cTn>
                                        <p:tgtEl>
                                          <p:spTgt spid="112646"/>
                                        </p:tgtEl>
                                        <p:attrNameLst>
                                          <p:attrName>style.visibility</p:attrName>
                                        </p:attrNameLst>
                                      </p:cBhvr>
                                      <p:to>
                                        <p:strVal val="visible"/>
                                      </p:to>
                                    </p:set>
                                    <p:animEffect transition="in" filter="wipe(left)">
                                      <p:cBhvr>
                                        <p:cTn id="25" dur="500"/>
                                        <p:tgtEl>
                                          <p:spTgt spid="11264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12647">
                                            <p:txEl>
                                              <p:pRg st="0" end="0"/>
                                            </p:txEl>
                                          </p:spTgt>
                                        </p:tgtEl>
                                        <p:attrNameLst>
                                          <p:attrName>style.visibility</p:attrName>
                                        </p:attrNameLst>
                                      </p:cBhvr>
                                      <p:to>
                                        <p:strVal val="visible"/>
                                      </p:to>
                                    </p:set>
                                    <p:animEffect transition="in" filter="wipe(left)">
                                      <p:cBhvr>
                                        <p:cTn id="30" dur="500"/>
                                        <p:tgtEl>
                                          <p:spTgt spid="112647">
                                            <p:txEl>
                                              <p:pRg st="0" end="0"/>
                                            </p:txEl>
                                          </p:spTgt>
                                        </p:tgtEl>
                                      </p:cBhvr>
                                    </p:animEffect>
                                  </p:childTnLst>
                                </p:cTn>
                              </p:par>
                            </p:childTnLst>
                          </p:cTn>
                        </p:par>
                        <p:par>
                          <p:cTn id="31" fill="hold">
                            <p:stCondLst>
                              <p:cond delay="500"/>
                            </p:stCondLst>
                            <p:childTnLst>
                              <p:par>
                                <p:cTn id="32" presetID="22" presetClass="entr" presetSubtype="8" fill="hold" nodeType="afterEffect">
                                  <p:stCondLst>
                                    <p:cond delay="0"/>
                                  </p:stCondLst>
                                  <p:childTnLst>
                                    <p:set>
                                      <p:cBhvr>
                                        <p:cTn id="33" dur="1" fill="hold">
                                          <p:stCondLst>
                                            <p:cond delay="0"/>
                                          </p:stCondLst>
                                        </p:cTn>
                                        <p:tgtEl>
                                          <p:spTgt spid="112648"/>
                                        </p:tgtEl>
                                        <p:attrNameLst>
                                          <p:attrName>style.visibility</p:attrName>
                                        </p:attrNameLst>
                                      </p:cBhvr>
                                      <p:to>
                                        <p:strVal val="visible"/>
                                      </p:to>
                                    </p:set>
                                    <p:animEffect transition="in" filter="wipe(left)">
                                      <p:cBhvr>
                                        <p:cTn id="34" dur="500"/>
                                        <p:tgtEl>
                                          <p:spTgt spid="112648"/>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112649"/>
                                        </p:tgtEl>
                                        <p:attrNameLst>
                                          <p:attrName>style.visibility</p:attrName>
                                        </p:attrNameLst>
                                      </p:cBhvr>
                                      <p:to>
                                        <p:strVal val="visible"/>
                                      </p:to>
                                    </p:set>
                                    <p:animEffect transition="in" filter="wipe(left)">
                                      <p:cBhvr>
                                        <p:cTn id="39" dur="500"/>
                                        <p:tgtEl>
                                          <p:spTgt spid="112649"/>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112650"/>
                                        </p:tgtEl>
                                        <p:attrNameLst>
                                          <p:attrName>style.visibility</p:attrName>
                                        </p:attrNameLst>
                                      </p:cBhvr>
                                      <p:to>
                                        <p:strVal val="visible"/>
                                      </p:to>
                                    </p:set>
                                    <p:animEffect transition="in" filter="wipe(left)">
                                      <p:cBhvr>
                                        <p:cTn id="44" dur="500"/>
                                        <p:tgtEl>
                                          <p:spTgt spid="112650"/>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112651"/>
                                        </p:tgtEl>
                                        <p:attrNameLst>
                                          <p:attrName>style.visibility</p:attrName>
                                        </p:attrNameLst>
                                      </p:cBhvr>
                                      <p:to>
                                        <p:strVal val="visible"/>
                                      </p:to>
                                    </p:set>
                                    <p:animEffect transition="in" filter="wipe(left)">
                                      <p:cBhvr>
                                        <p:cTn id="49" dur="500"/>
                                        <p:tgtEl>
                                          <p:spTgt spid="112651"/>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2"/>
                                        </p:tgtEl>
                                        <p:attrNameLst>
                                          <p:attrName>style.visibility</p:attrName>
                                        </p:attrNameLst>
                                      </p:cBhvr>
                                      <p:to>
                                        <p:strVal val="visible"/>
                                      </p:to>
                                    </p:set>
                                    <p:animEffect transition="in" filter="wipe(left)">
                                      <p:cBhvr>
                                        <p:cTn id="54" dur="500"/>
                                        <p:tgtEl>
                                          <p:spTgt spid="2"/>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112652"/>
                                        </p:tgtEl>
                                        <p:attrNameLst>
                                          <p:attrName>style.visibility</p:attrName>
                                        </p:attrNameLst>
                                      </p:cBhvr>
                                      <p:to>
                                        <p:strVal val="visible"/>
                                      </p:to>
                                    </p:set>
                                    <p:animEffect transition="in" filter="wipe(left)">
                                      <p:cBhvr>
                                        <p:cTn id="59" dur="500"/>
                                        <p:tgtEl>
                                          <p:spTgt spid="112652"/>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3"/>
                                        </p:tgtEl>
                                        <p:attrNameLst>
                                          <p:attrName>style.visibility</p:attrName>
                                        </p:attrNameLst>
                                      </p:cBhvr>
                                      <p:to>
                                        <p:strVal val="visible"/>
                                      </p:to>
                                    </p:set>
                                    <p:animEffect transition="in" filter="wipe(left)">
                                      <p:cBhvr>
                                        <p:cTn id="64" dur="500"/>
                                        <p:tgtEl>
                                          <p:spTgt spid="3"/>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4"/>
                                        </p:tgtEl>
                                        <p:attrNameLst>
                                          <p:attrName>style.visibility</p:attrName>
                                        </p:attrNameLst>
                                      </p:cBhvr>
                                      <p:to>
                                        <p:strVal val="visible"/>
                                      </p:to>
                                    </p:set>
                                    <p:animEffect transition="in" filter="wipe(left)">
                                      <p:cBhvr>
                                        <p:cTn id="69" dur="500"/>
                                        <p:tgtEl>
                                          <p:spTgt spid="4"/>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112710"/>
                                        </p:tgtEl>
                                        <p:attrNameLst>
                                          <p:attrName>style.visibility</p:attrName>
                                        </p:attrNameLst>
                                      </p:cBhvr>
                                      <p:to>
                                        <p:strVal val="visible"/>
                                      </p:to>
                                    </p:set>
                                    <p:animEffect transition="in" filter="wipe(left)">
                                      <p:cBhvr>
                                        <p:cTn id="74" dur="500"/>
                                        <p:tgtEl>
                                          <p:spTgt spid="112710"/>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1" fill="hold" nodeType="clickEffect">
                                  <p:stCondLst>
                                    <p:cond delay="0"/>
                                  </p:stCondLst>
                                  <p:childTnLst>
                                    <p:set>
                                      <p:cBhvr>
                                        <p:cTn id="78" dur="1" fill="hold">
                                          <p:stCondLst>
                                            <p:cond delay="0"/>
                                          </p:stCondLst>
                                        </p:cTn>
                                        <p:tgtEl>
                                          <p:spTgt spid="5"/>
                                        </p:tgtEl>
                                        <p:attrNameLst>
                                          <p:attrName>style.visibility</p:attrName>
                                        </p:attrNameLst>
                                      </p:cBhvr>
                                      <p:to>
                                        <p:strVal val="visible"/>
                                      </p:to>
                                    </p:set>
                                    <p:animEffect transition="in" filter="wipe(up)">
                                      <p:cBhvr>
                                        <p:cTn id="7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2" grpId="0" build="p"/>
      <p:bldP spid="112643" grpId="0" build="p"/>
      <p:bldP spid="112645" grpId="0" build="p"/>
      <p:bldP spid="112647" grpId="0" build="p"/>
      <p:bldP spid="112652" grpId="0" bldLvl="0" animBg="1"/>
      <p:bldP spid="112710" grpId="0" bldLvl="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13666" name="Text Box 2"/>
          <p:cNvSpPr txBox="1">
            <a:spLocks noChangeArrowheads="1"/>
          </p:cNvSpPr>
          <p:nvPr>
            <p:custDataLst>
              <p:tags r:id="rId2"/>
            </p:custDataLst>
          </p:nvPr>
        </p:nvSpPr>
        <p:spPr bwMode="auto">
          <a:xfrm>
            <a:off x="334963" y="4329113"/>
            <a:ext cx="4364038" cy="2227263"/>
          </a:xfrm>
          <a:prstGeom prst="rect">
            <a:avLst/>
          </a:prstGeom>
          <a:noFill/>
          <a:ln w="9525">
            <a:noFill/>
            <a:miter lim="800000"/>
          </a:ln>
          <a:effectLst/>
        </p:spPr>
        <p:txBody>
          <a:bodyPr wrap="none">
            <a:spAutoFit/>
          </a:bodyPr>
          <a:lstStyle/>
          <a:p>
            <a:pPr marR="0" defTabSz="914400">
              <a:buClrTx/>
              <a:buSzTx/>
              <a:buFontTx/>
              <a:buNone/>
              <a:defRPr/>
            </a:pPr>
            <a:r>
              <a:rPr kumimoji="1" lang="zh-CN" altLang="en-US" sz="2800" b="1" kern="1200" cap="none" spc="0" normalizeH="0" baseline="0" noProof="0">
                <a:solidFill>
                  <a:srgbClr val="996633"/>
                </a:solidFill>
                <a:effectLst>
                  <a:outerShdw blurRad="38100" dist="38100" dir="2700000" algn="tl">
                    <a:srgbClr val="C0C0C0"/>
                  </a:outerShdw>
                </a:effectLst>
                <a:latin typeface="Times New Roman" panose="02020603050405020304" pitchFamily="18" charset="0"/>
                <a:ea typeface="黑体" panose="02010609060101010101" pitchFamily="2" charset="-122"/>
                <a:cs typeface="+mn-cs"/>
              </a:rPr>
              <a:t>已知：</a:t>
            </a:r>
            <a:r>
              <a:rPr kumimoji="1" lang="en-US" altLang="zh-CN" sz="2800" b="1" i="1" kern="1200" cap="none" spc="0" normalizeH="0" baseline="0" noProof="0">
                <a:solidFill>
                  <a:srgbClr val="006600"/>
                </a:solidFill>
                <a:latin typeface="Times New Roman" panose="02020603050405020304" pitchFamily="18" charset="0"/>
                <a:ea typeface="宋体" panose="02010600030101010101" pitchFamily="2" charset="-122"/>
                <a:cs typeface="+mn-cs"/>
              </a:rPr>
              <a:t>R</a:t>
            </a:r>
            <a:r>
              <a:rPr kumimoji="1" lang="en-US" altLang="zh-CN" sz="2800" b="1" kern="1200" cap="none" spc="0" normalizeH="0" baseline="-25000" noProof="0">
                <a:solidFill>
                  <a:srgbClr val="006600"/>
                </a:solidFill>
                <a:latin typeface="Times New Roman" panose="02020603050405020304" pitchFamily="18" charset="0"/>
                <a:ea typeface="宋体" panose="02010600030101010101" pitchFamily="2" charset="-122"/>
                <a:cs typeface="+mn-cs"/>
              </a:rPr>
              <a:t>1</a:t>
            </a:r>
            <a:r>
              <a:rPr kumimoji="1" lang="en-US" altLang="zh-CN" sz="2800" b="1" kern="1200" cap="none" spc="0" normalizeH="0" baseline="0" noProof="0">
                <a:solidFill>
                  <a:srgbClr val="006600"/>
                </a:solidFill>
                <a:latin typeface="Times New Roman" panose="02020603050405020304" pitchFamily="18" charset="0"/>
                <a:ea typeface="宋体" panose="02010600030101010101" pitchFamily="2" charset="-122"/>
                <a:cs typeface="+mn-cs"/>
              </a:rPr>
              <a:t>=20 </a:t>
            </a:r>
            <a:r>
              <a:rPr kumimoji="1" lang="en-US" altLang="zh-CN" sz="2800" b="1" kern="1200" cap="none" spc="0" normalizeH="0" baseline="0" noProof="0">
                <a:solidFill>
                  <a:srgbClr val="006600"/>
                </a:solidFill>
                <a:latin typeface="Times New Roman" panose="02020603050405020304" pitchFamily="18" charset="0"/>
                <a:ea typeface="宋体" panose="02010600030101010101" pitchFamily="2" charset="-122"/>
                <a:cs typeface="+mn-cs"/>
                <a:sym typeface="Symbol" panose="05050102010706020507" pitchFamily="18" charset="2"/>
              </a:rPr>
              <a:t></a:t>
            </a:r>
            <a:r>
              <a:rPr kumimoji="1" lang="zh-CN" altLang="en-US" sz="2800" b="1" kern="1200" cap="none" spc="0" normalizeH="0" baseline="0" noProof="0">
                <a:solidFill>
                  <a:srgbClr val="006600"/>
                </a:solidFill>
                <a:latin typeface="Times New Roman" panose="02020603050405020304" pitchFamily="18" charset="0"/>
                <a:ea typeface="宋体" panose="02010600030101010101" pitchFamily="2" charset="-122"/>
                <a:cs typeface="+mn-cs"/>
                <a:sym typeface="Symbol" panose="05050102010706020507" pitchFamily="18" charset="2"/>
              </a:rPr>
              <a:t>、  </a:t>
            </a:r>
            <a:r>
              <a:rPr kumimoji="1" lang="en-US" altLang="zh-CN" sz="2800" b="1" i="1" kern="1200" cap="none" spc="0" normalizeH="0" baseline="0" noProof="0">
                <a:solidFill>
                  <a:srgbClr val="006600"/>
                </a:solidFill>
                <a:latin typeface="Times New Roman" panose="02020603050405020304" pitchFamily="18" charset="0"/>
                <a:ea typeface="宋体" panose="02010600030101010101" pitchFamily="2" charset="-122"/>
                <a:cs typeface="+mn-cs"/>
                <a:sym typeface="Symbol" panose="05050102010706020507" pitchFamily="18" charset="2"/>
              </a:rPr>
              <a:t>R</a:t>
            </a:r>
            <a:r>
              <a:rPr kumimoji="1" lang="en-US" altLang="zh-CN" sz="2800" b="1" kern="1200" cap="none" spc="0" normalizeH="0" baseline="-25000" noProof="0">
                <a:solidFill>
                  <a:srgbClr val="006600"/>
                </a:solidFill>
                <a:latin typeface="Times New Roman" panose="02020603050405020304" pitchFamily="18" charset="0"/>
                <a:ea typeface="宋体" panose="02010600030101010101" pitchFamily="2" charset="-122"/>
                <a:cs typeface="+mn-cs"/>
                <a:sym typeface="Symbol" panose="05050102010706020507" pitchFamily="18" charset="2"/>
              </a:rPr>
              <a:t>2</a:t>
            </a:r>
            <a:r>
              <a:rPr kumimoji="1" lang="en-US" altLang="zh-CN" sz="2800" b="1" kern="1200" cap="none" spc="0" normalizeH="0" baseline="0" noProof="0">
                <a:solidFill>
                  <a:srgbClr val="006600"/>
                </a:solidFill>
                <a:latin typeface="Times New Roman" panose="02020603050405020304" pitchFamily="18" charset="0"/>
                <a:ea typeface="宋体" panose="02010600030101010101" pitchFamily="2" charset="-122"/>
                <a:cs typeface="+mn-cs"/>
                <a:sym typeface="Symbol" panose="05050102010706020507" pitchFamily="18" charset="2"/>
              </a:rPr>
              <a:t>=30 </a:t>
            </a:r>
          </a:p>
          <a:p>
            <a:pPr marR="0" defTabSz="914400">
              <a:buClrTx/>
              <a:buSzTx/>
              <a:buFontTx/>
              <a:buNone/>
              <a:defRPr/>
            </a:pPr>
            <a:r>
              <a:rPr kumimoji="1" lang="en-US" altLang="zh-CN" sz="2800" b="1" kern="1200" cap="none" spc="0" normalizeH="0" baseline="0" noProof="0">
                <a:solidFill>
                  <a:srgbClr val="006600"/>
                </a:solidFill>
                <a:latin typeface="Times New Roman" panose="02020603050405020304" pitchFamily="18" charset="0"/>
                <a:ea typeface="宋体" panose="02010600030101010101" pitchFamily="2" charset="-122"/>
                <a:cs typeface="+mn-cs"/>
                <a:sym typeface="Symbol" panose="05050102010706020507" pitchFamily="18" charset="2"/>
              </a:rPr>
              <a:t>            </a:t>
            </a:r>
            <a:r>
              <a:rPr kumimoji="1" lang="en-US" altLang="zh-CN" sz="2800" b="1" i="1" kern="1200" cap="none" spc="0" normalizeH="0" baseline="0" noProof="0">
                <a:solidFill>
                  <a:srgbClr val="006600"/>
                </a:solidFill>
                <a:latin typeface="Times New Roman" panose="02020603050405020304" pitchFamily="18" charset="0"/>
                <a:ea typeface="宋体" panose="02010600030101010101" pitchFamily="2" charset="-122"/>
                <a:cs typeface="+mn-cs"/>
                <a:sym typeface="Symbol" panose="05050102010706020507" pitchFamily="18" charset="2"/>
              </a:rPr>
              <a:t>R</a:t>
            </a:r>
            <a:r>
              <a:rPr kumimoji="1" lang="en-US" altLang="zh-CN" sz="2800" b="1" kern="1200" cap="none" spc="0" normalizeH="0" baseline="-25000" noProof="0">
                <a:solidFill>
                  <a:srgbClr val="006600"/>
                </a:solidFill>
                <a:latin typeface="Times New Roman" panose="02020603050405020304" pitchFamily="18" charset="0"/>
                <a:ea typeface="宋体" panose="02010600030101010101" pitchFamily="2" charset="-122"/>
                <a:cs typeface="+mn-cs"/>
                <a:sym typeface="Symbol" panose="05050102010706020507" pitchFamily="18" charset="2"/>
              </a:rPr>
              <a:t>3</a:t>
            </a:r>
            <a:r>
              <a:rPr kumimoji="1" lang="en-US" altLang="zh-CN" sz="2800" b="1" kern="1200" cap="none" spc="0" normalizeH="0" baseline="0" noProof="0">
                <a:solidFill>
                  <a:srgbClr val="006600"/>
                </a:solidFill>
                <a:latin typeface="Times New Roman" panose="02020603050405020304" pitchFamily="18" charset="0"/>
                <a:ea typeface="宋体" panose="02010600030101010101" pitchFamily="2" charset="-122"/>
                <a:cs typeface="+mn-cs"/>
                <a:sym typeface="Symbol" panose="05050102010706020507" pitchFamily="18" charset="2"/>
              </a:rPr>
              <a:t>=30 </a:t>
            </a:r>
            <a:r>
              <a:rPr kumimoji="1" lang="zh-CN" altLang="en-US" sz="2800" b="1" kern="1200" cap="none" spc="0" normalizeH="0" baseline="0" noProof="0">
                <a:solidFill>
                  <a:srgbClr val="006600"/>
                </a:solidFill>
                <a:latin typeface="Times New Roman" panose="02020603050405020304" pitchFamily="18" charset="0"/>
                <a:ea typeface="宋体" panose="02010600030101010101" pitchFamily="2" charset="-122"/>
                <a:cs typeface="+mn-cs"/>
                <a:sym typeface="Symbol" panose="05050102010706020507" pitchFamily="18" charset="2"/>
              </a:rPr>
              <a:t>、  </a:t>
            </a:r>
            <a:r>
              <a:rPr kumimoji="1" lang="en-US" altLang="zh-CN" sz="2800" b="1" kern="1200" cap="none" spc="0" normalizeH="0" baseline="0" noProof="0">
                <a:solidFill>
                  <a:srgbClr val="006600"/>
                </a:solidFill>
                <a:latin typeface="Times New Roman" panose="02020603050405020304" pitchFamily="18" charset="0"/>
                <a:ea typeface="宋体" panose="02010600030101010101" pitchFamily="2" charset="-122"/>
                <a:cs typeface="+mn-cs"/>
                <a:sym typeface="Symbol" panose="05050102010706020507" pitchFamily="18" charset="2"/>
              </a:rPr>
              <a:t>R</a:t>
            </a:r>
            <a:r>
              <a:rPr kumimoji="1" lang="en-US" altLang="zh-CN" sz="2800" b="1" kern="1200" cap="none" spc="0" normalizeH="0" baseline="-25000" noProof="0">
                <a:solidFill>
                  <a:srgbClr val="006600"/>
                </a:solidFill>
                <a:latin typeface="Times New Roman" panose="02020603050405020304" pitchFamily="18" charset="0"/>
                <a:ea typeface="宋体" panose="02010600030101010101" pitchFamily="2" charset="-122"/>
                <a:cs typeface="+mn-cs"/>
                <a:sym typeface="Symbol" panose="05050102010706020507" pitchFamily="18" charset="2"/>
              </a:rPr>
              <a:t>4</a:t>
            </a:r>
            <a:r>
              <a:rPr kumimoji="1" lang="en-US" altLang="zh-CN" sz="2800" b="1" kern="1200" cap="none" spc="0" normalizeH="0" baseline="0" noProof="0">
                <a:solidFill>
                  <a:srgbClr val="006600"/>
                </a:solidFill>
                <a:latin typeface="Times New Roman" panose="02020603050405020304" pitchFamily="18" charset="0"/>
                <a:ea typeface="宋体" panose="02010600030101010101" pitchFamily="2" charset="-122"/>
                <a:cs typeface="+mn-cs"/>
                <a:sym typeface="Symbol" panose="05050102010706020507" pitchFamily="18" charset="2"/>
              </a:rPr>
              <a:t>=20 </a:t>
            </a:r>
          </a:p>
          <a:p>
            <a:pPr marR="0" defTabSz="914400">
              <a:buClrTx/>
              <a:buSzTx/>
              <a:buFontTx/>
              <a:buNone/>
              <a:defRPr/>
            </a:pPr>
            <a:r>
              <a:rPr kumimoji="1" lang="en-US" altLang="zh-CN" sz="2800" b="1" kern="1200" cap="none" spc="0" normalizeH="0" baseline="0" noProof="0">
                <a:solidFill>
                  <a:srgbClr val="006600"/>
                </a:solidFill>
                <a:latin typeface="Times New Roman" panose="02020603050405020304" pitchFamily="18" charset="0"/>
                <a:ea typeface="宋体" panose="02010600030101010101" pitchFamily="2" charset="-122"/>
                <a:cs typeface="+mn-cs"/>
                <a:sym typeface="Symbol" panose="05050102010706020507" pitchFamily="18" charset="2"/>
              </a:rPr>
              <a:t>            </a:t>
            </a:r>
            <a:r>
              <a:rPr kumimoji="1" lang="en-US" altLang="zh-CN" sz="2800" b="1" i="1" kern="1200" cap="none" spc="0" normalizeH="0" baseline="0" noProof="0">
                <a:solidFill>
                  <a:srgbClr val="006600"/>
                </a:solidFill>
                <a:latin typeface="Times New Roman" panose="02020603050405020304" pitchFamily="18" charset="0"/>
                <a:ea typeface="宋体" panose="02010600030101010101" pitchFamily="2" charset="-122"/>
                <a:cs typeface="+mn-cs"/>
                <a:sym typeface="Symbol" panose="05050102010706020507" pitchFamily="18" charset="2"/>
              </a:rPr>
              <a:t>U</a:t>
            </a:r>
            <a:r>
              <a:rPr kumimoji="1" lang="en-US" altLang="zh-CN" sz="2800" b="1" kern="1200" cap="none" spc="0" normalizeH="0" baseline="0" noProof="0">
                <a:solidFill>
                  <a:srgbClr val="006600"/>
                </a:solidFill>
                <a:latin typeface="Times New Roman" panose="02020603050405020304" pitchFamily="18" charset="0"/>
                <a:ea typeface="宋体" panose="02010600030101010101" pitchFamily="2" charset="-122"/>
                <a:cs typeface="+mn-cs"/>
                <a:sym typeface="Symbol" panose="05050102010706020507" pitchFamily="18" charset="2"/>
              </a:rPr>
              <a:t>=10V</a:t>
            </a:r>
          </a:p>
          <a:p>
            <a:pPr marR="0" defTabSz="914400">
              <a:buClrTx/>
              <a:buSzTx/>
              <a:buFontTx/>
              <a:buNone/>
              <a:defRPr/>
            </a:pPr>
            <a:endParaRPr kumimoji="1" lang="en-US" altLang="zh-CN" sz="2800" b="1" kern="1200" cap="none" spc="0" normalizeH="0" baseline="0" noProof="0">
              <a:solidFill>
                <a:srgbClr val="006600"/>
              </a:solidFill>
              <a:latin typeface="Times New Roman" panose="02020603050405020304" pitchFamily="18" charset="0"/>
              <a:ea typeface="宋体" panose="02010600030101010101" pitchFamily="2" charset="-122"/>
              <a:cs typeface="+mn-cs"/>
              <a:sym typeface="Symbol" panose="05050102010706020507" pitchFamily="18" charset="2"/>
            </a:endParaRPr>
          </a:p>
          <a:p>
            <a:pPr marR="0" defTabSz="914400">
              <a:buClrTx/>
              <a:buSzTx/>
              <a:buFontTx/>
              <a:buNone/>
              <a:defRPr/>
            </a:pPr>
            <a:r>
              <a:rPr kumimoji="1" lang="zh-CN" altLang="en-US" sz="2800" b="1" kern="1200" cap="none" spc="0" normalizeH="0" baseline="0" noProof="0">
                <a:solidFill>
                  <a:srgbClr val="996633"/>
                </a:solidFill>
                <a:effectLst>
                  <a:outerShdw blurRad="38100" dist="38100" dir="2700000" algn="tl">
                    <a:srgbClr val="C0C0C0"/>
                  </a:outerShdw>
                </a:effectLst>
                <a:latin typeface="Times New Roman" panose="02020603050405020304" pitchFamily="18" charset="0"/>
                <a:ea typeface="黑体" panose="02010609060101010101" pitchFamily="2" charset="-122"/>
                <a:cs typeface="+mn-cs"/>
                <a:sym typeface="Symbol" panose="05050102010706020507" pitchFamily="18" charset="2"/>
              </a:rPr>
              <a:t>求：</a:t>
            </a:r>
            <a:r>
              <a:rPr kumimoji="1" lang="zh-CN" altLang="en-US" sz="2800" b="1" kern="1200" cap="none" spc="0" normalizeH="0" baseline="0" noProof="0">
                <a:solidFill>
                  <a:srgbClr val="006600"/>
                </a:solidFill>
                <a:latin typeface="Times New Roman" panose="02020603050405020304" pitchFamily="18" charset="0"/>
                <a:ea typeface="宋体" panose="02010600030101010101" pitchFamily="2" charset="-122"/>
                <a:cs typeface="+mn-cs"/>
                <a:sym typeface="Symbol" panose="05050102010706020507" pitchFamily="18" charset="2"/>
              </a:rPr>
              <a:t>当 </a:t>
            </a:r>
            <a:r>
              <a:rPr kumimoji="1" lang="en-US" altLang="zh-CN" sz="2800" b="1" i="1" kern="1200" cap="none" spc="0" normalizeH="0" baseline="0" noProof="0">
                <a:solidFill>
                  <a:srgbClr val="006600"/>
                </a:solidFill>
                <a:latin typeface="Times New Roman" panose="02020603050405020304" pitchFamily="18" charset="0"/>
                <a:ea typeface="宋体" panose="02010600030101010101" pitchFamily="2" charset="-122"/>
                <a:cs typeface="+mn-cs"/>
                <a:sym typeface="Symbol" panose="05050102010706020507" pitchFamily="18" charset="2"/>
              </a:rPr>
              <a:t>R</a:t>
            </a:r>
            <a:r>
              <a:rPr kumimoji="1" lang="en-US" altLang="zh-CN" sz="2800" b="1" kern="1200" cap="none" spc="0" normalizeH="0" baseline="-25000" noProof="0">
                <a:solidFill>
                  <a:srgbClr val="006600"/>
                </a:solidFill>
                <a:latin typeface="Times New Roman" panose="02020603050405020304" pitchFamily="18" charset="0"/>
                <a:ea typeface="宋体" panose="02010600030101010101" pitchFamily="2" charset="-122"/>
                <a:cs typeface="+mn-cs"/>
                <a:sym typeface="Symbol" panose="05050102010706020507" pitchFamily="18" charset="2"/>
              </a:rPr>
              <a:t>5</a:t>
            </a:r>
            <a:r>
              <a:rPr kumimoji="1" lang="en-US" altLang="zh-CN" sz="2800" b="1" kern="1200" cap="none" spc="0" normalizeH="0" baseline="0" noProof="0">
                <a:solidFill>
                  <a:srgbClr val="006600"/>
                </a:solidFill>
                <a:latin typeface="Times New Roman" panose="02020603050405020304" pitchFamily="18" charset="0"/>
                <a:ea typeface="宋体" panose="02010600030101010101" pitchFamily="2" charset="-122"/>
                <a:cs typeface="+mn-cs"/>
                <a:sym typeface="Symbol" panose="05050102010706020507" pitchFamily="18" charset="2"/>
              </a:rPr>
              <a:t>=16  </a:t>
            </a:r>
            <a:r>
              <a:rPr kumimoji="1" lang="zh-CN" altLang="zh-CN" sz="2800" b="1" kern="1200" cap="none" spc="0" normalizeH="0" baseline="0" noProof="0">
                <a:solidFill>
                  <a:srgbClr val="006600"/>
                </a:solidFill>
                <a:latin typeface="Times New Roman" panose="02020603050405020304" pitchFamily="18" charset="0"/>
                <a:ea typeface="宋体" panose="02010600030101010101" pitchFamily="2" charset="-122"/>
                <a:cs typeface="+mn-cs"/>
                <a:sym typeface="Symbol" panose="05050102010706020507" pitchFamily="18" charset="2"/>
              </a:rPr>
              <a:t>时，</a:t>
            </a:r>
            <a:r>
              <a:rPr kumimoji="1" lang="en-US" altLang="zh-CN" sz="2800" b="1" i="1" kern="1200" cap="none" spc="0" normalizeH="0" baseline="0" noProof="0">
                <a:solidFill>
                  <a:srgbClr val="006600"/>
                </a:solidFill>
                <a:latin typeface="Times New Roman" panose="02020603050405020304" pitchFamily="18" charset="0"/>
                <a:ea typeface="宋体" panose="02010600030101010101" pitchFamily="2" charset="-122"/>
                <a:cs typeface="+mn-cs"/>
                <a:sym typeface="Symbol" panose="05050102010706020507" pitchFamily="18" charset="2"/>
              </a:rPr>
              <a:t>I</a:t>
            </a:r>
            <a:r>
              <a:rPr kumimoji="1" lang="en-US" altLang="zh-CN" sz="2800" b="1" kern="1200" cap="none" spc="0" normalizeH="0" baseline="-25000" noProof="0">
                <a:solidFill>
                  <a:srgbClr val="006600"/>
                </a:solidFill>
                <a:latin typeface="Times New Roman" panose="02020603050405020304" pitchFamily="18" charset="0"/>
                <a:ea typeface="宋体" panose="02010600030101010101" pitchFamily="2" charset="-122"/>
                <a:cs typeface="+mn-cs"/>
                <a:sym typeface="Symbol" panose="05050102010706020507" pitchFamily="18" charset="2"/>
              </a:rPr>
              <a:t>5</a:t>
            </a:r>
            <a:r>
              <a:rPr kumimoji="1" lang="en-US" altLang="zh-CN" sz="2800" b="1" kern="1200" cap="none" spc="0" normalizeH="0" baseline="0" noProof="0">
                <a:solidFill>
                  <a:srgbClr val="006600"/>
                </a:solidFill>
                <a:latin typeface="Times New Roman" panose="02020603050405020304" pitchFamily="18" charset="0"/>
                <a:ea typeface="宋体" panose="02010600030101010101" pitchFamily="2" charset="-122"/>
                <a:cs typeface="+mn-cs"/>
                <a:sym typeface="Symbol" panose="05050102010706020507" pitchFamily="18" charset="2"/>
              </a:rPr>
              <a:t>=?</a:t>
            </a:r>
          </a:p>
        </p:txBody>
      </p:sp>
      <p:grpSp>
        <p:nvGrpSpPr>
          <p:cNvPr id="2" name="Group 4"/>
          <p:cNvGrpSpPr/>
          <p:nvPr/>
        </p:nvGrpSpPr>
        <p:grpSpPr>
          <a:xfrm>
            <a:off x="1381125" y="1052513"/>
            <a:ext cx="2312988" cy="3159125"/>
            <a:chOff x="696" y="528"/>
            <a:chExt cx="1457" cy="1990"/>
          </a:xfrm>
        </p:grpSpPr>
        <p:sp>
          <p:nvSpPr>
            <p:cNvPr id="114725" name="Oval 5"/>
            <p:cNvSpPr/>
            <p:nvPr>
              <p:custDataLst>
                <p:tags r:id="rId34"/>
              </p:custDataLst>
            </p:nvPr>
          </p:nvSpPr>
          <p:spPr>
            <a:xfrm>
              <a:off x="1278" y="2124"/>
              <a:ext cx="286" cy="274"/>
            </a:xfrm>
            <a:prstGeom prst="ellipse">
              <a:avLst/>
            </a:prstGeom>
            <a:solidFill>
              <a:schemeClr val="bg1"/>
            </a:solid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4726" name="Text Box 6"/>
            <p:cNvSpPr txBox="1"/>
            <p:nvPr>
              <p:custDataLst>
                <p:tags r:id="rId35"/>
              </p:custDataLst>
            </p:nvPr>
          </p:nvSpPr>
          <p:spPr>
            <a:xfrm>
              <a:off x="720" y="592"/>
              <a:ext cx="329" cy="327"/>
            </a:xfrm>
            <a:prstGeom prst="rect">
              <a:avLst/>
            </a:prstGeom>
            <a:noFill/>
            <a:ln w="38100">
              <a:noFill/>
            </a:ln>
          </p:spPr>
          <p:txBody>
            <a:bodyPr wrap="none">
              <a:spAutoFit/>
            </a:bodyPr>
            <a:lstStyle/>
            <a:p>
              <a:r>
                <a:rPr lang="en-US" altLang="zh-CN" sz="2800" b="1" i="1" dirty="0">
                  <a:solidFill>
                    <a:srgbClr val="006600"/>
                  </a:solidFill>
                  <a:latin typeface="Times New Roman" panose="02020603050405020304" pitchFamily="18" charset="0"/>
                </a:rPr>
                <a:t>R</a:t>
              </a:r>
              <a:r>
                <a:rPr lang="en-US" altLang="zh-CN" b="1" baseline="-25000" dirty="0">
                  <a:solidFill>
                    <a:srgbClr val="006600"/>
                  </a:solidFill>
                  <a:latin typeface="Times New Roman" panose="02020603050405020304" pitchFamily="18" charset="0"/>
                </a:rPr>
                <a:t>1</a:t>
              </a:r>
              <a:endParaRPr lang="en-US" altLang="zh-CN" sz="2000" b="1" i="1" dirty="0">
                <a:solidFill>
                  <a:srgbClr val="006600"/>
                </a:solidFill>
                <a:latin typeface="Times New Roman" panose="02020603050405020304" pitchFamily="18" charset="0"/>
              </a:endParaRPr>
            </a:p>
          </p:txBody>
        </p:sp>
        <p:sp>
          <p:nvSpPr>
            <p:cNvPr id="114727" name="Text Box 7"/>
            <p:cNvSpPr txBox="1"/>
            <p:nvPr>
              <p:custDataLst>
                <p:tags r:id="rId36"/>
              </p:custDataLst>
            </p:nvPr>
          </p:nvSpPr>
          <p:spPr>
            <a:xfrm>
              <a:off x="792" y="1564"/>
              <a:ext cx="341" cy="327"/>
            </a:xfrm>
            <a:prstGeom prst="rect">
              <a:avLst/>
            </a:prstGeom>
            <a:noFill/>
            <a:ln w="38100">
              <a:noFill/>
            </a:ln>
          </p:spPr>
          <p:txBody>
            <a:bodyPr wrap="none">
              <a:spAutoFit/>
            </a:bodyPr>
            <a:lstStyle/>
            <a:p>
              <a:r>
                <a:rPr lang="en-US" altLang="zh-CN" sz="2800" b="1" i="1" dirty="0">
                  <a:solidFill>
                    <a:srgbClr val="006600"/>
                  </a:solidFill>
                  <a:latin typeface="Times New Roman" panose="02020603050405020304" pitchFamily="18" charset="0"/>
                </a:rPr>
                <a:t>R</a:t>
              </a:r>
              <a:r>
                <a:rPr lang="en-US" altLang="zh-CN" sz="2800" b="1" baseline="-25000" dirty="0">
                  <a:solidFill>
                    <a:srgbClr val="006600"/>
                  </a:solidFill>
                  <a:latin typeface="Times New Roman" panose="02020603050405020304" pitchFamily="18" charset="0"/>
                </a:rPr>
                <a:t>3</a:t>
              </a:r>
              <a:endParaRPr lang="en-US" altLang="zh-CN" sz="2800" b="1" dirty="0">
                <a:solidFill>
                  <a:srgbClr val="006600"/>
                </a:solidFill>
                <a:latin typeface="Times New Roman" panose="02020603050405020304" pitchFamily="18" charset="0"/>
              </a:endParaRPr>
            </a:p>
          </p:txBody>
        </p:sp>
        <p:sp>
          <p:nvSpPr>
            <p:cNvPr id="114728" name="Text Box 8"/>
            <p:cNvSpPr txBox="1"/>
            <p:nvPr>
              <p:custDataLst>
                <p:tags r:id="rId37"/>
              </p:custDataLst>
            </p:nvPr>
          </p:nvSpPr>
          <p:spPr>
            <a:xfrm>
              <a:off x="1028" y="2230"/>
              <a:ext cx="225" cy="288"/>
            </a:xfrm>
            <a:prstGeom prst="rect">
              <a:avLst/>
            </a:prstGeom>
            <a:noFill/>
            <a:ln w="38100">
              <a:noFill/>
            </a:ln>
          </p:spPr>
          <p:txBody>
            <a:bodyPr wrap="none">
              <a:spAutoFit/>
            </a:bodyPr>
            <a:lstStyle/>
            <a:p>
              <a:r>
                <a:rPr lang="en-US" altLang="zh-CN" b="1" dirty="0">
                  <a:solidFill>
                    <a:srgbClr val="FF3300"/>
                  </a:solidFill>
                  <a:latin typeface="Times New Roman" panose="02020603050405020304" pitchFamily="18" charset="0"/>
                </a:rPr>
                <a:t>+</a:t>
              </a:r>
            </a:p>
          </p:txBody>
        </p:sp>
        <p:sp>
          <p:nvSpPr>
            <p:cNvPr id="114729" name="Text Box 9"/>
            <p:cNvSpPr txBox="1"/>
            <p:nvPr>
              <p:custDataLst>
                <p:tags r:id="rId38"/>
              </p:custDataLst>
            </p:nvPr>
          </p:nvSpPr>
          <p:spPr>
            <a:xfrm>
              <a:off x="1564" y="2148"/>
              <a:ext cx="212" cy="288"/>
            </a:xfrm>
            <a:prstGeom prst="rect">
              <a:avLst/>
            </a:prstGeom>
            <a:noFill/>
            <a:ln w="38100">
              <a:noFill/>
            </a:ln>
          </p:spPr>
          <p:txBody>
            <a:bodyPr wrap="none">
              <a:spAutoFit/>
            </a:bodyPr>
            <a:lstStyle/>
            <a:p>
              <a:r>
                <a:rPr lang="en-US" altLang="zh-CN" b="1" dirty="0">
                  <a:solidFill>
                    <a:srgbClr val="FF3300"/>
                  </a:solidFill>
                  <a:latin typeface="Times New Roman" panose="02020603050405020304" pitchFamily="18" charset="0"/>
                </a:rPr>
                <a:t>_</a:t>
              </a:r>
            </a:p>
          </p:txBody>
        </p:sp>
        <p:sp>
          <p:nvSpPr>
            <p:cNvPr id="114730" name="Line 10"/>
            <p:cNvSpPr/>
            <p:nvPr>
              <p:custDataLst>
                <p:tags r:id="rId39"/>
              </p:custDataLst>
            </p:nvPr>
          </p:nvSpPr>
          <p:spPr>
            <a:xfrm flipH="1">
              <a:off x="696" y="540"/>
              <a:ext cx="708" cy="708"/>
            </a:xfrm>
            <a:prstGeom prst="line">
              <a:avLst/>
            </a:prstGeom>
            <a:ln w="38100" cap="flat" cmpd="sng">
              <a:solidFill>
                <a:schemeClr val="tx1"/>
              </a:solidFill>
              <a:prstDash val="solid"/>
              <a:headEnd type="none" w="med" len="med"/>
              <a:tailEnd type="none" w="med" len="med"/>
            </a:ln>
          </p:spPr>
        </p:sp>
        <p:sp>
          <p:nvSpPr>
            <p:cNvPr id="114731" name="Line 11"/>
            <p:cNvSpPr/>
            <p:nvPr>
              <p:custDataLst>
                <p:tags r:id="rId40"/>
              </p:custDataLst>
            </p:nvPr>
          </p:nvSpPr>
          <p:spPr>
            <a:xfrm flipH="1">
              <a:off x="1404" y="1236"/>
              <a:ext cx="708" cy="708"/>
            </a:xfrm>
            <a:prstGeom prst="line">
              <a:avLst/>
            </a:prstGeom>
            <a:ln w="38100" cap="flat" cmpd="sng">
              <a:solidFill>
                <a:schemeClr val="tx1"/>
              </a:solidFill>
              <a:prstDash val="solid"/>
              <a:headEnd type="none" w="med" len="med"/>
              <a:tailEnd type="none" w="med" len="med"/>
            </a:ln>
          </p:spPr>
        </p:sp>
        <p:sp>
          <p:nvSpPr>
            <p:cNvPr id="114732" name="Line 12"/>
            <p:cNvSpPr/>
            <p:nvPr>
              <p:custDataLst>
                <p:tags r:id="rId41"/>
              </p:custDataLst>
            </p:nvPr>
          </p:nvSpPr>
          <p:spPr>
            <a:xfrm rot="5400000" flipH="1">
              <a:off x="1404" y="528"/>
              <a:ext cx="708" cy="708"/>
            </a:xfrm>
            <a:prstGeom prst="line">
              <a:avLst/>
            </a:prstGeom>
            <a:ln w="38100" cap="flat" cmpd="sng">
              <a:solidFill>
                <a:schemeClr val="tx1"/>
              </a:solidFill>
              <a:prstDash val="solid"/>
              <a:headEnd type="none" w="med" len="med"/>
              <a:tailEnd type="none" w="med" len="med"/>
            </a:ln>
          </p:spPr>
        </p:sp>
        <p:sp>
          <p:nvSpPr>
            <p:cNvPr id="114733" name="Line 13"/>
            <p:cNvSpPr/>
            <p:nvPr>
              <p:custDataLst>
                <p:tags r:id="rId42"/>
              </p:custDataLst>
            </p:nvPr>
          </p:nvSpPr>
          <p:spPr>
            <a:xfrm rot="5400000" flipH="1">
              <a:off x="696" y="1224"/>
              <a:ext cx="708" cy="708"/>
            </a:xfrm>
            <a:prstGeom prst="line">
              <a:avLst/>
            </a:prstGeom>
            <a:ln w="38100" cap="flat" cmpd="sng">
              <a:solidFill>
                <a:schemeClr val="tx1"/>
              </a:solidFill>
              <a:prstDash val="solid"/>
              <a:headEnd type="none" w="med" len="med"/>
              <a:tailEnd type="none" w="med" len="med"/>
            </a:ln>
          </p:spPr>
        </p:sp>
        <p:sp>
          <p:nvSpPr>
            <p:cNvPr id="114734" name="Line 14"/>
            <p:cNvSpPr/>
            <p:nvPr>
              <p:custDataLst>
                <p:tags r:id="rId43"/>
              </p:custDataLst>
            </p:nvPr>
          </p:nvSpPr>
          <p:spPr>
            <a:xfrm>
              <a:off x="1416" y="540"/>
              <a:ext cx="0" cy="1392"/>
            </a:xfrm>
            <a:prstGeom prst="line">
              <a:avLst/>
            </a:prstGeom>
            <a:ln w="38100" cap="flat" cmpd="sng">
              <a:solidFill>
                <a:schemeClr val="tx1"/>
              </a:solidFill>
              <a:prstDash val="solid"/>
              <a:headEnd type="none" w="med" len="med"/>
              <a:tailEnd type="none" w="med" len="med"/>
            </a:ln>
          </p:spPr>
        </p:sp>
        <p:sp>
          <p:nvSpPr>
            <p:cNvPr id="114735" name="Oval 15"/>
            <p:cNvSpPr/>
            <p:nvPr>
              <p:custDataLst>
                <p:tags r:id="rId44"/>
              </p:custDataLst>
            </p:nvPr>
          </p:nvSpPr>
          <p:spPr>
            <a:xfrm>
              <a:off x="1392" y="529"/>
              <a:ext cx="47" cy="47"/>
            </a:xfrm>
            <a:prstGeom prst="ellipse">
              <a:avLst/>
            </a:prstGeom>
            <a:solidFill>
              <a:schemeClr val="tx1"/>
            </a:solid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4736" name="Oval 16"/>
            <p:cNvSpPr/>
            <p:nvPr>
              <p:custDataLst>
                <p:tags r:id="rId45"/>
              </p:custDataLst>
            </p:nvPr>
          </p:nvSpPr>
          <p:spPr>
            <a:xfrm>
              <a:off x="1392" y="1909"/>
              <a:ext cx="47" cy="47"/>
            </a:xfrm>
            <a:prstGeom prst="ellipse">
              <a:avLst/>
            </a:prstGeom>
            <a:solidFill>
              <a:schemeClr val="tx1"/>
            </a:solid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4737" name="Oval 17"/>
            <p:cNvSpPr/>
            <p:nvPr>
              <p:custDataLst>
                <p:tags r:id="rId46"/>
              </p:custDataLst>
            </p:nvPr>
          </p:nvSpPr>
          <p:spPr>
            <a:xfrm>
              <a:off x="2088" y="1213"/>
              <a:ext cx="47" cy="47"/>
            </a:xfrm>
            <a:prstGeom prst="ellipse">
              <a:avLst/>
            </a:prstGeom>
            <a:solidFill>
              <a:schemeClr val="tx1"/>
            </a:solid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4738" name="Oval 18"/>
            <p:cNvSpPr/>
            <p:nvPr>
              <p:custDataLst>
                <p:tags r:id="rId47"/>
              </p:custDataLst>
            </p:nvPr>
          </p:nvSpPr>
          <p:spPr>
            <a:xfrm>
              <a:off x="708" y="1213"/>
              <a:ext cx="47" cy="47"/>
            </a:xfrm>
            <a:prstGeom prst="ellipse">
              <a:avLst/>
            </a:prstGeom>
            <a:solidFill>
              <a:schemeClr val="tx1"/>
            </a:solid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4739" name="Rectangle 19"/>
            <p:cNvSpPr/>
            <p:nvPr>
              <p:custDataLst>
                <p:tags r:id="rId48"/>
              </p:custDataLst>
            </p:nvPr>
          </p:nvSpPr>
          <p:spPr>
            <a:xfrm rot="2689864">
              <a:off x="975" y="779"/>
              <a:ext cx="111" cy="238"/>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4740" name="Rectangle 20"/>
            <p:cNvSpPr/>
            <p:nvPr>
              <p:custDataLst>
                <p:tags r:id="rId49"/>
              </p:custDataLst>
            </p:nvPr>
          </p:nvSpPr>
          <p:spPr>
            <a:xfrm rot="2689864">
              <a:off x="1707" y="1463"/>
              <a:ext cx="111" cy="238"/>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4741" name="Rectangle 21"/>
            <p:cNvSpPr/>
            <p:nvPr>
              <p:custDataLst>
                <p:tags r:id="rId50"/>
              </p:custDataLst>
            </p:nvPr>
          </p:nvSpPr>
          <p:spPr>
            <a:xfrm rot="8089864">
              <a:off x="1719" y="778"/>
              <a:ext cx="111" cy="238"/>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4742" name="Rectangle 22"/>
            <p:cNvSpPr/>
            <p:nvPr>
              <p:custDataLst>
                <p:tags r:id="rId51"/>
              </p:custDataLst>
            </p:nvPr>
          </p:nvSpPr>
          <p:spPr>
            <a:xfrm rot="8089864">
              <a:off x="987" y="1438"/>
              <a:ext cx="111" cy="238"/>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4743" name="Line 23"/>
            <p:cNvSpPr/>
            <p:nvPr>
              <p:custDataLst>
                <p:tags r:id="rId52"/>
              </p:custDataLst>
            </p:nvPr>
          </p:nvSpPr>
          <p:spPr>
            <a:xfrm>
              <a:off x="720" y="1224"/>
              <a:ext cx="0" cy="1068"/>
            </a:xfrm>
            <a:prstGeom prst="line">
              <a:avLst/>
            </a:prstGeom>
            <a:ln w="38100" cap="flat" cmpd="sng">
              <a:solidFill>
                <a:schemeClr val="tx1"/>
              </a:solidFill>
              <a:prstDash val="solid"/>
              <a:headEnd type="none" w="med" len="med"/>
              <a:tailEnd type="none" w="med" len="med"/>
            </a:ln>
          </p:spPr>
        </p:sp>
        <p:sp>
          <p:nvSpPr>
            <p:cNvPr id="114744" name="Line 24"/>
            <p:cNvSpPr/>
            <p:nvPr>
              <p:custDataLst>
                <p:tags r:id="rId53"/>
              </p:custDataLst>
            </p:nvPr>
          </p:nvSpPr>
          <p:spPr>
            <a:xfrm>
              <a:off x="2112" y="1248"/>
              <a:ext cx="0" cy="1032"/>
            </a:xfrm>
            <a:prstGeom prst="line">
              <a:avLst/>
            </a:prstGeom>
            <a:ln w="38100" cap="flat" cmpd="sng">
              <a:solidFill>
                <a:schemeClr val="tx1"/>
              </a:solidFill>
              <a:prstDash val="solid"/>
              <a:headEnd type="none" w="med" len="med"/>
              <a:tailEnd type="none" w="med" len="med"/>
            </a:ln>
          </p:spPr>
        </p:sp>
        <p:sp>
          <p:nvSpPr>
            <p:cNvPr id="114745" name="Line 25"/>
            <p:cNvSpPr/>
            <p:nvPr>
              <p:custDataLst>
                <p:tags r:id="rId54"/>
              </p:custDataLst>
            </p:nvPr>
          </p:nvSpPr>
          <p:spPr>
            <a:xfrm>
              <a:off x="719" y="2280"/>
              <a:ext cx="1404" cy="0"/>
            </a:xfrm>
            <a:prstGeom prst="line">
              <a:avLst/>
            </a:prstGeom>
            <a:ln w="38100" cap="flat" cmpd="sng">
              <a:solidFill>
                <a:schemeClr val="tx1"/>
              </a:solidFill>
              <a:prstDash val="solid"/>
              <a:headEnd type="none" w="med" len="med"/>
              <a:tailEnd type="none" w="med" len="med"/>
            </a:ln>
          </p:spPr>
        </p:sp>
        <p:sp>
          <p:nvSpPr>
            <p:cNvPr id="114746" name="Text Box 26"/>
            <p:cNvSpPr txBox="1"/>
            <p:nvPr>
              <p:custDataLst>
                <p:tags r:id="rId55"/>
              </p:custDataLst>
            </p:nvPr>
          </p:nvSpPr>
          <p:spPr>
            <a:xfrm>
              <a:off x="1812" y="616"/>
              <a:ext cx="341" cy="327"/>
            </a:xfrm>
            <a:prstGeom prst="rect">
              <a:avLst/>
            </a:prstGeom>
            <a:noFill/>
            <a:ln w="38100">
              <a:noFill/>
            </a:ln>
          </p:spPr>
          <p:txBody>
            <a:bodyPr wrap="none">
              <a:spAutoFit/>
            </a:bodyPr>
            <a:lstStyle/>
            <a:p>
              <a:r>
                <a:rPr lang="en-US" altLang="zh-CN" sz="2800" b="1" i="1" dirty="0">
                  <a:solidFill>
                    <a:srgbClr val="006600"/>
                  </a:solidFill>
                  <a:latin typeface="Times New Roman" panose="02020603050405020304" pitchFamily="18" charset="0"/>
                </a:rPr>
                <a:t>R</a:t>
              </a:r>
              <a:r>
                <a:rPr lang="en-US" altLang="zh-CN" sz="2800" b="1" baseline="-25000" dirty="0">
                  <a:solidFill>
                    <a:srgbClr val="006600"/>
                  </a:solidFill>
                  <a:latin typeface="Times New Roman" panose="02020603050405020304" pitchFamily="18" charset="0"/>
                </a:rPr>
                <a:t>2</a:t>
              </a:r>
              <a:endParaRPr lang="en-US" altLang="zh-CN" sz="2000" b="1" i="1" dirty="0">
                <a:solidFill>
                  <a:srgbClr val="006600"/>
                </a:solidFill>
                <a:latin typeface="Times New Roman" panose="02020603050405020304" pitchFamily="18" charset="0"/>
              </a:endParaRPr>
            </a:p>
          </p:txBody>
        </p:sp>
        <p:sp>
          <p:nvSpPr>
            <p:cNvPr id="114747" name="Text Box 27"/>
            <p:cNvSpPr txBox="1"/>
            <p:nvPr>
              <p:custDataLst>
                <p:tags r:id="rId56"/>
              </p:custDataLst>
            </p:nvPr>
          </p:nvSpPr>
          <p:spPr>
            <a:xfrm>
              <a:off x="1716" y="1564"/>
              <a:ext cx="341" cy="327"/>
            </a:xfrm>
            <a:prstGeom prst="rect">
              <a:avLst/>
            </a:prstGeom>
            <a:noFill/>
            <a:ln w="38100">
              <a:noFill/>
            </a:ln>
          </p:spPr>
          <p:txBody>
            <a:bodyPr wrap="none">
              <a:spAutoFit/>
            </a:bodyPr>
            <a:lstStyle/>
            <a:p>
              <a:r>
                <a:rPr lang="en-US" altLang="zh-CN" sz="2800" b="1" i="1" dirty="0">
                  <a:solidFill>
                    <a:srgbClr val="006600"/>
                  </a:solidFill>
                  <a:latin typeface="Times New Roman" panose="02020603050405020304" pitchFamily="18" charset="0"/>
                </a:rPr>
                <a:t>R</a:t>
              </a:r>
              <a:r>
                <a:rPr lang="en-US" altLang="zh-CN" sz="2800" b="1" baseline="-25000" dirty="0">
                  <a:solidFill>
                    <a:srgbClr val="006600"/>
                  </a:solidFill>
                  <a:latin typeface="Times New Roman" panose="02020603050405020304" pitchFamily="18" charset="0"/>
                </a:rPr>
                <a:t>4</a:t>
              </a:r>
              <a:endParaRPr lang="en-US" altLang="zh-CN" sz="2800" b="1" dirty="0">
                <a:solidFill>
                  <a:srgbClr val="006600"/>
                </a:solidFill>
                <a:latin typeface="Times New Roman" panose="02020603050405020304" pitchFamily="18" charset="0"/>
              </a:endParaRPr>
            </a:p>
          </p:txBody>
        </p:sp>
        <p:sp>
          <p:nvSpPr>
            <p:cNvPr id="114748" name="Rectangle 28"/>
            <p:cNvSpPr/>
            <p:nvPr>
              <p:custDataLst>
                <p:tags r:id="rId57"/>
              </p:custDataLst>
            </p:nvPr>
          </p:nvSpPr>
          <p:spPr>
            <a:xfrm>
              <a:off x="1368" y="1104"/>
              <a:ext cx="95" cy="228"/>
            </a:xfrm>
            <a:prstGeom prst="rect">
              <a:avLst/>
            </a:prstGeom>
            <a:solidFill>
              <a:srgbClr val="FFFFFF"/>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4749" name="Text Box 29"/>
            <p:cNvSpPr txBox="1"/>
            <p:nvPr>
              <p:custDataLst>
                <p:tags r:id="rId58"/>
              </p:custDataLst>
            </p:nvPr>
          </p:nvSpPr>
          <p:spPr>
            <a:xfrm>
              <a:off x="1440" y="1116"/>
              <a:ext cx="308" cy="288"/>
            </a:xfrm>
            <a:prstGeom prst="rect">
              <a:avLst/>
            </a:prstGeom>
            <a:noFill/>
            <a:ln w="38100">
              <a:noFill/>
            </a:ln>
          </p:spPr>
          <p:txBody>
            <a:bodyPr wrap="none">
              <a:spAutoFit/>
            </a:bodyPr>
            <a:lstStyle/>
            <a:p>
              <a:r>
                <a:rPr lang="en-US" altLang="zh-CN" b="1" i="1" dirty="0">
                  <a:solidFill>
                    <a:srgbClr val="FF0000"/>
                  </a:solidFill>
                  <a:latin typeface="Times New Roman" panose="02020603050405020304" pitchFamily="18" charset="0"/>
                </a:rPr>
                <a:t>R</a:t>
              </a:r>
              <a:r>
                <a:rPr lang="en-US" altLang="zh-CN" b="1" baseline="-25000" dirty="0">
                  <a:solidFill>
                    <a:srgbClr val="FF0000"/>
                  </a:solidFill>
                  <a:latin typeface="Times New Roman" panose="02020603050405020304" pitchFamily="18" charset="0"/>
                </a:rPr>
                <a:t>5</a:t>
              </a:r>
              <a:endParaRPr lang="en-US" altLang="zh-CN" sz="2000" b="1" dirty="0">
                <a:latin typeface="Times New Roman" panose="02020603050405020304" pitchFamily="18" charset="0"/>
              </a:endParaRPr>
            </a:p>
          </p:txBody>
        </p:sp>
        <p:sp>
          <p:nvSpPr>
            <p:cNvPr id="114750" name="Text Box 30"/>
            <p:cNvSpPr txBox="1"/>
            <p:nvPr>
              <p:custDataLst>
                <p:tags r:id="rId59"/>
              </p:custDataLst>
            </p:nvPr>
          </p:nvSpPr>
          <p:spPr>
            <a:xfrm>
              <a:off x="1517" y="1973"/>
              <a:ext cx="278" cy="327"/>
            </a:xfrm>
            <a:prstGeom prst="rect">
              <a:avLst/>
            </a:prstGeom>
            <a:noFill/>
            <a:ln w="38100">
              <a:noFill/>
            </a:ln>
          </p:spPr>
          <p:txBody>
            <a:bodyPr wrap="none" anchor="ctr" anchorCtr="0">
              <a:spAutoFit/>
            </a:bodyPr>
            <a:lstStyle/>
            <a:p>
              <a:pPr algn="ctr" eaLnBrk="0" hangingPunct="0"/>
              <a:r>
                <a:rPr lang="en-US" altLang="zh-CN" sz="2800" b="1" i="1" dirty="0">
                  <a:solidFill>
                    <a:srgbClr val="006600"/>
                  </a:solidFill>
                  <a:latin typeface="Times New Roman" panose="02020603050405020304" pitchFamily="18" charset="0"/>
                  <a:ea typeface="楷体_GB2312" pitchFamily="49" charset="-122"/>
                </a:rPr>
                <a:t>U</a:t>
              </a:r>
              <a:endParaRPr lang="en-US" altLang="zh-CN" b="1" dirty="0">
                <a:solidFill>
                  <a:srgbClr val="006600"/>
                </a:solidFill>
                <a:latin typeface="Times New Roman" panose="02020603050405020304" pitchFamily="18" charset="0"/>
                <a:ea typeface="楷体_GB2312" pitchFamily="49" charset="-122"/>
              </a:endParaRPr>
            </a:p>
          </p:txBody>
        </p:sp>
        <p:sp>
          <p:nvSpPr>
            <p:cNvPr id="114751" name="Line 31"/>
            <p:cNvSpPr/>
            <p:nvPr>
              <p:custDataLst>
                <p:tags r:id="rId60"/>
              </p:custDataLst>
            </p:nvPr>
          </p:nvSpPr>
          <p:spPr>
            <a:xfrm>
              <a:off x="1272" y="1128"/>
              <a:ext cx="0" cy="336"/>
            </a:xfrm>
            <a:prstGeom prst="line">
              <a:avLst/>
            </a:prstGeom>
            <a:ln w="38100" cap="flat" cmpd="sng">
              <a:solidFill>
                <a:srgbClr val="FF0000"/>
              </a:solidFill>
              <a:prstDash val="solid"/>
              <a:headEnd type="none" w="med" len="med"/>
              <a:tailEnd type="triangle" w="med" len="med"/>
            </a:ln>
          </p:spPr>
        </p:sp>
        <p:sp>
          <p:nvSpPr>
            <p:cNvPr id="114752" name="Text Box 32"/>
            <p:cNvSpPr txBox="1"/>
            <p:nvPr>
              <p:custDataLst>
                <p:tags r:id="rId61"/>
              </p:custDataLst>
            </p:nvPr>
          </p:nvSpPr>
          <p:spPr>
            <a:xfrm>
              <a:off x="1144" y="845"/>
              <a:ext cx="279" cy="327"/>
            </a:xfrm>
            <a:prstGeom prst="rect">
              <a:avLst/>
            </a:prstGeom>
            <a:noFill/>
            <a:ln w="38100">
              <a:noFill/>
            </a:ln>
          </p:spPr>
          <p:txBody>
            <a:bodyPr wrap="none" anchor="ctr" anchorCtr="0">
              <a:spAutoFit/>
            </a:bodyPr>
            <a:lstStyle/>
            <a:p>
              <a:pPr algn="ctr" eaLnBrk="0" hangingPunct="0"/>
              <a:r>
                <a:rPr lang="en-US" altLang="zh-CN" sz="2800" b="1" i="1" dirty="0">
                  <a:solidFill>
                    <a:srgbClr val="FF0000"/>
                  </a:solidFill>
                  <a:latin typeface="Times New Roman" panose="02020603050405020304" pitchFamily="18" charset="0"/>
                  <a:ea typeface="楷体_GB2312" pitchFamily="49" charset="-122"/>
                </a:rPr>
                <a:t>I</a:t>
              </a:r>
              <a:r>
                <a:rPr lang="en-US" altLang="zh-CN" sz="2800" b="1" baseline="-25000" dirty="0">
                  <a:solidFill>
                    <a:srgbClr val="FF0000"/>
                  </a:solidFill>
                  <a:latin typeface="Times New Roman" panose="02020603050405020304" pitchFamily="18" charset="0"/>
                  <a:ea typeface="楷体_GB2312" pitchFamily="49" charset="-122"/>
                </a:rPr>
                <a:t>5</a:t>
              </a:r>
              <a:endParaRPr lang="en-US" altLang="zh-CN" sz="2800" b="1" dirty="0">
                <a:solidFill>
                  <a:srgbClr val="FF0000"/>
                </a:solidFill>
                <a:latin typeface="Times New Roman" panose="02020603050405020304" pitchFamily="18" charset="0"/>
                <a:ea typeface="楷体_GB2312" pitchFamily="49" charset="-122"/>
              </a:endParaRPr>
            </a:p>
          </p:txBody>
        </p:sp>
      </p:grpSp>
      <p:grpSp>
        <p:nvGrpSpPr>
          <p:cNvPr id="3" name="Group 33"/>
          <p:cNvGrpSpPr/>
          <p:nvPr/>
        </p:nvGrpSpPr>
        <p:grpSpPr>
          <a:xfrm>
            <a:off x="5245100" y="2414588"/>
            <a:ext cx="3359150" cy="3111500"/>
            <a:chOff x="3151" y="1106"/>
            <a:chExt cx="2271" cy="2052"/>
          </a:xfrm>
        </p:grpSpPr>
        <p:sp>
          <p:nvSpPr>
            <p:cNvPr id="114700" name="Rectangle 34"/>
            <p:cNvSpPr/>
            <p:nvPr>
              <p:custDataLst>
                <p:tags r:id="rId9"/>
              </p:custDataLst>
            </p:nvPr>
          </p:nvSpPr>
          <p:spPr>
            <a:xfrm>
              <a:off x="3151" y="1106"/>
              <a:ext cx="1560" cy="2052"/>
            </a:xfrm>
            <a:prstGeom prst="rect">
              <a:avLst/>
            </a:prstGeom>
            <a:solidFill>
              <a:srgbClr val="CCFFFF"/>
            </a:solidFill>
            <a:ln w="38100" cap="flat" cmpd="sng">
              <a:solidFill>
                <a:schemeClr val="tx1"/>
              </a:solidFill>
              <a:prstDash val="sysDot"/>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4701" name="Line 35"/>
            <p:cNvSpPr/>
            <p:nvPr>
              <p:custDataLst>
                <p:tags r:id="rId10"/>
              </p:custDataLst>
            </p:nvPr>
          </p:nvSpPr>
          <p:spPr>
            <a:xfrm>
              <a:off x="5340" y="1389"/>
              <a:ext cx="0" cy="1409"/>
            </a:xfrm>
            <a:prstGeom prst="line">
              <a:avLst/>
            </a:prstGeom>
            <a:ln w="38100" cap="flat" cmpd="sng">
              <a:solidFill>
                <a:schemeClr val="tx1"/>
              </a:solidFill>
              <a:prstDash val="solid"/>
              <a:headEnd type="none" w="med" len="med"/>
              <a:tailEnd type="none" w="med" len="med"/>
            </a:ln>
          </p:spPr>
        </p:sp>
        <p:sp>
          <p:nvSpPr>
            <p:cNvPr id="114702" name="Rectangle 36"/>
            <p:cNvSpPr/>
            <p:nvPr>
              <p:custDataLst>
                <p:tags r:id="rId11"/>
              </p:custDataLst>
            </p:nvPr>
          </p:nvSpPr>
          <p:spPr>
            <a:xfrm>
              <a:off x="5257" y="1927"/>
              <a:ext cx="165" cy="333"/>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4703" name="Text Box 37"/>
            <p:cNvSpPr txBox="1"/>
            <p:nvPr>
              <p:custDataLst>
                <p:tags r:id="rId12"/>
              </p:custDataLst>
            </p:nvPr>
          </p:nvSpPr>
          <p:spPr>
            <a:xfrm>
              <a:off x="4903" y="1944"/>
              <a:ext cx="366" cy="342"/>
            </a:xfrm>
            <a:prstGeom prst="rect">
              <a:avLst/>
            </a:prstGeom>
            <a:noFill/>
            <a:ln w="38100">
              <a:noFill/>
            </a:ln>
          </p:spPr>
          <p:txBody>
            <a:bodyPr wrap="none">
              <a:spAutoFit/>
            </a:bodyPr>
            <a:lstStyle/>
            <a:p>
              <a:r>
                <a:rPr lang="en-US" altLang="zh-CN" sz="2800" b="1" i="1" dirty="0">
                  <a:solidFill>
                    <a:srgbClr val="FF3300"/>
                  </a:solidFill>
                  <a:latin typeface="Times New Roman" panose="02020603050405020304" pitchFamily="18" charset="0"/>
                </a:rPr>
                <a:t>R</a:t>
              </a:r>
              <a:r>
                <a:rPr lang="en-US" altLang="zh-CN" sz="2800" b="1" baseline="-25000" dirty="0">
                  <a:solidFill>
                    <a:srgbClr val="FF3300"/>
                  </a:solidFill>
                  <a:latin typeface="Times New Roman" panose="02020603050405020304" pitchFamily="18" charset="0"/>
                </a:rPr>
                <a:t>5</a:t>
              </a:r>
              <a:endParaRPr lang="en-US" altLang="zh-CN" sz="2800" b="1" i="1" dirty="0">
                <a:solidFill>
                  <a:srgbClr val="FF3300"/>
                </a:solidFill>
                <a:latin typeface="Times New Roman" panose="02020603050405020304" pitchFamily="18" charset="0"/>
              </a:endParaRPr>
            </a:p>
          </p:txBody>
        </p:sp>
        <p:sp>
          <p:nvSpPr>
            <p:cNvPr id="114704" name="Line 38"/>
            <p:cNvSpPr/>
            <p:nvPr>
              <p:custDataLst>
                <p:tags r:id="rId13"/>
              </p:custDataLst>
            </p:nvPr>
          </p:nvSpPr>
          <p:spPr>
            <a:xfrm>
              <a:off x="5285" y="1542"/>
              <a:ext cx="0" cy="258"/>
            </a:xfrm>
            <a:prstGeom prst="line">
              <a:avLst/>
            </a:prstGeom>
            <a:ln w="38100" cap="flat" cmpd="sng">
              <a:solidFill>
                <a:srgbClr val="FF3300"/>
              </a:solidFill>
              <a:prstDash val="solid"/>
              <a:headEnd type="none" w="med" len="med"/>
              <a:tailEnd type="triangle" w="med" len="med"/>
            </a:ln>
          </p:spPr>
        </p:sp>
        <p:sp>
          <p:nvSpPr>
            <p:cNvPr id="114705" name="Text Box 39"/>
            <p:cNvSpPr txBox="1"/>
            <p:nvPr>
              <p:custDataLst>
                <p:tags r:id="rId14"/>
              </p:custDataLst>
            </p:nvPr>
          </p:nvSpPr>
          <p:spPr>
            <a:xfrm>
              <a:off x="4988" y="1495"/>
              <a:ext cx="300" cy="343"/>
            </a:xfrm>
            <a:prstGeom prst="rect">
              <a:avLst/>
            </a:prstGeom>
            <a:noFill/>
            <a:ln w="38100">
              <a:noFill/>
            </a:ln>
          </p:spPr>
          <p:txBody>
            <a:bodyPr wrap="none">
              <a:spAutoFit/>
            </a:bodyPr>
            <a:lstStyle/>
            <a:p>
              <a:r>
                <a:rPr lang="en-US" altLang="zh-CN" sz="2800" b="1" i="1" dirty="0">
                  <a:solidFill>
                    <a:srgbClr val="FF3300"/>
                  </a:solidFill>
                  <a:latin typeface="Times New Roman" panose="02020603050405020304" pitchFamily="18" charset="0"/>
                </a:rPr>
                <a:t>I</a:t>
              </a:r>
              <a:r>
                <a:rPr lang="en-US" altLang="zh-CN" sz="2800" b="1" baseline="-25000" dirty="0">
                  <a:solidFill>
                    <a:srgbClr val="FF3300"/>
                  </a:solidFill>
                  <a:latin typeface="Times New Roman" panose="02020603050405020304" pitchFamily="18" charset="0"/>
                </a:rPr>
                <a:t>5</a:t>
              </a:r>
              <a:endParaRPr lang="en-US" altLang="zh-CN" sz="2800" b="1" i="1" dirty="0">
                <a:solidFill>
                  <a:srgbClr val="FF3300"/>
                </a:solidFill>
                <a:latin typeface="Times New Roman" panose="02020603050405020304" pitchFamily="18" charset="0"/>
              </a:endParaRPr>
            </a:p>
          </p:txBody>
        </p:sp>
        <p:sp>
          <p:nvSpPr>
            <p:cNvPr id="114706" name="Line 40"/>
            <p:cNvSpPr/>
            <p:nvPr>
              <p:custDataLst>
                <p:tags r:id="rId15"/>
              </p:custDataLst>
            </p:nvPr>
          </p:nvSpPr>
          <p:spPr>
            <a:xfrm>
              <a:off x="3853" y="1401"/>
              <a:ext cx="1487" cy="0"/>
            </a:xfrm>
            <a:prstGeom prst="line">
              <a:avLst/>
            </a:prstGeom>
            <a:ln w="38100" cap="flat" cmpd="sng">
              <a:solidFill>
                <a:schemeClr val="tx1"/>
              </a:solidFill>
              <a:prstDash val="solid"/>
              <a:headEnd type="oval" w="med" len="med"/>
              <a:tailEnd type="none" w="med" len="med"/>
            </a:ln>
          </p:spPr>
        </p:sp>
        <p:sp>
          <p:nvSpPr>
            <p:cNvPr id="114707" name="Line 41"/>
            <p:cNvSpPr/>
            <p:nvPr>
              <p:custDataLst>
                <p:tags r:id="rId16"/>
              </p:custDataLst>
            </p:nvPr>
          </p:nvSpPr>
          <p:spPr>
            <a:xfrm>
              <a:off x="3860" y="2795"/>
              <a:ext cx="1487" cy="0"/>
            </a:xfrm>
            <a:prstGeom prst="line">
              <a:avLst/>
            </a:prstGeom>
            <a:ln w="38100" cap="flat" cmpd="sng">
              <a:solidFill>
                <a:schemeClr val="tx1"/>
              </a:solidFill>
              <a:prstDash val="solid"/>
              <a:headEnd type="oval" w="med" len="med"/>
              <a:tailEnd type="none" w="med" len="med"/>
            </a:ln>
          </p:spPr>
        </p:sp>
        <p:sp>
          <p:nvSpPr>
            <p:cNvPr id="114708" name="Oval 42"/>
            <p:cNvSpPr/>
            <p:nvPr>
              <p:custDataLst>
                <p:tags r:id="rId17"/>
              </p:custDataLst>
            </p:nvPr>
          </p:nvSpPr>
          <p:spPr>
            <a:xfrm>
              <a:off x="3745" y="1958"/>
              <a:ext cx="286" cy="274"/>
            </a:xfrm>
            <a:prstGeom prst="ellipse">
              <a:avLst/>
            </a:prstGeom>
            <a:solidFill>
              <a:schemeClr val="bg1"/>
            </a:solid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4709" name="Text Box 43"/>
            <p:cNvSpPr txBox="1"/>
            <p:nvPr>
              <p:custDataLst>
                <p:tags r:id="rId18"/>
              </p:custDataLst>
            </p:nvPr>
          </p:nvSpPr>
          <p:spPr>
            <a:xfrm>
              <a:off x="3151" y="1422"/>
              <a:ext cx="366" cy="343"/>
            </a:xfrm>
            <a:prstGeom prst="rect">
              <a:avLst/>
            </a:prstGeom>
            <a:noFill/>
            <a:ln w="38100">
              <a:noFill/>
            </a:ln>
          </p:spPr>
          <p:txBody>
            <a:bodyPr wrap="none">
              <a:spAutoFit/>
            </a:bodyPr>
            <a:lstStyle/>
            <a:p>
              <a:r>
                <a:rPr lang="en-US" altLang="zh-CN" sz="2800" b="1" i="1" dirty="0">
                  <a:solidFill>
                    <a:srgbClr val="006600"/>
                  </a:solidFill>
                  <a:latin typeface="Times New Roman" panose="02020603050405020304" pitchFamily="18" charset="0"/>
                </a:rPr>
                <a:t>R</a:t>
              </a:r>
              <a:r>
                <a:rPr lang="en-US" altLang="zh-CN" sz="2800" b="1" baseline="-25000" dirty="0">
                  <a:solidFill>
                    <a:srgbClr val="006600"/>
                  </a:solidFill>
                  <a:latin typeface="Times New Roman" panose="02020603050405020304" pitchFamily="18" charset="0"/>
                </a:rPr>
                <a:t>1</a:t>
              </a:r>
              <a:endParaRPr lang="en-US" altLang="zh-CN" sz="2800" b="1" dirty="0">
                <a:solidFill>
                  <a:srgbClr val="006600"/>
                </a:solidFill>
                <a:latin typeface="Times New Roman" panose="02020603050405020304" pitchFamily="18" charset="0"/>
              </a:endParaRPr>
            </a:p>
          </p:txBody>
        </p:sp>
        <p:sp>
          <p:nvSpPr>
            <p:cNvPr id="114710" name="Text Box 44"/>
            <p:cNvSpPr txBox="1"/>
            <p:nvPr>
              <p:custDataLst>
                <p:tags r:id="rId19"/>
              </p:custDataLst>
            </p:nvPr>
          </p:nvSpPr>
          <p:spPr>
            <a:xfrm>
              <a:off x="3223" y="2490"/>
              <a:ext cx="366" cy="342"/>
            </a:xfrm>
            <a:prstGeom prst="rect">
              <a:avLst/>
            </a:prstGeom>
            <a:noFill/>
            <a:ln w="38100">
              <a:noFill/>
            </a:ln>
          </p:spPr>
          <p:txBody>
            <a:bodyPr wrap="none">
              <a:spAutoFit/>
            </a:bodyPr>
            <a:lstStyle/>
            <a:p>
              <a:r>
                <a:rPr lang="en-US" altLang="zh-CN" sz="2800" b="1" i="1" dirty="0">
                  <a:solidFill>
                    <a:srgbClr val="006600"/>
                  </a:solidFill>
                  <a:latin typeface="Times New Roman" panose="02020603050405020304" pitchFamily="18" charset="0"/>
                </a:rPr>
                <a:t>R</a:t>
              </a:r>
              <a:r>
                <a:rPr lang="en-US" altLang="zh-CN" sz="2800" b="1" baseline="-25000" dirty="0">
                  <a:solidFill>
                    <a:srgbClr val="006600"/>
                  </a:solidFill>
                  <a:latin typeface="Times New Roman" panose="02020603050405020304" pitchFamily="18" charset="0"/>
                </a:rPr>
                <a:t>3</a:t>
              </a:r>
              <a:endParaRPr lang="en-US" altLang="zh-CN" sz="2800" b="1" dirty="0">
                <a:solidFill>
                  <a:srgbClr val="006600"/>
                </a:solidFill>
                <a:latin typeface="Times New Roman" panose="02020603050405020304" pitchFamily="18" charset="0"/>
              </a:endParaRPr>
            </a:p>
          </p:txBody>
        </p:sp>
        <p:sp>
          <p:nvSpPr>
            <p:cNvPr id="114711" name="Text Box 45"/>
            <p:cNvSpPr txBox="1"/>
            <p:nvPr>
              <p:custDataLst>
                <p:tags r:id="rId20"/>
              </p:custDataLst>
            </p:nvPr>
          </p:nvSpPr>
          <p:spPr>
            <a:xfrm>
              <a:off x="3567" y="1816"/>
              <a:ext cx="262" cy="342"/>
            </a:xfrm>
            <a:prstGeom prst="rect">
              <a:avLst/>
            </a:prstGeom>
            <a:noFill/>
            <a:ln w="38100">
              <a:noFill/>
            </a:ln>
          </p:spPr>
          <p:txBody>
            <a:bodyPr wrap="none">
              <a:spAutoFit/>
            </a:bodyPr>
            <a:lstStyle/>
            <a:p>
              <a:r>
                <a:rPr lang="en-US" altLang="zh-CN" sz="2800" b="1" dirty="0">
                  <a:solidFill>
                    <a:srgbClr val="FF3300"/>
                  </a:solidFill>
                  <a:latin typeface="Times New Roman" panose="02020603050405020304" pitchFamily="18" charset="0"/>
                </a:rPr>
                <a:t>+</a:t>
              </a:r>
            </a:p>
          </p:txBody>
        </p:sp>
        <p:sp>
          <p:nvSpPr>
            <p:cNvPr id="114712" name="Text Box 46"/>
            <p:cNvSpPr txBox="1"/>
            <p:nvPr>
              <p:custDataLst>
                <p:tags r:id="rId21"/>
              </p:custDataLst>
            </p:nvPr>
          </p:nvSpPr>
          <p:spPr>
            <a:xfrm>
              <a:off x="4031" y="1734"/>
              <a:ext cx="245" cy="343"/>
            </a:xfrm>
            <a:prstGeom prst="rect">
              <a:avLst/>
            </a:prstGeom>
            <a:noFill/>
            <a:ln w="38100">
              <a:noFill/>
            </a:ln>
          </p:spPr>
          <p:txBody>
            <a:bodyPr wrap="none">
              <a:spAutoFit/>
            </a:bodyPr>
            <a:lstStyle/>
            <a:p>
              <a:r>
                <a:rPr lang="en-US" altLang="zh-CN" sz="2800" b="1" dirty="0">
                  <a:solidFill>
                    <a:srgbClr val="FF3300"/>
                  </a:solidFill>
                  <a:latin typeface="Times New Roman" panose="02020603050405020304" pitchFamily="18" charset="0"/>
                </a:rPr>
                <a:t>_</a:t>
              </a:r>
            </a:p>
          </p:txBody>
        </p:sp>
        <p:sp>
          <p:nvSpPr>
            <p:cNvPr id="114713" name="Line 47"/>
            <p:cNvSpPr/>
            <p:nvPr>
              <p:custDataLst>
                <p:tags r:id="rId22"/>
              </p:custDataLst>
            </p:nvPr>
          </p:nvSpPr>
          <p:spPr>
            <a:xfrm flipH="1">
              <a:off x="3151" y="1406"/>
              <a:ext cx="708" cy="708"/>
            </a:xfrm>
            <a:prstGeom prst="line">
              <a:avLst/>
            </a:prstGeom>
            <a:ln w="38100" cap="flat" cmpd="sng">
              <a:solidFill>
                <a:schemeClr val="tx1"/>
              </a:solidFill>
              <a:prstDash val="solid"/>
              <a:headEnd type="none" w="med" len="med"/>
              <a:tailEnd type="none" w="med" len="med"/>
            </a:ln>
          </p:spPr>
        </p:sp>
        <p:sp>
          <p:nvSpPr>
            <p:cNvPr id="114714" name="Line 48"/>
            <p:cNvSpPr/>
            <p:nvPr>
              <p:custDataLst>
                <p:tags r:id="rId23"/>
              </p:custDataLst>
            </p:nvPr>
          </p:nvSpPr>
          <p:spPr>
            <a:xfrm flipH="1">
              <a:off x="3859" y="2102"/>
              <a:ext cx="708" cy="708"/>
            </a:xfrm>
            <a:prstGeom prst="line">
              <a:avLst/>
            </a:prstGeom>
            <a:ln w="38100" cap="flat" cmpd="sng">
              <a:solidFill>
                <a:schemeClr val="tx1"/>
              </a:solidFill>
              <a:prstDash val="solid"/>
              <a:headEnd type="none" w="med" len="med"/>
              <a:tailEnd type="none" w="med" len="med"/>
            </a:ln>
          </p:spPr>
        </p:sp>
        <p:sp>
          <p:nvSpPr>
            <p:cNvPr id="114715" name="Line 49"/>
            <p:cNvSpPr/>
            <p:nvPr>
              <p:custDataLst>
                <p:tags r:id="rId24"/>
              </p:custDataLst>
            </p:nvPr>
          </p:nvSpPr>
          <p:spPr>
            <a:xfrm rot="5400000" flipH="1">
              <a:off x="3859" y="1394"/>
              <a:ext cx="708" cy="708"/>
            </a:xfrm>
            <a:prstGeom prst="line">
              <a:avLst/>
            </a:prstGeom>
            <a:ln w="38100" cap="flat" cmpd="sng">
              <a:solidFill>
                <a:schemeClr val="tx1"/>
              </a:solidFill>
              <a:prstDash val="solid"/>
              <a:headEnd type="none" w="med" len="med"/>
              <a:tailEnd type="none" w="med" len="med"/>
            </a:ln>
          </p:spPr>
        </p:sp>
        <p:sp>
          <p:nvSpPr>
            <p:cNvPr id="114716" name="Line 50"/>
            <p:cNvSpPr/>
            <p:nvPr>
              <p:custDataLst>
                <p:tags r:id="rId25"/>
              </p:custDataLst>
            </p:nvPr>
          </p:nvSpPr>
          <p:spPr>
            <a:xfrm rot="5400000" flipH="1">
              <a:off x="3151" y="2090"/>
              <a:ext cx="708" cy="708"/>
            </a:xfrm>
            <a:prstGeom prst="line">
              <a:avLst/>
            </a:prstGeom>
            <a:ln w="38100" cap="flat" cmpd="sng">
              <a:solidFill>
                <a:schemeClr val="tx1"/>
              </a:solidFill>
              <a:prstDash val="solid"/>
              <a:headEnd type="none" w="med" len="med"/>
              <a:tailEnd type="none" w="med" len="med"/>
            </a:ln>
          </p:spPr>
        </p:sp>
        <p:sp>
          <p:nvSpPr>
            <p:cNvPr id="114717" name="Rectangle 51"/>
            <p:cNvSpPr/>
            <p:nvPr>
              <p:custDataLst>
                <p:tags r:id="rId26"/>
              </p:custDataLst>
            </p:nvPr>
          </p:nvSpPr>
          <p:spPr>
            <a:xfrm rot="2689864">
              <a:off x="3430" y="1645"/>
              <a:ext cx="111" cy="238"/>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4718" name="Rectangle 52"/>
            <p:cNvSpPr/>
            <p:nvPr>
              <p:custDataLst>
                <p:tags r:id="rId27"/>
              </p:custDataLst>
            </p:nvPr>
          </p:nvSpPr>
          <p:spPr>
            <a:xfrm rot="2689864">
              <a:off x="4162" y="2329"/>
              <a:ext cx="111" cy="238"/>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4719" name="Rectangle 53"/>
            <p:cNvSpPr/>
            <p:nvPr>
              <p:custDataLst>
                <p:tags r:id="rId28"/>
              </p:custDataLst>
            </p:nvPr>
          </p:nvSpPr>
          <p:spPr>
            <a:xfrm rot="8089864">
              <a:off x="4174" y="1644"/>
              <a:ext cx="111" cy="238"/>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4720" name="Rectangle 54"/>
            <p:cNvSpPr/>
            <p:nvPr>
              <p:custDataLst>
                <p:tags r:id="rId29"/>
              </p:custDataLst>
            </p:nvPr>
          </p:nvSpPr>
          <p:spPr>
            <a:xfrm rot="8089864">
              <a:off x="3442" y="2304"/>
              <a:ext cx="111" cy="238"/>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4721" name="Line 55"/>
            <p:cNvSpPr/>
            <p:nvPr>
              <p:custDataLst>
                <p:tags r:id="rId30"/>
              </p:custDataLst>
            </p:nvPr>
          </p:nvSpPr>
          <p:spPr>
            <a:xfrm>
              <a:off x="3186" y="2102"/>
              <a:ext cx="1385" cy="0"/>
            </a:xfrm>
            <a:prstGeom prst="line">
              <a:avLst/>
            </a:prstGeom>
            <a:ln w="38100" cap="flat" cmpd="sng">
              <a:solidFill>
                <a:schemeClr val="tx1"/>
              </a:solidFill>
              <a:prstDash val="solid"/>
              <a:headEnd type="oval" w="med" len="med"/>
              <a:tailEnd type="oval" w="med" len="med"/>
            </a:ln>
          </p:spPr>
        </p:sp>
        <p:sp>
          <p:nvSpPr>
            <p:cNvPr id="114722" name="Text Box 56"/>
            <p:cNvSpPr txBox="1"/>
            <p:nvPr>
              <p:custDataLst>
                <p:tags r:id="rId31"/>
              </p:custDataLst>
            </p:nvPr>
          </p:nvSpPr>
          <p:spPr>
            <a:xfrm>
              <a:off x="4267" y="1482"/>
              <a:ext cx="366" cy="342"/>
            </a:xfrm>
            <a:prstGeom prst="rect">
              <a:avLst/>
            </a:prstGeom>
            <a:noFill/>
            <a:ln w="38100">
              <a:noFill/>
            </a:ln>
          </p:spPr>
          <p:txBody>
            <a:bodyPr wrap="none">
              <a:spAutoFit/>
            </a:bodyPr>
            <a:lstStyle/>
            <a:p>
              <a:r>
                <a:rPr lang="en-US" altLang="zh-CN" sz="2800" b="1" i="1" dirty="0">
                  <a:solidFill>
                    <a:srgbClr val="006600"/>
                  </a:solidFill>
                  <a:latin typeface="Times New Roman" panose="02020603050405020304" pitchFamily="18" charset="0"/>
                </a:rPr>
                <a:t>R</a:t>
              </a:r>
              <a:r>
                <a:rPr lang="en-US" altLang="zh-CN" sz="2800" b="1" baseline="-25000" dirty="0">
                  <a:solidFill>
                    <a:srgbClr val="006600"/>
                  </a:solidFill>
                  <a:latin typeface="Times New Roman" panose="02020603050405020304" pitchFamily="18" charset="0"/>
                </a:rPr>
                <a:t>2</a:t>
              </a:r>
              <a:endParaRPr lang="en-US" altLang="zh-CN" sz="2800" b="1" i="1" dirty="0">
                <a:solidFill>
                  <a:srgbClr val="006600"/>
                </a:solidFill>
                <a:latin typeface="Times New Roman" panose="02020603050405020304" pitchFamily="18" charset="0"/>
              </a:endParaRPr>
            </a:p>
          </p:txBody>
        </p:sp>
        <p:sp>
          <p:nvSpPr>
            <p:cNvPr id="114723" name="Text Box 57"/>
            <p:cNvSpPr txBox="1"/>
            <p:nvPr>
              <p:custDataLst>
                <p:tags r:id="rId32"/>
              </p:custDataLst>
            </p:nvPr>
          </p:nvSpPr>
          <p:spPr>
            <a:xfrm>
              <a:off x="4195" y="2454"/>
              <a:ext cx="366" cy="343"/>
            </a:xfrm>
            <a:prstGeom prst="rect">
              <a:avLst/>
            </a:prstGeom>
            <a:noFill/>
            <a:ln w="38100">
              <a:noFill/>
            </a:ln>
          </p:spPr>
          <p:txBody>
            <a:bodyPr wrap="none">
              <a:spAutoFit/>
            </a:bodyPr>
            <a:lstStyle/>
            <a:p>
              <a:r>
                <a:rPr lang="en-US" altLang="zh-CN" sz="2800" b="1" i="1" dirty="0">
                  <a:solidFill>
                    <a:srgbClr val="006600"/>
                  </a:solidFill>
                  <a:latin typeface="Times New Roman" panose="02020603050405020304" pitchFamily="18" charset="0"/>
                </a:rPr>
                <a:t>R</a:t>
              </a:r>
              <a:r>
                <a:rPr lang="en-US" altLang="zh-CN" sz="2800" b="1" baseline="-25000" dirty="0">
                  <a:solidFill>
                    <a:srgbClr val="006600"/>
                  </a:solidFill>
                  <a:latin typeface="Times New Roman" panose="02020603050405020304" pitchFamily="18" charset="0"/>
                </a:rPr>
                <a:t>4</a:t>
              </a:r>
              <a:endParaRPr lang="en-US" altLang="zh-CN" sz="2800" b="1" dirty="0">
                <a:solidFill>
                  <a:srgbClr val="006600"/>
                </a:solidFill>
                <a:latin typeface="Times New Roman" panose="02020603050405020304" pitchFamily="18" charset="0"/>
              </a:endParaRPr>
            </a:p>
          </p:txBody>
        </p:sp>
        <p:sp>
          <p:nvSpPr>
            <p:cNvPr id="114724" name="Text Box 58"/>
            <p:cNvSpPr txBox="1"/>
            <p:nvPr>
              <p:custDataLst>
                <p:tags r:id="rId33"/>
              </p:custDataLst>
            </p:nvPr>
          </p:nvSpPr>
          <p:spPr>
            <a:xfrm>
              <a:off x="3758" y="2172"/>
              <a:ext cx="299" cy="342"/>
            </a:xfrm>
            <a:prstGeom prst="rect">
              <a:avLst/>
            </a:prstGeom>
            <a:noFill/>
            <a:ln w="38100">
              <a:noFill/>
            </a:ln>
          </p:spPr>
          <p:txBody>
            <a:bodyPr wrap="none" anchor="ctr" anchorCtr="0">
              <a:spAutoFit/>
            </a:bodyPr>
            <a:lstStyle/>
            <a:p>
              <a:pPr algn="ctr" eaLnBrk="0" hangingPunct="0"/>
              <a:r>
                <a:rPr lang="en-US" altLang="zh-CN" sz="2800" b="1" i="1" dirty="0">
                  <a:solidFill>
                    <a:srgbClr val="006600"/>
                  </a:solidFill>
                  <a:latin typeface="Times New Roman" panose="02020603050405020304" pitchFamily="18" charset="0"/>
                  <a:ea typeface="楷体_GB2312" pitchFamily="49" charset="-122"/>
                </a:rPr>
                <a:t>U</a:t>
              </a:r>
              <a:endParaRPr lang="en-US" altLang="zh-CN" sz="2800" b="1" dirty="0">
                <a:solidFill>
                  <a:srgbClr val="006600"/>
                </a:solidFill>
                <a:latin typeface="Times New Roman" panose="02020603050405020304" pitchFamily="18" charset="0"/>
                <a:ea typeface="楷体_GB2312" pitchFamily="49" charset="-122"/>
              </a:endParaRPr>
            </a:p>
          </p:txBody>
        </p:sp>
      </p:grpSp>
      <p:sp>
        <p:nvSpPr>
          <p:cNvPr id="113723" name="Text Box 59"/>
          <p:cNvSpPr txBox="1">
            <a:spLocks noChangeArrowheads="1"/>
          </p:cNvSpPr>
          <p:nvPr>
            <p:custDataLst>
              <p:tags r:id="rId3"/>
            </p:custDataLst>
          </p:nvPr>
        </p:nvSpPr>
        <p:spPr bwMode="auto">
          <a:xfrm>
            <a:off x="5754688" y="1622425"/>
            <a:ext cx="1816100" cy="579438"/>
          </a:xfrm>
          <a:prstGeom prst="rect">
            <a:avLst/>
          </a:prstGeom>
          <a:noFill/>
          <a:ln w="38100">
            <a:noFill/>
            <a:miter lim="800000"/>
          </a:ln>
          <a:effectLst/>
        </p:spPr>
        <p:txBody>
          <a:bodyPr wrap="none" anchor="ctr">
            <a:spAutoFit/>
          </a:bodyPr>
          <a:lstStyle/>
          <a:p>
            <a:pPr marR="0" algn="ctr" defTabSz="914400" eaLnBrk="0" hangingPunct="0">
              <a:buClrTx/>
              <a:buSzTx/>
              <a:buFontTx/>
              <a:buNone/>
              <a:defRPr/>
            </a:pPr>
            <a:r>
              <a:rPr kumimoji="1" lang="zh-CN" altLang="en-US" sz="3200" b="1" kern="1200" cap="none" spc="0" normalizeH="0" baseline="0" noProof="0">
                <a:solidFill>
                  <a:srgbClr val="006600"/>
                </a:solidFill>
                <a:effectLst>
                  <a:outerShdw blurRad="38100" dist="38100" dir="2700000" algn="tl">
                    <a:srgbClr val="C0C0C0"/>
                  </a:outerShdw>
                </a:effectLst>
                <a:latin typeface="Times New Roman" panose="02020603050405020304" pitchFamily="18" charset="0"/>
                <a:ea typeface="黑体" panose="02010609060101010101" pitchFamily="2" charset="-122"/>
                <a:cs typeface="+mn-cs"/>
              </a:rPr>
              <a:t>等效电路</a:t>
            </a:r>
          </a:p>
        </p:txBody>
      </p:sp>
      <p:grpSp>
        <p:nvGrpSpPr>
          <p:cNvPr id="4" name="Group 60"/>
          <p:cNvGrpSpPr/>
          <p:nvPr/>
        </p:nvGrpSpPr>
        <p:grpSpPr>
          <a:xfrm>
            <a:off x="5419725" y="5800725"/>
            <a:ext cx="1866900" cy="952500"/>
            <a:chOff x="3408" y="3492"/>
            <a:chExt cx="1176" cy="600"/>
          </a:xfrm>
        </p:grpSpPr>
        <p:sp>
          <p:nvSpPr>
            <p:cNvPr id="114698" name="AutoShape 61"/>
            <p:cNvSpPr/>
            <p:nvPr>
              <p:custDataLst>
                <p:tags r:id="rId7"/>
              </p:custDataLst>
            </p:nvPr>
          </p:nvSpPr>
          <p:spPr>
            <a:xfrm>
              <a:off x="3408" y="3492"/>
              <a:ext cx="1176" cy="600"/>
            </a:xfrm>
            <a:prstGeom prst="wedgeEllipseCallout">
              <a:avLst>
                <a:gd name="adj1" fmla="val 17347"/>
                <a:gd name="adj2" fmla="val -105167"/>
              </a:avLst>
            </a:prstGeom>
            <a:solidFill>
              <a:srgbClr val="FFFFFF"/>
            </a:solidFill>
            <a:ln w="38100" cap="flat" cmpd="sng">
              <a:solidFill>
                <a:srgbClr val="FF0000"/>
              </a:solidFill>
              <a:prstDash val="solid"/>
              <a:miter/>
              <a:headEnd type="none" w="med" len="med"/>
              <a:tailEnd type="none" w="med" len="med"/>
            </a:ln>
          </p:spPr>
          <p:txBody>
            <a:bodyPr wrap="none" anchor="ctr" anchorCtr="0"/>
            <a:lstStyle/>
            <a:p>
              <a:pPr algn="ctr" eaLnBrk="0" hangingPunct="0"/>
              <a:endParaRPr lang="zh-CN" altLang="en-US" sz="3200" b="1" dirty="0">
                <a:latin typeface="Times New Roman" panose="02020603050405020304" pitchFamily="18" charset="0"/>
                <a:ea typeface="楷体_GB2312" pitchFamily="49" charset="-122"/>
              </a:endParaRPr>
            </a:p>
          </p:txBody>
        </p:sp>
        <p:sp>
          <p:nvSpPr>
            <p:cNvPr id="114699" name="Text Box 62"/>
            <p:cNvSpPr txBox="1"/>
            <p:nvPr>
              <p:custDataLst>
                <p:tags r:id="rId8"/>
              </p:custDataLst>
            </p:nvPr>
          </p:nvSpPr>
          <p:spPr>
            <a:xfrm>
              <a:off x="3551" y="3546"/>
              <a:ext cx="890" cy="518"/>
            </a:xfrm>
            <a:prstGeom prst="rect">
              <a:avLst/>
            </a:prstGeom>
            <a:noFill/>
            <a:ln w="38100">
              <a:noFill/>
            </a:ln>
          </p:spPr>
          <p:txBody>
            <a:bodyPr anchor="ctr" anchorCtr="0">
              <a:spAutoFit/>
            </a:bodyPr>
            <a:lstStyle/>
            <a:p>
              <a:pPr algn="ctr" eaLnBrk="0" hangingPunct="0"/>
              <a:r>
                <a:rPr lang="zh-CN" altLang="en-US" b="1" dirty="0">
                  <a:solidFill>
                    <a:srgbClr val="008000"/>
                  </a:solidFill>
                  <a:latin typeface="Times New Roman" panose="02020603050405020304" pitchFamily="18" charset="0"/>
                </a:rPr>
                <a:t>有源二端网络</a:t>
              </a:r>
            </a:p>
          </p:txBody>
        </p:sp>
      </p:grpSp>
      <p:sp>
        <p:nvSpPr>
          <p:cNvPr id="113730" name="AutoShape 66"/>
          <p:cNvSpPr/>
          <p:nvPr>
            <p:custDataLst>
              <p:tags r:id="rId4"/>
            </p:custDataLst>
          </p:nvPr>
        </p:nvSpPr>
        <p:spPr>
          <a:xfrm rot="1460490">
            <a:off x="3851275" y="1279525"/>
            <a:ext cx="1258888" cy="652463"/>
          </a:xfrm>
          <a:prstGeom prst="curvedDownArrow">
            <a:avLst>
              <a:gd name="adj1" fmla="val 38588"/>
              <a:gd name="adj2" fmla="val 77177"/>
              <a:gd name="adj3" fmla="val 33333"/>
            </a:avLst>
          </a:prstGeom>
          <a:gradFill rotWithShape="1">
            <a:gsLst>
              <a:gs pos="0">
                <a:srgbClr val="765E47"/>
              </a:gs>
              <a:gs pos="50000">
                <a:srgbClr val="FFCC99"/>
              </a:gs>
              <a:gs pos="100000">
                <a:srgbClr val="765E47"/>
              </a:gs>
            </a:gsLst>
            <a:lin ang="5400000" scaled="1"/>
            <a:tileRect/>
          </a:gradFill>
          <a:ln w="952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4697" name="Rectangle 67"/>
          <p:cNvSpPr/>
          <p:nvPr>
            <p:custDataLst>
              <p:tags r:id="rId5"/>
            </p:custDataLst>
          </p:nvPr>
        </p:nvSpPr>
        <p:spPr>
          <a:xfrm>
            <a:off x="468313" y="1063625"/>
            <a:ext cx="796925" cy="457200"/>
          </a:xfrm>
          <a:prstGeom prst="rect">
            <a:avLst/>
          </a:prstGeom>
          <a:noFill/>
          <a:ln w="9525">
            <a:noFill/>
          </a:ln>
        </p:spPr>
        <p:txBody>
          <a:bodyPr wrap="none">
            <a:spAutoFit/>
          </a:bodyPr>
          <a:lstStyle/>
          <a:p>
            <a:r>
              <a:rPr lang="zh-CN" altLang="en-US" b="1" dirty="0">
                <a:solidFill>
                  <a:srgbClr val="FF0066"/>
                </a:solidFill>
                <a:latin typeface="Times New Roman" panose="02020603050405020304" pitchFamily="18" charset="0"/>
              </a:rPr>
              <a:t>例：</a:t>
            </a:r>
          </a:p>
        </p:txBody>
      </p:sp>
      <p:sp>
        <p:nvSpPr>
          <p:cNvPr id="108556" name="Rectangle 12"/>
          <p:cNvSpPr>
            <a:spLocks noChangeArrowheads="1"/>
          </p:cNvSpPr>
          <p:nvPr>
            <p:custDataLst>
              <p:tags r:id="rId6"/>
            </p:custDataLst>
          </p:nvPr>
        </p:nvSpPr>
        <p:spPr bwMode="auto">
          <a:xfrm>
            <a:off x="3827145" y="509270"/>
            <a:ext cx="2033270" cy="645160"/>
          </a:xfrm>
          <a:prstGeom prst="rect">
            <a:avLst/>
          </a:prstGeom>
          <a:solidFill>
            <a:schemeClr val="bg1"/>
          </a:solidFill>
          <a:ln w="9525">
            <a:noFill/>
            <a:miter lim="800000"/>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rgbClr val="FF0066"/>
                </a:solidFill>
                <a:effectLst>
                  <a:outerShdw blurRad="38100" dist="38100" dir="2700000" algn="tl">
                    <a:srgbClr val="000000"/>
                  </a:outerShdw>
                </a:effectLst>
                <a:uLnTx/>
                <a:uFillTx/>
                <a:latin typeface="Times New Roman" panose="02020603050405020304" pitchFamily="18" charset="0"/>
                <a:ea typeface="楷体_GB2312" pitchFamily="49" charset="-122"/>
                <a:cs typeface="+mn-cs"/>
              </a:rPr>
              <a:t>例题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grpId="0" nodeType="clickEffect">
                                  <p:stCondLst>
                                    <p:cond delay="0"/>
                                  </p:stCondLst>
                                  <p:childTnLst>
                                    <p:set>
                                      <p:cBhvr>
                                        <p:cTn id="13" dur="1" fill="hold">
                                          <p:stCondLst>
                                            <p:cond delay="0"/>
                                          </p:stCondLst>
                                        </p:cTn>
                                        <p:tgtEl>
                                          <p:spTgt spid="113666"/>
                                        </p:tgtEl>
                                        <p:attrNameLst>
                                          <p:attrName>style.visibility</p:attrName>
                                        </p:attrNameLst>
                                      </p:cBhvr>
                                      <p:to>
                                        <p:strVal val="visible"/>
                                      </p:to>
                                    </p:set>
                                    <p:animEffect transition="in" filter="checkerboard(across)">
                                      <p:cBhvr>
                                        <p:cTn id="14" dur="500"/>
                                        <p:tgtEl>
                                          <p:spTgt spid="113666"/>
                                        </p:tgtEl>
                                      </p:cBhvr>
                                    </p:animEffect>
                                  </p:childTnLst>
                                  <p:subTnLst>
                                    <p:audio>
                                      <p:cMediaNode>
                                        <p:cTn display="0" masterRel="sameClick">
                                          <p:stCondLst>
                                            <p:cond evt="begin" delay="0">
                                              <p:tn val="12"/>
                                            </p:cond>
                                          </p:stCondLst>
                                          <p:endCondLst>
                                            <p:cond evt="onStopAudio" delay="0">
                                              <p:tgtEl>
                                                <p:sldTgt/>
                                              </p:tgtEl>
                                            </p:cond>
                                          </p:endCondLst>
                                        </p:cTn>
                                        <p:tgtEl>
                                          <p:sndTgt r:embed="rId63" name="CAMERA.WAV"/>
                                        </p:tgtEl>
                                      </p:cMediaNode>
                                    </p:audio>
                                  </p:sub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13723">
                                            <p:txEl>
                                              <p:pRg st="0" end="0"/>
                                            </p:txEl>
                                          </p:spTgt>
                                        </p:tgtEl>
                                        <p:attrNameLst>
                                          <p:attrName>style.visibility</p:attrName>
                                        </p:attrNameLst>
                                      </p:cBhvr>
                                      <p:to>
                                        <p:strVal val="visible"/>
                                      </p:to>
                                    </p:set>
                                    <p:animEffect transition="in" filter="wipe(left)">
                                      <p:cBhvr>
                                        <p:cTn id="19" dur="500"/>
                                        <p:tgtEl>
                                          <p:spTgt spid="113723">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13730"/>
                                        </p:tgtEl>
                                        <p:attrNameLst>
                                          <p:attrName>style.visibility</p:attrName>
                                        </p:attrNameLst>
                                      </p:cBhvr>
                                      <p:to>
                                        <p:strVal val="visible"/>
                                      </p:to>
                                    </p:set>
                                    <p:anim calcmode="lin" valueType="num">
                                      <p:cBhvr additive="base">
                                        <p:cTn id="24" dur="500" fill="hold"/>
                                        <p:tgtEl>
                                          <p:spTgt spid="113730"/>
                                        </p:tgtEl>
                                        <p:attrNameLst>
                                          <p:attrName>ppt_x</p:attrName>
                                        </p:attrNameLst>
                                      </p:cBhvr>
                                      <p:tavLst>
                                        <p:tav tm="0">
                                          <p:val>
                                            <p:strVal val="#ppt_x"/>
                                          </p:val>
                                        </p:tav>
                                        <p:tav tm="100000">
                                          <p:val>
                                            <p:strVal val="#ppt_x"/>
                                          </p:val>
                                        </p:tav>
                                      </p:tavLst>
                                    </p:anim>
                                    <p:anim calcmode="lin" valueType="num">
                                      <p:cBhvr additive="base">
                                        <p:cTn id="25" dur="500" fill="hold"/>
                                        <p:tgtEl>
                                          <p:spTgt spid="113730"/>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55" presetClass="entr" presetSubtype="0" fill="hold" nodeType="click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p:cTn id="30" dur="1000" fill="hold"/>
                                        <p:tgtEl>
                                          <p:spTgt spid="3"/>
                                        </p:tgtEl>
                                        <p:attrNameLst>
                                          <p:attrName>ppt_w</p:attrName>
                                        </p:attrNameLst>
                                      </p:cBhvr>
                                      <p:tavLst>
                                        <p:tav tm="0">
                                          <p:val>
                                            <p:strVal val="#ppt_w*0.70"/>
                                          </p:val>
                                        </p:tav>
                                        <p:tav tm="100000">
                                          <p:val>
                                            <p:strVal val="#ppt_w"/>
                                          </p:val>
                                        </p:tav>
                                      </p:tavLst>
                                    </p:anim>
                                    <p:anim calcmode="lin" valueType="num">
                                      <p:cBhvr>
                                        <p:cTn id="31" dur="1000" fill="hold"/>
                                        <p:tgtEl>
                                          <p:spTgt spid="3"/>
                                        </p:tgtEl>
                                        <p:attrNameLst>
                                          <p:attrName>ppt_h</p:attrName>
                                        </p:attrNameLst>
                                      </p:cBhvr>
                                      <p:tavLst>
                                        <p:tav tm="0">
                                          <p:val>
                                            <p:strVal val="#ppt_h"/>
                                          </p:val>
                                        </p:tav>
                                        <p:tav tm="100000">
                                          <p:val>
                                            <p:strVal val="#ppt_h"/>
                                          </p:val>
                                        </p:tav>
                                      </p:tavLst>
                                    </p:anim>
                                    <p:animEffect transition="in" filter="fade">
                                      <p:cBhvr>
                                        <p:cTn id="32" dur="10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6" grpId="0" bldLvl="0" animBg="1"/>
      <p:bldP spid="113723" grpId="0" build="p"/>
      <p:bldP spid="113730" grpId="0" bldLvl="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14690" name="AutoShape 2"/>
          <p:cNvSpPr/>
          <p:nvPr>
            <p:custDataLst>
              <p:tags r:id="rId2"/>
            </p:custDataLst>
          </p:nvPr>
        </p:nvSpPr>
        <p:spPr>
          <a:xfrm>
            <a:off x="4633913" y="2836545"/>
            <a:ext cx="565150" cy="565150"/>
          </a:xfrm>
          <a:prstGeom prst="rightArrow">
            <a:avLst>
              <a:gd name="adj1" fmla="val 50000"/>
              <a:gd name="adj2" fmla="val 25000"/>
            </a:avLst>
          </a:prstGeom>
          <a:solidFill>
            <a:srgbClr val="FF66FF"/>
          </a:solidFill>
          <a:ln w="9525" cap="flat" cmpd="sng">
            <a:solidFill>
              <a:srgbClr val="FF0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4691" name="Text Box 3"/>
          <p:cNvSpPr txBox="1">
            <a:spLocks noChangeArrowheads="1"/>
          </p:cNvSpPr>
          <p:nvPr>
            <p:custDataLst>
              <p:tags r:id="rId3"/>
            </p:custDataLst>
          </p:nvPr>
        </p:nvSpPr>
        <p:spPr bwMode="auto">
          <a:xfrm>
            <a:off x="5157788" y="1353820"/>
            <a:ext cx="2911475" cy="523875"/>
          </a:xfrm>
          <a:prstGeom prst="rect">
            <a:avLst/>
          </a:prstGeom>
          <a:noFill/>
          <a:ln w="9525">
            <a:noFill/>
            <a:miter lim="800000"/>
          </a:ln>
          <a:effectLst/>
        </p:spPr>
        <p:txBody>
          <a:bodyPr>
            <a:spAutoFit/>
          </a:bodyPr>
          <a:lstStyle/>
          <a:p>
            <a:pPr marR="0" algn="ctr" defTabSz="914400" eaLnBrk="0" hangingPunct="0">
              <a:spcBef>
                <a:spcPct val="50000"/>
              </a:spcBef>
              <a:buClrTx/>
              <a:buSzTx/>
              <a:buFontTx/>
              <a:buNone/>
              <a:defRPr/>
            </a:pPr>
            <a:r>
              <a:rPr kumimoji="1" lang="zh-CN" altLang="zh-CN" sz="2800" b="1" kern="1200" cap="none" spc="0" normalizeH="0" baseline="0" noProof="0" dirty="0">
                <a:solidFill>
                  <a:srgbClr val="0066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戴</a:t>
            </a:r>
            <a:r>
              <a:rPr kumimoji="1" lang="zh-CN" altLang="zh-CN" sz="2800" b="1" kern="1200" cap="none" spc="0" normalizeH="0" baseline="0" noProof="0" dirty="0" smtClean="0">
                <a:solidFill>
                  <a:srgbClr val="0066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维</a:t>
            </a:r>
            <a:r>
              <a:rPr kumimoji="1" lang="zh-CN" altLang="en-US" sz="2800" b="1" kern="1200" cap="none" spc="0" normalizeH="0" baseline="0" noProof="0" dirty="0" smtClean="0">
                <a:solidFill>
                  <a:srgbClr val="0066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宁</a:t>
            </a:r>
            <a:r>
              <a:rPr kumimoji="1" lang="zh-CN" altLang="zh-CN" sz="2800" b="1" kern="1200" cap="none" spc="0" normalizeH="0" baseline="0" noProof="0" dirty="0" smtClean="0">
                <a:solidFill>
                  <a:srgbClr val="0066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等效电路</a:t>
            </a:r>
            <a:endParaRPr kumimoji="1" lang="zh-CN" altLang="en-US" sz="2800" b="1" kern="1200" cap="none" spc="0" normalizeH="0" baseline="0" noProof="0" dirty="0">
              <a:solidFill>
                <a:srgbClr val="0066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grpSp>
        <p:nvGrpSpPr>
          <p:cNvPr id="2" name="Group 4"/>
          <p:cNvGrpSpPr/>
          <p:nvPr/>
        </p:nvGrpSpPr>
        <p:grpSpPr>
          <a:xfrm>
            <a:off x="5265738" y="4514533"/>
            <a:ext cx="1871662" cy="708025"/>
            <a:chOff x="3682" y="2574"/>
            <a:chExt cx="1179" cy="446"/>
          </a:xfrm>
        </p:grpSpPr>
        <p:sp>
          <p:nvSpPr>
            <p:cNvPr id="115767" name="Rectangle 5"/>
            <p:cNvSpPr/>
            <p:nvPr>
              <p:custDataLst>
                <p:tags r:id="rId53"/>
              </p:custDataLst>
            </p:nvPr>
          </p:nvSpPr>
          <p:spPr>
            <a:xfrm>
              <a:off x="3682" y="2575"/>
              <a:ext cx="1179" cy="445"/>
            </a:xfrm>
            <a:prstGeom prst="rect">
              <a:avLst/>
            </a:prstGeom>
            <a:noFill/>
            <a:ln w="28575" cap="flat" cmpd="sng">
              <a:solidFill>
                <a:srgbClr val="FF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115768" name="Rectangle 6"/>
            <p:cNvSpPr/>
            <p:nvPr>
              <p:custDataLst>
                <p:tags r:id="rId54"/>
              </p:custDataLst>
            </p:nvPr>
          </p:nvSpPr>
          <p:spPr>
            <a:xfrm>
              <a:off x="4371" y="2791"/>
              <a:ext cx="371" cy="211"/>
            </a:xfrm>
            <a:prstGeom prst="rect">
              <a:avLst/>
            </a:prstGeom>
            <a:noFill/>
            <a:ln w="9525">
              <a:noFill/>
            </a:ln>
          </p:spPr>
          <p:txBody>
            <a:bodyPr wrap="none" lIns="0" tIns="0" rIns="0" bIns="0">
              <a:spAutoFit/>
            </a:bodyPr>
            <a:lstStyle/>
            <a:p>
              <a:pPr algn="ctr" eaLnBrk="0" hangingPunct="0"/>
              <a:r>
                <a:rPr lang="en-US" altLang="zh-CN" sz="2200" dirty="0">
                  <a:solidFill>
                    <a:srgbClr val="000000"/>
                  </a:solidFill>
                  <a:latin typeface="Times New Roman" panose="02020603050405020304" pitchFamily="18" charset="0"/>
                </a:rPr>
                <a:t>ABO</a:t>
              </a:r>
              <a:endParaRPr lang="en-US" altLang="zh-CN" sz="2800" b="1" dirty="0">
                <a:latin typeface="Times New Roman" panose="02020603050405020304" pitchFamily="18" charset="0"/>
              </a:endParaRPr>
            </a:p>
          </p:txBody>
        </p:sp>
        <p:sp>
          <p:nvSpPr>
            <p:cNvPr id="115769" name="Rectangle 7"/>
            <p:cNvSpPr/>
            <p:nvPr>
              <p:custDataLst>
                <p:tags r:id="rId55"/>
              </p:custDataLst>
            </p:nvPr>
          </p:nvSpPr>
          <p:spPr>
            <a:xfrm>
              <a:off x="3920" y="2791"/>
              <a:ext cx="98" cy="211"/>
            </a:xfrm>
            <a:prstGeom prst="rect">
              <a:avLst/>
            </a:prstGeom>
            <a:noFill/>
            <a:ln w="9525">
              <a:noFill/>
            </a:ln>
          </p:spPr>
          <p:txBody>
            <a:bodyPr wrap="none" lIns="0" tIns="0" rIns="0" bIns="0">
              <a:spAutoFit/>
            </a:bodyPr>
            <a:lstStyle/>
            <a:p>
              <a:pPr algn="ctr" eaLnBrk="0" hangingPunct="0"/>
              <a:r>
                <a:rPr lang="en-US" altLang="zh-CN" sz="2200" dirty="0">
                  <a:solidFill>
                    <a:srgbClr val="000000"/>
                  </a:solidFill>
                  <a:latin typeface="Times New Roman" panose="02020603050405020304" pitchFamily="18" charset="0"/>
                </a:rPr>
                <a:t>S</a:t>
              </a:r>
              <a:endParaRPr lang="en-US" altLang="zh-CN" sz="2800" b="1" dirty="0">
                <a:latin typeface="Times New Roman" panose="02020603050405020304" pitchFamily="18" charset="0"/>
              </a:endParaRPr>
            </a:p>
          </p:txBody>
        </p:sp>
        <p:sp>
          <p:nvSpPr>
            <p:cNvPr id="115770" name="Rectangle 8"/>
            <p:cNvSpPr/>
            <p:nvPr>
              <p:custDataLst>
                <p:tags r:id="rId56"/>
              </p:custDataLst>
            </p:nvPr>
          </p:nvSpPr>
          <p:spPr>
            <a:xfrm>
              <a:off x="4234" y="2608"/>
              <a:ext cx="214" cy="355"/>
            </a:xfrm>
            <a:prstGeom prst="rect">
              <a:avLst/>
            </a:prstGeom>
            <a:noFill/>
            <a:ln w="9525">
              <a:noFill/>
            </a:ln>
          </p:spPr>
          <p:txBody>
            <a:bodyPr wrap="none" lIns="0" tIns="0" rIns="0" bIns="0">
              <a:spAutoFit/>
            </a:bodyPr>
            <a:lstStyle/>
            <a:p>
              <a:pPr algn="ctr" eaLnBrk="0" hangingPunct="0"/>
              <a:r>
                <a:rPr lang="en-US" altLang="zh-CN" sz="3700" i="1" dirty="0">
                  <a:solidFill>
                    <a:srgbClr val="000000"/>
                  </a:solidFill>
                  <a:latin typeface="Times New Roman" panose="02020603050405020304" pitchFamily="18" charset="0"/>
                </a:rPr>
                <a:t>U</a:t>
              </a:r>
              <a:endParaRPr lang="en-US" altLang="zh-CN" sz="2800" b="1" dirty="0">
                <a:latin typeface="Times New Roman" panose="02020603050405020304" pitchFamily="18" charset="0"/>
              </a:endParaRPr>
            </a:p>
          </p:txBody>
        </p:sp>
        <p:sp>
          <p:nvSpPr>
            <p:cNvPr id="115771" name="Rectangle 9"/>
            <p:cNvSpPr/>
            <p:nvPr>
              <p:custDataLst>
                <p:tags r:id="rId57"/>
              </p:custDataLst>
            </p:nvPr>
          </p:nvSpPr>
          <p:spPr>
            <a:xfrm>
              <a:off x="3762" y="2608"/>
              <a:ext cx="214" cy="355"/>
            </a:xfrm>
            <a:prstGeom prst="rect">
              <a:avLst/>
            </a:prstGeom>
            <a:noFill/>
            <a:ln w="9525">
              <a:noFill/>
            </a:ln>
          </p:spPr>
          <p:txBody>
            <a:bodyPr wrap="none" lIns="0" tIns="0" rIns="0" bIns="0">
              <a:spAutoFit/>
            </a:bodyPr>
            <a:lstStyle/>
            <a:p>
              <a:pPr algn="ctr" eaLnBrk="0" hangingPunct="0"/>
              <a:r>
                <a:rPr lang="en-US" altLang="zh-CN" sz="3700" i="1" dirty="0">
                  <a:solidFill>
                    <a:srgbClr val="000000"/>
                  </a:solidFill>
                  <a:latin typeface="Times New Roman" panose="02020603050405020304" pitchFamily="18" charset="0"/>
                </a:rPr>
                <a:t>U</a:t>
              </a:r>
              <a:endParaRPr lang="en-US" altLang="zh-CN" sz="2800" b="1" dirty="0">
                <a:latin typeface="Times New Roman" panose="02020603050405020304" pitchFamily="18" charset="0"/>
              </a:endParaRPr>
            </a:p>
          </p:txBody>
        </p:sp>
        <p:sp>
          <p:nvSpPr>
            <p:cNvPr id="115772" name="Rectangle 10"/>
            <p:cNvSpPr/>
            <p:nvPr>
              <p:custDataLst>
                <p:tags r:id="rId58"/>
              </p:custDataLst>
            </p:nvPr>
          </p:nvSpPr>
          <p:spPr>
            <a:xfrm>
              <a:off x="4091" y="2574"/>
              <a:ext cx="162" cy="355"/>
            </a:xfrm>
            <a:prstGeom prst="rect">
              <a:avLst/>
            </a:prstGeom>
            <a:noFill/>
            <a:ln w="9525">
              <a:noFill/>
            </a:ln>
          </p:spPr>
          <p:txBody>
            <a:bodyPr wrap="none" lIns="0" tIns="0" rIns="0" bIns="0">
              <a:spAutoFit/>
            </a:bodyPr>
            <a:lstStyle/>
            <a:p>
              <a:pPr algn="ctr" eaLnBrk="0" hangingPunct="0"/>
              <a:r>
                <a:rPr lang="en-US" altLang="zh-CN" sz="3700" dirty="0">
                  <a:solidFill>
                    <a:srgbClr val="000000"/>
                  </a:solidFill>
                  <a:latin typeface="Symbol" panose="05050102010706020507" pitchFamily="18" charset="2"/>
                </a:rPr>
                <a:t>=</a:t>
              </a:r>
              <a:endParaRPr lang="en-US" altLang="zh-CN" sz="2800" b="1" dirty="0">
                <a:latin typeface="Times New Roman" panose="02020603050405020304" pitchFamily="18" charset="0"/>
              </a:endParaRPr>
            </a:p>
          </p:txBody>
        </p:sp>
      </p:grpSp>
      <p:sp>
        <p:nvSpPr>
          <p:cNvPr id="114699" name="Text Box 11"/>
          <p:cNvSpPr txBox="1"/>
          <p:nvPr>
            <p:custDataLst>
              <p:tags r:id="rId4"/>
            </p:custDataLst>
          </p:nvPr>
        </p:nvSpPr>
        <p:spPr>
          <a:xfrm>
            <a:off x="5208588" y="5457508"/>
            <a:ext cx="1847850" cy="588962"/>
          </a:xfrm>
          <a:prstGeom prst="rect">
            <a:avLst/>
          </a:prstGeom>
          <a:solidFill>
            <a:srgbClr val="FFCC99"/>
          </a:solidFill>
          <a:ln w="9525" cap="flat" cmpd="sng">
            <a:solidFill>
              <a:srgbClr val="FF0000"/>
            </a:solidFill>
            <a:prstDash val="solid"/>
            <a:miter/>
            <a:headEnd type="none" w="med" len="med"/>
            <a:tailEnd type="none" w="med" len="med"/>
          </a:ln>
        </p:spPr>
        <p:txBody>
          <a:bodyPr>
            <a:spAutoFit/>
          </a:bodyPr>
          <a:lstStyle/>
          <a:p>
            <a:pPr algn="ctr" eaLnBrk="0" hangingPunct="0">
              <a:spcBef>
                <a:spcPct val="50000"/>
              </a:spcBef>
            </a:pPr>
            <a:r>
              <a:rPr lang="en-US" altLang="zh-CN" sz="3200" b="1" i="1" dirty="0">
                <a:solidFill>
                  <a:srgbClr val="006600"/>
                </a:solidFill>
                <a:latin typeface="Times New Roman" panose="02020603050405020304" pitchFamily="18" charset="0"/>
              </a:rPr>
              <a:t>R</a:t>
            </a:r>
            <a:r>
              <a:rPr lang="en-US" altLang="zh-CN" sz="3200" b="1" baseline="-25000" dirty="0">
                <a:solidFill>
                  <a:srgbClr val="006600"/>
                </a:solidFill>
                <a:latin typeface="Times New Roman" panose="02020603050405020304" pitchFamily="18" charset="0"/>
              </a:rPr>
              <a:t>0 </a:t>
            </a:r>
            <a:r>
              <a:rPr lang="en-US" altLang="zh-CN" sz="3200" b="1" dirty="0">
                <a:solidFill>
                  <a:srgbClr val="006600"/>
                </a:solidFill>
                <a:latin typeface="Times New Roman" panose="02020603050405020304" pitchFamily="18" charset="0"/>
              </a:rPr>
              <a:t>=</a:t>
            </a:r>
            <a:r>
              <a:rPr lang="en-US" altLang="zh-CN" sz="3200" b="1" i="1" dirty="0">
                <a:solidFill>
                  <a:srgbClr val="006600"/>
                </a:solidFill>
                <a:latin typeface="Times New Roman" panose="02020603050405020304" pitchFamily="18" charset="0"/>
              </a:rPr>
              <a:t>R</a:t>
            </a:r>
            <a:r>
              <a:rPr lang="en-US" altLang="zh-CN" sz="3200" b="1" baseline="-25000" dirty="0">
                <a:solidFill>
                  <a:srgbClr val="006600"/>
                </a:solidFill>
                <a:latin typeface="Times New Roman" panose="02020603050405020304" pitchFamily="18" charset="0"/>
              </a:rPr>
              <a:t>AB</a:t>
            </a:r>
            <a:endParaRPr lang="en-US" altLang="zh-CN" sz="3200" b="1" dirty="0">
              <a:solidFill>
                <a:srgbClr val="006600"/>
              </a:solidFill>
              <a:latin typeface="Times New Roman" panose="02020603050405020304" pitchFamily="18" charset="0"/>
            </a:endParaRPr>
          </a:p>
        </p:txBody>
      </p:sp>
      <p:grpSp>
        <p:nvGrpSpPr>
          <p:cNvPr id="3" name="Group 12"/>
          <p:cNvGrpSpPr/>
          <p:nvPr/>
        </p:nvGrpSpPr>
        <p:grpSpPr>
          <a:xfrm>
            <a:off x="1036638" y="1704658"/>
            <a:ext cx="3763962" cy="3014662"/>
            <a:chOff x="549" y="957"/>
            <a:chExt cx="2371" cy="1899"/>
          </a:xfrm>
        </p:grpSpPr>
        <p:sp>
          <p:nvSpPr>
            <p:cNvPr id="115734" name="Rectangle 13"/>
            <p:cNvSpPr/>
            <p:nvPr>
              <p:custDataLst>
                <p:tags r:id="rId20"/>
              </p:custDataLst>
            </p:nvPr>
          </p:nvSpPr>
          <p:spPr>
            <a:xfrm>
              <a:off x="549" y="1027"/>
              <a:ext cx="1401" cy="1829"/>
            </a:xfrm>
            <a:prstGeom prst="rect">
              <a:avLst/>
            </a:prstGeom>
            <a:solidFill>
              <a:srgbClr val="CCFFFF"/>
            </a:solidFill>
            <a:ln w="38100" cap="flat" cmpd="sng">
              <a:solidFill>
                <a:schemeClr val="tx1"/>
              </a:solidFill>
              <a:prstDash val="sysDot"/>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5735" name="Line 14"/>
            <p:cNvSpPr/>
            <p:nvPr>
              <p:custDataLst>
                <p:tags r:id="rId21"/>
              </p:custDataLst>
            </p:nvPr>
          </p:nvSpPr>
          <p:spPr>
            <a:xfrm>
              <a:off x="2540" y="1279"/>
              <a:ext cx="0" cy="1256"/>
            </a:xfrm>
            <a:prstGeom prst="line">
              <a:avLst/>
            </a:prstGeom>
            <a:ln w="38100" cap="flat" cmpd="sng">
              <a:solidFill>
                <a:schemeClr val="tx1"/>
              </a:solidFill>
              <a:prstDash val="solid"/>
              <a:headEnd type="none" w="med" len="med"/>
              <a:tailEnd type="none" w="med" len="med"/>
            </a:ln>
          </p:spPr>
        </p:sp>
        <p:sp>
          <p:nvSpPr>
            <p:cNvPr id="115736" name="Rectangle 15"/>
            <p:cNvSpPr/>
            <p:nvPr>
              <p:custDataLst>
                <p:tags r:id="rId22"/>
              </p:custDataLst>
            </p:nvPr>
          </p:nvSpPr>
          <p:spPr>
            <a:xfrm>
              <a:off x="2457" y="1759"/>
              <a:ext cx="148" cy="305"/>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5737" name="Text Box 16"/>
            <p:cNvSpPr txBox="1"/>
            <p:nvPr>
              <p:custDataLst>
                <p:tags r:id="rId23"/>
              </p:custDataLst>
            </p:nvPr>
          </p:nvSpPr>
          <p:spPr>
            <a:xfrm>
              <a:off x="2145" y="1766"/>
              <a:ext cx="341" cy="327"/>
            </a:xfrm>
            <a:prstGeom prst="rect">
              <a:avLst/>
            </a:prstGeom>
            <a:noFill/>
            <a:ln w="38100">
              <a:noFill/>
            </a:ln>
          </p:spPr>
          <p:txBody>
            <a:bodyPr wrap="none">
              <a:spAutoFit/>
            </a:bodyPr>
            <a:lstStyle/>
            <a:p>
              <a:r>
                <a:rPr lang="en-US" altLang="zh-CN" sz="2800" b="1" i="1" dirty="0">
                  <a:solidFill>
                    <a:srgbClr val="006600"/>
                  </a:solidFill>
                  <a:latin typeface="Times New Roman" panose="02020603050405020304" pitchFamily="18" charset="0"/>
                </a:rPr>
                <a:t>R</a:t>
              </a:r>
              <a:r>
                <a:rPr lang="en-US" altLang="zh-CN" sz="2800" b="1" baseline="-25000" dirty="0">
                  <a:solidFill>
                    <a:srgbClr val="006600"/>
                  </a:solidFill>
                  <a:latin typeface="Times New Roman" panose="02020603050405020304" pitchFamily="18" charset="0"/>
                </a:rPr>
                <a:t>5</a:t>
              </a:r>
              <a:endParaRPr lang="en-US" altLang="zh-CN" sz="2800" b="1" i="1" dirty="0">
                <a:solidFill>
                  <a:srgbClr val="006600"/>
                </a:solidFill>
                <a:latin typeface="Times New Roman" panose="02020603050405020304" pitchFamily="18" charset="0"/>
              </a:endParaRPr>
            </a:p>
          </p:txBody>
        </p:sp>
        <p:sp>
          <p:nvSpPr>
            <p:cNvPr id="115738" name="Line 17"/>
            <p:cNvSpPr/>
            <p:nvPr>
              <p:custDataLst>
                <p:tags r:id="rId24"/>
              </p:custDataLst>
            </p:nvPr>
          </p:nvSpPr>
          <p:spPr>
            <a:xfrm>
              <a:off x="2629" y="1440"/>
              <a:ext cx="0" cy="230"/>
            </a:xfrm>
            <a:prstGeom prst="line">
              <a:avLst/>
            </a:prstGeom>
            <a:ln w="38100" cap="flat" cmpd="sng">
              <a:solidFill>
                <a:srgbClr val="FF3300"/>
              </a:solidFill>
              <a:prstDash val="solid"/>
              <a:headEnd type="none" w="med" len="med"/>
              <a:tailEnd type="triangle" w="med" len="med"/>
            </a:ln>
          </p:spPr>
        </p:sp>
        <p:sp>
          <p:nvSpPr>
            <p:cNvPr id="115739" name="Text Box 18"/>
            <p:cNvSpPr txBox="1"/>
            <p:nvPr>
              <p:custDataLst>
                <p:tags r:id="rId25"/>
              </p:custDataLst>
            </p:nvPr>
          </p:nvSpPr>
          <p:spPr>
            <a:xfrm>
              <a:off x="2642" y="1406"/>
              <a:ext cx="278" cy="327"/>
            </a:xfrm>
            <a:prstGeom prst="rect">
              <a:avLst/>
            </a:prstGeom>
            <a:noFill/>
            <a:ln w="38100">
              <a:noFill/>
            </a:ln>
          </p:spPr>
          <p:txBody>
            <a:bodyPr wrap="none">
              <a:spAutoFit/>
            </a:bodyPr>
            <a:lstStyle/>
            <a:p>
              <a:r>
                <a:rPr lang="en-US" altLang="zh-CN" sz="2800" b="1" i="1" dirty="0">
                  <a:solidFill>
                    <a:srgbClr val="FF3300"/>
                  </a:solidFill>
                  <a:latin typeface="Times New Roman" panose="02020603050405020304" pitchFamily="18" charset="0"/>
                </a:rPr>
                <a:t>I</a:t>
              </a:r>
              <a:r>
                <a:rPr lang="en-US" altLang="zh-CN" sz="2800" b="1" baseline="-25000" dirty="0">
                  <a:solidFill>
                    <a:srgbClr val="FF3300"/>
                  </a:solidFill>
                  <a:latin typeface="Times New Roman" panose="02020603050405020304" pitchFamily="18" charset="0"/>
                </a:rPr>
                <a:t>5</a:t>
              </a:r>
              <a:endParaRPr lang="en-US" altLang="zh-CN" sz="2800" b="1" i="1" dirty="0">
                <a:solidFill>
                  <a:srgbClr val="FF3300"/>
                </a:solidFill>
                <a:latin typeface="Times New Roman" panose="02020603050405020304" pitchFamily="18" charset="0"/>
              </a:endParaRPr>
            </a:p>
          </p:txBody>
        </p:sp>
        <p:sp>
          <p:nvSpPr>
            <p:cNvPr id="115740" name="Line 19"/>
            <p:cNvSpPr/>
            <p:nvPr>
              <p:custDataLst>
                <p:tags r:id="rId26"/>
              </p:custDataLst>
            </p:nvPr>
          </p:nvSpPr>
          <p:spPr>
            <a:xfrm>
              <a:off x="1205" y="1290"/>
              <a:ext cx="1335" cy="0"/>
            </a:xfrm>
            <a:prstGeom prst="line">
              <a:avLst/>
            </a:prstGeom>
            <a:ln w="38100" cap="flat" cmpd="sng">
              <a:solidFill>
                <a:schemeClr val="tx1"/>
              </a:solidFill>
              <a:prstDash val="solid"/>
              <a:headEnd type="none" w="med" len="med"/>
              <a:tailEnd type="none" w="med" len="med"/>
            </a:ln>
          </p:spPr>
        </p:sp>
        <p:sp>
          <p:nvSpPr>
            <p:cNvPr id="115741" name="Line 20"/>
            <p:cNvSpPr/>
            <p:nvPr>
              <p:custDataLst>
                <p:tags r:id="rId27"/>
              </p:custDataLst>
            </p:nvPr>
          </p:nvSpPr>
          <p:spPr>
            <a:xfrm>
              <a:off x="1194" y="2525"/>
              <a:ext cx="1335" cy="0"/>
            </a:xfrm>
            <a:prstGeom prst="line">
              <a:avLst/>
            </a:prstGeom>
            <a:ln w="38100" cap="flat" cmpd="sng">
              <a:solidFill>
                <a:schemeClr val="tx1"/>
              </a:solidFill>
              <a:prstDash val="solid"/>
              <a:headEnd type="none" w="med" len="med"/>
              <a:tailEnd type="none" w="med" len="med"/>
            </a:ln>
          </p:spPr>
        </p:sp>
        <p:sp>
          <p:nvSpPr>
            <p:cNvPr id="115742" name="Oval 21"/>
            <p:cNvSpPr/>
            <p:nvPr>
              <p:custDataLst>
                <p:tags r:id="rId28"/>
              </p:custDataLst>
            </p:nvPr>
          </p:nvSpPr>
          <p:spPr>
            <a:xfrm>
              <a:off x="1082" y="1786"/>
              <a:ext cx="257" cy="245"/>
            </a:xfrm>
            <a:prstGeom prst="ellipse">
              <a:avLst/>
            </a:prstGeom>
            <a:solidFill>
              <a:schemeClr val="bg1"/>
            </a:solid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5743" name="Text Box 22"/>
            <p:cNvSpPr txBox="1"/>
            <p:nvPr>
              <p:custDataLst>
                <p:tags r:id="rId29"/>
              </p:custDataLst>
            </p:nvPr>
          </p:nvSpPr>
          <p:spPr>
            <a:xfrm>
              <a:off x="549" y="1308"/>
              <a:ext cx="341" cy="327"/>
            </a:xfrm>
            <a:prstGeom prst="rect">
              <a:avLst/>
            </a:prstGeom>
            <a:noFill/>
            <a:ln w="38100">
              <a:noFill/>
            </a:ln>
          </p:spPr>
          <p:txBody>
            <a:bodyPr wrap="none">
              <a:spAutoFit/>
            </a:bodyPr>
            <a:lstStyle/>
            <a:p>
              <a:r>
                <a:rPr lang="en-US" altLang="zh-CN" sz="2800" b="1" i="1" dirty="0">
                  <a:solidFill>
                    <a:srgbClr val="006600"/>
                  </a:solidFill>
                  <a:latin typeface="Times New Roman" panose="02020603050405020304" pitchFamily="18" charset="0"/>
                </a:rPr>
                <a:t>R</a:t>
              </a:r>
              <a:r>
                <a:rPr lang="en-US" altLang="zh-CN" sz="2800" b="1" baseline="-25000" dirty="0">
                  <a:solidFill>
                    <a:srgbClr val="006600"/>
                  </a:solidFill>
                  <a:latin typeface="Times New Roman" panose="02020603050405020304" pitchFamily="18" charset="0"/>
                </a:rPr>
                <a:t>1</a:t>
              </a:r>
              <a:endParaRPr lang="en-US" altLang="zh-CN" sz="2800" b="1" dirty="0">
                <a:solidFill>
                  <a:srgbClr val="006600"/>
                </a:solidFill>
                <a:latin typeface="Times New Roman" panose="02020603050405020304" pitchFamily="18" charset="0"/>
              </a:endParaRPr>
            </a:p>
          </p:txBody>
        </p:sp>
        <p:sp>
          <p:nvSpPr>
            <p:cNvPr id="115744" name="Text Box 23"/>
            <p:cNvSpPr txBox="1"/>
            <p:nvPr>
              <p:custDataLst>
                <p:tags r:id="rId30"/>
              </p:custDataLst>
            </p:nvPr>
          </p:nvSpPr>
          <p:spPr>
            <a:xfrm>
              <a:off x="614" y="2261"/>
              <a:ext cx="341" cy="327"/>
            </a:xfrm>
            <a:prstGeom prst="rect">
              <a:avLst/>
            </a:prstGeom>
            <a:noFill/>
            <a:ln w="38100">
              <a:noFill/>
            </a:ln>
          </p:spPr>
          <p:txBody>
            <a:bodyPr wrap="none">
              <a:spAutoFit/>
            </a:bodyPr>
            <a:lstStyle/>
            <a:p>
              <a:r>
                <a:rPr lang="en-US" altLang="zh-CN" sz="2800" b="1" i="1" dirty="0">
                  <a:solidFill>
                    <a:srgbClr val="006600"/>
                  </a:solidFill>
                  <a:latin typeface="Times New Roman" panose="02020603050405020304" pitchFamily="18" charset="0"/>
                </a:rPr>
                <a:t>R</a:t>
              </a:r>
              <a:r>
                <a:rPr lang="en-US" altLang="zh-CN" sz="2800" b="1" baseline="-25000" dirty="0">
                  <a:solidFill>
                    <a:srgbClr val="006600"/>
                  </a:solidFill>
                  <a:latin typeface="Times New Roman" panose="02020603050405020304" pitchFamily="18" charset="0"/>
                </a:rPr>
                <a:t>3</a:t>
              </a:r>
              <a:endParaRPr lang="en-US" altLang="zh-CN" sz="2800" b="1" dirty="0">
                <a:solidFill>
                  <a:srgbClr val="006600"/>
                </a:solidFill>
                <a:latin typeface="Times New Roman" panose="02020603050405020304" pitchFamily="18" charset="0"/>
              </a:endParaRPr>
            </a:p>
          </p:txBody>
        </p:sp>
        <p:sp>
          <p:nvSpPr>
            <p:cNvPr id="115745" name="Text Box 24"/>
            <p:cNvSpPr txBox="1"/>
            <p:nvPr>
              <p:custDataLst>
                <p:tags r:id="rId31"/>
              </p:custDataLst>
            </p:nvPr>
          </p:nvSpPr>
          <p:spPr>
            <a:xfrm>
              <a:off x="923" y="1660"/>
              <a:ext cx="244" cy="327"/>
            </a:xfrm>
            <a:prstGeom prst="rect">
              <a:avLst/>
            </a:prstGeom>
            <a:noFill/>
            <a:ln w="38100">
              <a:noFill/>
            </a:ln>
          </p:spPr>
          <p:txBody>
            <a:bodyPr wrap="none">
              <a:spAutoFit/>
            </a:bodyPr>
            <a:lstStyle/>
            <a:p>
              <a:r>
                <a:rPr lang="en-US" altLang="zh-CN" sz="2800" b="1" dirty="0">
                  <a:solidFill>
                    <a:srgbClr val="FF3300"/>
                  </a:solidFill>
                  <a:latin typeface="Times New Roman" panose="02020603050405020304" pitchFamily="18" charset="0"/>
                </a:rPr>
                <a:t>+</a:t>
              </a:r>
            </a:p>
          </p:txBody>
        </p:sp>
        <p:sp>
          <p:nvSpPr>
            <p:cNvPr id="115746" name="Text Box 25"/>
            <p:cNvSpPr txBox="1"/>
            <p:nvPr>
              <p:custDataLst>
                <p:tags r:id="rId32"/>
              </p:custDataLst>
            </p:nvPr>
          </p:nvSpPr>
          <p:spPr>
            <a:xfrm>
              <a:off x="1339" y="1587"/>
              <a:ext cx="228" cy="327"/>
            </a:xfrm>
            <a:prstGeom prst="rect">
              <a:avLst/>
            </a:prstGeom>
            <a:noFill/>
            <a:ln w="38100">
              <a:noFill/>
            </a:ln>
          </p:spPr>
          <p:txBody>
            <a:bodyPr wrap="none">
              <a:spAutoFit/>
            </a:bodyPr>
            <a:lstStyle/>
            <a:p>
              <a:r>
                <a:rPr lang="en-US" altLang="zh-CN" sz="2800" b="1" dirty="0">
                  <a:solidFill>
                    <a:srgbClr val="FF3300"/>
                  </a:solidFill>
                  <a:latin typeface="Times New Roman" panose="02020603050405020304" pitchFamily="18" charset="0"/>
                </a:rPr>
                <a:t>_</a:t>
              </a:r>
            </a:p>
          </p:txBody>
        </p:sp>
        <p:sp>
          <p:nvSpPr>
            <p:cNvPr id="115747" name="Line 26"/>
            <p:cNvSpPr/>
            <p:nvPr>
              <p:custDataLst>
                <p:tags r:id="rId33"/>
              </p:custDataLst>
            </p:nvPr>
          </p:nvSpPr>
          <p:spPr>
            <a:xfrm flipH="1">
              <a:off x="549" y="1294"/>
              <a:ext cx="636" cy="632"/>
            </a:xfrm>
            <a:prstGeom prst="line">
              <a:avLst/>
            </a:prstGeom>
            <a:ln w="38100" cap="flat" cmpd="sng">
              <a:solidFill>
                <a:schemeClr val="tx1"/>
              </a:solidFill>
              <a:prstDash val="solid"/>
              <a:headEnd type="none" w="med" len="med"/>
              <a:tailEnd type="none" w="med" len="med"/>
            </a:ln>
          </p:spPr>
        </p:sp>
        <p:sp>
          <p:nvSpPr>
            <p:cNvPr id="115748" name="Line 27"/>
            <p:cNvSpPr/>
            <p:nvPr>
              <p:custDataLst>
                <p:tags r:id="rId34"/>
              </p:custDataLst>
            </p:nvPr>
          </p:nvSpPr>
          <p:spPr>
            <a:xfrm flipH="1">
              <a:off x="1185" y="1915"/>
              <a:ext cx="636" cy="631"/>
            </a:xfrm>
            <a:prstGeom prst="line">
              <a:avLst/>
            </a:prstGeom>
            <a:ln w="38100" cap="flat" cmpd="sng">
              <a:solidFill>
                <a:schemeClr val="tx1"/>
              </a:solidFill>
              <a:prstDash val="solid"/>
              <a:headEnd type="none" w="med" len="med"/>
              <a:tailEnd type="none" w="med" len="med"/>
            </a:ln>
          </p:spPr>
        </p:sp>
        <p:sp>
          <p:nvSpPr>
            <p:cNvPr id="115749" name="Line 28"/>
            <p:cNvSpPr/>
            <p:nvPr>
              <p:custDataLst>
                <p:tags r:id="rId35"/>
              </p:custDataLst>
            </p:nvPr>
          </p:nvSpPr>
          <p:spPr>
            <a:xfrm rot="5400000" flipH="1">
              <a:off x="1187" y="1281"/>
              <a:ext cx="631" cy="636"/>
            </a:xfrm>
            <a:prstGeom prst="line">
              <a:avLst/>
            </a:prstGeom>
            <a:ln w="38100" cap="flat" cmpd="sng">
              <a:solidFill>
                <a:schemeClr val="tx1"/>
              </a:solidFill>
              <a:prstDash val="solid"/>
              <a:headEnd type="none" w="med" len="med"/>
              <a:tailEnd type="none" w="med" len="med"/>
            </a:ln>
          </p:spPr>
        </p:sp>
        <p:sp>
          <p:nvSpPr>
            <p:cNvPr id="115750" name="Line 29"/>
            <p:cNvSpPr/>
            <p:nvPr>
              <p:custDataLst>
                <p:tags r:id="rId36"/>
              </p:custDataLst>
            </p:nvPr>
          </p:nvSpPr>
          <p:spPr>
            <a:xfrm rot="5400000" flipH="1">
              <a:off x="551" y="1901"/>
              <a:ext cx="631" cy="636"/>
            </a:xfrm>
            <a:prstGeom prst="line">
              <a:avLst/>
            </a:prstGeom>
            <a:ln w="38100" cap="flat" cmpd="sng">
              <a:solidFill>
                <a:schemeClr val="tx1"/>
              </a:solidFill>
              <a:prstDash val="solid"/>
              <a:headEnd type="none" w="med" len="med"/>
              <a:tailEnd type="none" w="med" len="med"/>
            </a:ln>
          </p:spPr>
        </p:sp>
        <p:sp>
          <p:nvSpPr>
            <p:cNvPr id="115751" name="Oval 30"/>
            <p:cNvSpPr/>
            <p:nvPr>
              <p:custDataLst>
                <p:tags r:id="rId37"/>
              </p:custDataLst>
            </p:nvPr>
          </p:nvSpPr>
          <p:spPr>
            <a:xfrm>
              <a:off x="1174" y="1284"/>
              <a:ext cx="42" cy="42"/>
            </a:xfrm>
            <a:prstGeom prst="ellipse">
              <a:avLst/>
            </a:prstGeom>
            <a:solidFill>
              <a:schemeClr val="tx1"/>
            </a:solid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5752" name="Oval 31"/>
            <p:cNvSpPr/>
            <p:nvPr>
              <p:custDataLst>
                <p:tags r:id="rId38"/>
              </p:custDataLst>
            </p:nvPr>
          </p:nvSpPr>
          <p:spPr>
            <a:xfrm>
              <a:off x="1174" y="2515"/>
              <a:ext cx="42" cy="42"/>
            </a:xfrm>
            <a:prstGeom prst="ellipse">
              <a:avLst/>
            </a:prstGeom>
            <a:solidFill>
              <a:schemeClr val="tx1"/>
            </a:solid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5753" name="Oval 32"/>
            <p:cNvSpPr/>
            <p:nvPr>
              <p:custDataLst>
                <p:tags r:id="rId39"/>
              </p:custDataLst>
            </p:nvPr>
          </p:nvSpPr>
          <p:spPr>
            <a:xfrm>
              <a:off x="1799" y="1894"/>
              <a:ext cx="42" cy="42"/>
            </a:xfrm>
            <a:prstGeom prst="ellipse">
              <a:avLst/>
            </a:prstGeom>
            <a:solidFill>
              <a:schemeClr val="tx1"/>
            </a:solid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5754" name="Oval 33"/>
            <p:cNvSpPr/>
            <p:nvPr>
              <p:custDataLst>
                <p:tags r:id="rId40"/>
              </p:custDataLst>
            </p:nvPr>
          </p:nvSpPr>
          <p:spPr>
            <a:xfrm>
              <a:off x="560" y="1894"/>
              <a:ext cx="42" cy="42"/>
            </a:xfrm>
            <a:prstGeom prst="ellipse">
              <a:avLst/>
            </a:prstGeom>
            <a:solidFill>
              <a:schemeClr val="tx1"/>
            </a:solid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5755" name="Rectangle 34"/>
            <p:cNvSpPr/>
            <p:nvPr>
              <p:custDataLst>
                <p:tags r:id="rId41"/>
              </p:custDataLst>
            </p:nvPr>
          </p:nvSpPr>
          <p:spPr>
            <a:xfrm rot="2689864">
              <a:off x="800" y="1507"/>
              <a:ext cx="99" cy="213"/>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5756" name="Rectangle 35"/>
            <p:cNvSpPr/>
            <p:nvPr>
              <p:custDataLst>
                <p:tags r:id="rId42"/>
              </p:custDataLst>
            </p:nvPr>
          </p:nvSpPr>
          <p:spPr>
            <a:xfrm rot="2689864">
              <a:off x="1457" y="2117"/>
              <a:ext cx="100" cy="21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5757" name="Rectangle 36"/>
            <p:cNvSpPr/>
            <p:nvPr>
              <p:custDataLst>
                <p:tags r:id="rId43"/>
              </p:custDataLst>
            </p:nvPr>
          </p:nvSpPr>
          <p:spPr>
            <a:xfrm rot="8089864">
              <a:off x="1468" y="1505"/>
              <a:ext cx="99" cy="21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5758" name="Rectangle 37"/>
            <p:cNvSpPr/>
            <p:nvPr>
              <p:custDataLst>
                <p:tags r:id="rId44"/>
              </p:custDataLst>
            </p:nvPr>
          </p:nvSpPr>
          <p:spPr>
            <a:xfrm rot="8089864">
              <a:off x="811" y="2094"/>
              <a:ext cx="99" cy="21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5759" name="Line 38"/>
            <p:cNvSpPr/>
            <p:nvPr>
              <p:custDataLst>
                <p:tags r:id="rId45"/>
              </p:custDataLst>
            </p:nvPr>
          </p:nvSpPr>
          <p:spPr>
            <a:xfrm>
              <a:off x="580" y="1915"/>
              <a:ext cx="1261" cy="0"/>
            </a:xfrm>
            <a:prstGeom prst="line">
              <a:avLst/>
            </a:prstGeom>
            <a:ln w="38100" cap="flat" cmpd="sng">
              <a:solidFill>
                <a:schemeClr val="tx1"/>
              </a:solidFill>
              <a:prstDash val="solid"/>
              <a:headEnd type="none" w="med" len="med"/>
              <a:tailEnd type="none" w="med" len="med"/>
            </a:ln>
          </p:spPr>
        </p:sp>
        <p:sp>
          <p:nvSpPr>
            <p:cNvPr id="115760" name="Text Box 39"/>
            <p:cNvSpPr txBox="1"/>
            <p:nvPr>
              <p:custDataLst>
                <p:tags r:id="rId46"/>
              </p:custDataLst>
            </p:nvPr>
          </p:nvSpPr>
          <p:spPr>
            <a:xfrm>
              <a:off x="1551" y="1362"/>
              <a:ext cx="341" cy="327"/>
            </a:xfrm>
            <a:prstGeom prst="rect">
              <a:avLst/>
            </a:prstGeom>
            <a:noFill/>
            <a:ln w="38100">
              <a:noFill/>
            </a:ln>
          </p:spPr>
          <p:txBody>
            <a:bodyPr wrap="none">
              <a:spAutoFit/>
            </a:bodyPr>
            <a:lstStyle/>
            <a:p>
              <a:r>
                <a:rPr lang="en-US" altLang="zh-CN" sz="2800" b="1" i="1" dirty="0">
                  <a:solidFill>
                    <a:srgbClr val="006600"/>
                  </a:solidFill>
                  <a:latin typeface="Times New Roman" panose="02020603050405020304" pitchFamily="18" charset="0"/>
                </a:rPr>
                <a:t>R</a:t>
              </a:r>
              <a:r>
                <a:rPr lang="en-US" altLang="zh-CN" sz="2800" b="1" baseline="-25000" dirty="0">
                  <a:solidFill>
                    <a:srgbClr val="006600"/>
                  </a:solidFill>
                  <a:latin typeface="Times New Roman" panose="02020603050405020304" pitchFamily="18" charset="0"/>
                </a:rPr>
                <a:t>2</a:t>
              </a:r>
              <a:endParaRPr lang="en-US" altLang="zh-CN" sz="2800" b="1" i="1" dirty="0">
                <a:solidFill>
                  <a:srgbClr val="006600"/>
                </a:solidFill>
                <a:latin typeface="Times New Roman" panose="02020603050405020304" pitchFamily="18" charset="0"/>
              </a:endParaRPr>
            </a:p>
          </p:txBody>
        </p:sp>
        <p:sp>
          <p:nvSpPr>
            <p:cNvPr id="115761" name="Text Box 40"/>
            <p:cNvSpPr txBox="1"/>
            <p:nvPr>
              <p:custDataLst>
                <p:tags r:id="rId47"/>
              </p:custDataLst>
            </p:nvPr>
          </p:nvSpPr>
          <p:spPr>
            <a:xfrm>
              <a:off x="1487" y="2229"/>
              <a:ext cx="341" cy="327"/>
            </a:xfrm>
            <a:prstGeom prst="rect">
              <a:avLst/>
            </a:prstGeom>
            <a:noFill/>
            <a:ln w="38100">
              <a:noFill/>
            </a:ln>
          </p:spPr>
          <p:txBody>
            <a:bodyPr wrap="none">
              <a:spAutoFit/>
            </a:bodyPr>
            <a:lstStyle/>
            <a:p>
              <a:r>
                <a:rPr lang="en-US" altLang="zh-CN" sz="2800" b="1" i="1" dirty="0">
                  <a:solidFill>
                    <a:srgbClr val="006600"/>
                  </a:solidFill>
                  <a:latin typeface="Times New Roman" panose="02020603050405020304" pitchFamily="18" charset="0"/>
                </a:rPr>
                <a:t>R</a:t>
              </a:r>
              <a:r>
                <a:rPr lang="en-US" altLang="zh-CN" sz="2800" b="1" baseline="-25000" dirty="0">
                  <a:solidFill>
                    <a:srgbClr val="006600"/>
                  </a:solidFill>
                  <a:latin typeface="Times New Roman" panose="02020603050405020304" pitchFamily="18" charset="0"/>
                </a:rPr>
                <a:t>4</a:t>
              </a:r>
              <a:endParaRPr lang="en-US" altLang="zh-CN" sz="2800" b="1" dirty="0">
                <a:solidFill>
                  <a:srgbClr val="006600"/>
                </a:solidFill>
                <a:latin typeface="Times New Roman" panose="02020603050405020304" pitchFamily="18" charset="0"/>
              </a:endParaRPr>
            </a:p>
          </p:txBody>
        </p:sp>
        <p:sp>
          <p:nvSpPr>
            <p:cNvPr id="115762" name="Text Box 41"/>
            <p:cNvSpPr txBox="1"/>
            <p:nvPr>
              <p:custDataLst>
                <p:tags r:id="rId48"/>
              </p:custDataLst>
            </p:nvPr>
          </p:nvSpPr>
          <p:spPr>
            <a:xfrm>
              <a:off x="1089" y="1966"/>
              <a:ext cx="278" cy="327"/>
            </a:xfrm>
            <a:prstGeom prst="rect">
              <a:avLst/>
            </a:prstGeom>
            <a:noFill/>
            <a:ln w="38100">
              <a:noFill/>
            </a:ln>
          </p:spPr>
          <p:txBody>
            <a:bodyPr wrap="none" anchor="ctr" anchorCtr="0">
              <a:spAutoFit/>
            </a:bodyPr>
            <a:lstStyle/>
            <a:p>
              <a:pPr algn="ctr" eaLnBrk="0" hangingPunct="0"/>
              <a:r>
                <a:rPr lang="en-US" altLang="zh-CN" sz="2800" b="1" i="1" dirty="0">
                  <a:solidFill>
                    <a:srgbClr val="006600"/>
                  </a:solidFill>
                  <a:latin typeface="Times New Roman" panose="02020603050405020304" pitchFamily="18" charset="0"/>
                  <a:ea typeface="楷体_GB2312" pitchFamily="49" charset="-122"/>
                </a:rPr>
                <a:t>U</a:t>
              </a:r>
              <a:endParaRPr lang="en-US" altLang="zh-CN" sz="2800" b="1" dirty="0">
                <a:solidFill>
                  <a:srgbClr val="006600"/>
                </a:solidFill>
                <a:latin typeface="Times New Roman" panose="02020603050405020304" pitchFamily="18" charset="0"/>
                <a:ea typeface="楷体_GB2312" pitchFamily="49" charset="-122"/>
              </a:endParaRPr>
            </a:p>
          </p:txBody>
        </p:sp>
        <p:sp>
          <p:nvSpPr>
            <p:cNvPr id="115763" name="Text Box 42"/>
            <p:cNvSpPr txBox="1"/>
            <p:nvPr>
              <p:custDataLst>
                <p:tags r:id="rId49"/>
              </p:custDataLst>
            </p:nvPr>
          </p:nvSpPr>
          <p:spPr>
            <a:xfrm>
              <a:off x="1905" y="957"/>
              <a:ext cx="319" cy="327"/>
            </a:xfrm>
            <a:prstGeom prst="rect">
              <a:avLst/>
            </a:prstGeom>
            <a:noFill/>
            <a:ln w="9525">
              <a:noFill/>
            </a:ln>
          </p:spPr>
          <p:txBody>
            <a:bodyPr>
              <a:spAutoFit/>
            </a:bodyPr>
            <a:lstStyle/>
            <a:p>
              <a:pPr algn="ctr" eaLnBrk="0" hangingPunct="0">
                <a:spcBef>
                  <a:spcPct val="50000"/>
                </a:spcBef>
              </a:pPr>
              <a:r>
                <a:rPr lang="en-US" altLang="zh-CN" sz="2800" b="1" dirty="0">
                  <a:solidFill>
                    <a:srgbClr val="CC6600"/>
                  </a:solidFill>
                  <a:latin typeface="Times New Roman" panose="02020603050405020304" pitchFamily="18" charset="0"/>
                </a:rPr>
                <a:t>A</a:t>
              </a:r>
            </a:p>
          </p:txBody>
        </p:sp>
        <p:sp>
          <p:nvSpPr>
            <p:cNvPr id="115764" name="Text Box 43"/>
            <p:cNvSpPr txBox="1"/>
            <p:nvPr>
              <p:custDataLst>
                <p:tags r:id="rId50"/>
              </p:custDataLst>
            </p:nvPr>
          </p:nvSpPr>
          <p:spPr>
            <a:xfrm>
              <a:off x="1877" y="2514"/>
              <a:ext cx="278" cy="326"/>
            </a:xfrm>
            <a:prstGeom prst="rect">
              <a:avLst/>
            </a:prstGeom>
            <a:noFill/>
            <a:ln w="9525">
              <a:noFill/>
            </a:ln>
          </p:spPr>
          <p:txBody>
            <a:bodyPr>
              <a:spAutoFit/>
            </a:bodyPr>
            <a:lstStyle/>
            <a:p>
              <a:pPr algn="ctr" eaLnBrk="0" hangingPunct="0">
                <a:spcBef>
                  <a:spcPct val="50000"/>
                </a:spcBef>
              </a:pPr>
              <a:r>
                <a:rPr lang="en-US" altLang="zh-CN" sz="2800" b="1" dirty="0">
                  <a:solidFill>
                    <a:srgbClr val="CC6600"/>
                  </a:solidFill>
                  <a:latin typeface="Times New Roman" panose="02020603050405020304" pitchFamily="18" charset="0"/>
                </a:rPr>
                <a:t>B</a:t>
              </a:r>
            </a:p>
          </p:txBody>
        </p:sp>
        <p:sp>
          <p:nvSpPr>
            <p:cNvPr id="115765" name="Oval 44"/>
            <p:cNvSpPr/>
            <p:nvPr>
              <p:custDataLst>
                <p:tags r:id="rId51"/>
              </p:custDataLst>
            </p:nvPr>
          </p:nvSpPr>
          <p:spPr>
            <a:xfrm>
              <a:off x="2002" y="1243"/>
              <a:ext cx="64" cy="73"/>
            </a:xfrm>
            <a:prstGeom prst="ellipse">
              <a:avLst/>
            </a:prstGeom>
            <a:solidFill>
              <a:schemeClr val="accent1"/>
            </a:solidFill>
            <a:ln w="38100" cap="flat" cmpd="sng">
              <a:solidFill>
                <a:srgbClr val="00808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5766" name="Oval 45"/>
            <p:cNvSpPr/>
            <p:nvPr>
              <p:custDataLst>
                <p:tags r:id="rId52"/>
              </p:custDataLst>
            </p:nvPr>
          </p:nvSpPr>
          <p:spPr>
            <a:xfrm>
              <a:off x="1978" y="2480"/>
              <a:ext cx="64" cy="73"/>
            </a:xfrm>
            <a:prstGeom prst="ellipse">
              <a:avLst/>
            </a:prstGeom>
            <a:solidFill>
              <a:schemeClr val="accent1"/>
            </a:solidFill>
            <a:ln w="38100" cap="flat" cmpd="sng">
              <a:solidFill>
                <a:srgbClr val="00808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grpSp>
        <p:nvGrpSpPr>
          <p:cNvPr id="4" name="Group 46"/>
          <p:cNvGrpSpPr/>
          <p:nvPr/>
        </p:nvGrpSpPr>
        <p:grpSpPr>
          <a:xfrm>
            <a:off x="5332413" y="1647508"/>
            <a:ext cx="2236787" cy="2890837"/>
            <a:chOff x="3359" y="887"/>
            <a:chExt cx="1409" cy="1821"/>
          </a:xfrm>
        </p:grpSpPr>
        <p:sp>
          <p:nvSpPr>
            <p:cNvPr id="115720" name="Rectangle 47"/>
            <p:cNvSpPr/>
            <p:nvPr>
              <p:custDataLst>
                <p:tags r:id="rId6"/>
              </p:custDataLst>
            </p:nvPr>
          </p:nvSpPr>
          <p:spPr>
            <a:xfrm>
              <a:off x="3359" y="1270"/>
              <a:ext cx="1001" cy="1152"/>
            </a:xfrm>
            <a:prstGeom prst="rect">
              <a:avLst/>
            </a:prstGeom>
            <a:solidFill>
              <a:srgbClr val="CCFFFF"/>
            </a:solidFill>
            <a:ln w="38100" cap="flat" cmpd="sng">
              <a:solidFill>
                <a:srgbClr val="CC0000"/>
              </a:solidFill>
              <a:prstDash val="sysDot"/>
              <a:miter/>
              <a:headEnd type="none" w="med" len="med"/>
              <a:tailEnd type="none" w="med" len="med"/>
            </a:ln>
          </p:spPr>
          <p:txBody>
            <a:bodyPr wrap="none" anchor="ctr" anchorCtr="0"/>
            <a:lstStyle/>
            <a:p>
              <a:pPr algn="ctr">
                <a:lnSpc>
                  <a:spcPct val="140000"/>
                </a:lnSpc>
              </a:pPr>
              <a:endParaRPr lang="zh-CN" altLang="en-US" sz="2800" dirty="0">
                <a:latin typeface="Times New Roman" panose="02020603050405020304" pitchFamily="18" charset="0"/>
              </a:endParaRPr>
            </a:p>
            <a:p>
              <a:pPr algn="ctr">
                <a:lnSpc>
                  <a:spcPct val="120000"/>
                </a:lnSpc>
              </a:pPr>
              <a:endParaRPr lang="zh-CN" altLang="en-US" sz="2800" dirty="0">
                <a:latin typeface="Times New Roman" panose="02020603050405020304" pitchFamily="18" charset="0"/>
              </a:endParaRPr>
            </a:p>
          </p:txBody>
        </p:sp>
        <p:sp>
          <p:nvSpPr>
            <p:cNvPr id="115721" name="Oval 48"/>
            <p:cNvSpPr/>
            <p:nvPr>
              <p:custDataLst>
                <p:tags r:id="rId7"/>
              </p:custDataLst>
            </p:nvPr>
          </p:nvSpPr>
          <p:spPr>
            <a:xfrm>
              <a:off x="3725" y="1944"/>
              <a:ext cx="269" cy="260"/>
            </a:xfrm>
            <a:prstGeom prst="ellipse">
              <a:avLst/>
            </a:prstGeom>
            <a:solidFill>
              <a:schemeClr val="bg1"/>
            </a:solid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5722" name="Line 49"/>
            <p:cNvSpPr/>
            <p:nvPr>
              <p:custDataLst>
                <p:tags r:id="rId8"/>
              </p:custDataLst>
            </p:nvPr>
          </p:nvSpPr>
          <p:spPr>
            <a:xfrm>
              <a:off x="3859" y="1347"/>
              <a:ext cx="692" cy="0"/>
            </a:xfrm>
            <a:prstGeom prst="line">
              <a:avLst/>
            </a:prstGeom>
            <a:ln w="38100" cap="flat" cmpd="sng">
              <a:solidFill>
                <a:schemeClr val="tx1"/>
              </a:solidFill>
              <a:prstDash val="solid"/>
              <a:headEnd type="none" w="med" len="med"/>
              <a:tailEnd type="none" w="med" len="med"/>
            </a:ln>
          </p:spPr>
        </p:sp>
        <p:sp>
          <p:nvSpPr>
            <p:cNvPr id="115723" name="Line 50"/>
            <p:cNvSpPr/>
            <p:nvPr>
              <p:custDataLst>
                <p:tags r:id="rId9"/>
              </p:custDataLst>
            </p:nvPr>
          </p:nvSpPr>
          <p:spPr>
            <a:xfrm flipV="1">
              <a:off x="3859" y="2345"/>
              <a:ext cx="719" cy="0"/>
            </a:xfrm>
            <a:prstGeom prst="line">
              <a:avLst/>
            </a:prstGeom>
            <a:ln w="38100" cap="flat" cmpd="sng">
              <a:solidFill>
                <a:schemeClr val="tx1"/>
              </a:solidFill>
              <a:prstDash val="solid"/>
              <a:headEnd type="none" w="med" len="med"/>
              <a:tailEnd type="none" w="med" len="med"/>
            </a:ln>
          </p:spPr>
        </p:sp>
        <p:sp>
          <p:nvSpPr>
            <p:cNvPr id="115724" name="Line 51"/>
            <p:cNvSpPr/>
            <p:nvPr>
              <p:custDataLst>
                <p:tags r:id="rId10"/>
              </p:custDataLst>
            </p:nvPr>
          </p:nvSpPr>
          <p:spPr>
            <a:xfrm>
              <a:off x="3859" y="1347"/>
              <a:ext cx="0" cy="998"/>
            </a:xfrm>
            <a:prstGeom prst="line">
              <a:avLst/>
            </a:prstGeom>
            <a:ln w="38100" cap="flat" cmpd="sng">
              <a:solidFill>
                <a:schemeClr val="tx1"/>
              </a:solidFill>
              <a:prstDash val="solid"/>
              <a:headEnd type="none" w="med" len="med"/>
              <a:tailEnd type="none" w="med" len="med"/>
            </a:ln>
          </p:spPr>
        </p:sp>
        <p:sp>
          <p:nvSpPr>
            <p:cNvPr id="115725" name="Rectangle 52"/>
            <p:cNvSpPr/>
            <p:nvPr>
              <p:custDataLst>
                <p:tags r:id="rId11"/>
              </p:custDataLst>
            </p:nvPr>
          </p:nvSpPr>
          <p:spPr>
            <a:xfrm>
              <a:off x="3797" y="1577"/>
              <a:ext cx="125" cy="23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5726" name="Text Box 53"/>
            <p:cNvSpPr txBox="1"/>
            <p:nvPr>
              <p:custDataLst>
                <p:tags r:id="rId12"/>
              </p:custDataLst>
            </p:nvPr>
          </p:nvSpPr>
          <p:spPr>
            <a:xfrm>
              <a:off x="3371" y="2014"/>
              <a:ext cx="415" cy="327"/>
            </a:xfrm>
            <a:prstGeom prst="rect">
              <a:avLst/>
            </a:prstGeom>
            <a:noFill/>
            <a:ln w="38100">
              <a:noFill/>
            </a:ln>
          </p:spPr>
          <p:txBody>
            <a:bodyPr>
              <a:spAutoFit/>
            </a:bodyPr>
            <a:lstStyle/>
            <a:p>
              <a:r>
                <a:rPr lang="en-US" altLang="zh-CN" sz="2800" b="1" i="1" dirty="0">
                  <a:solidFill>
                    <a:srgbClr val="FF3300"/>
                  </a:solidFill>
                  <a:latin typeface="Times New Roman" panose="02020603050405020304" pitchFamily="18" charset="0"/>
                </a:rPr>
                <a:t>U</a:t>
              </a:r>
              <a:r>
                <a:rPr lang="en-US" altLang="zh-CN" sz="2800" b="1" i="1" baseline="-25000" dirty="0">
                  <a:solidFill>
                    <a:srgbClr val="FF3300"/>
                  </a:solidFill>
                  <a:latin typeface="Times New Roman" panose="02020603050405020304" pitchFamily="18" charset="0"/>
                </a:rPr>
                <a:t>S</a:t>
              </a:r>
              <a:endParaRPr lang="en-US" altLang="zh-CN" sz="2800" b="1" dirty="0">
                <a:solidFill>
                  <a:srgbClr val="FF3300"/>
                </a:solidFill>
                <a:latin typeface="Times New Roman" panose="02020603050405020304" pitchFamily="18" charset="0"/>
              </a:endParaRPr>
            </a:p>
          </p:txBody>
        </p:sp>
        <p:sp>
          <p:nvSpPr>
            <p:cNvPr id="115727" name="Text Box 54"/>
            <p:cNvSpPr txBox="1"/>
            <p:nvPr>
              <p:custDataLst>
                <p:tags r:id="rId13"/>
              </p:custDataLst>
            </p:nvPr>
          </p:nvSpPr>
          <p:spPr>
            <a:xfrm>
              <a:off x="3419" y="1462"/>
              <a:ext cx="452" cy="327"/>
            </a:xfrm>
            <a:prstGeom prst="rect">
              <a:avLst/>
            </a:prstGeom>
            <a:noFill/>
            <a:ln w="38100">
              <a:noFill/>
            </a:ln>
          </p:spPr>
          <p:txBody>
            <a:bodyPr>
              <a:spAutoFit/>
            </a:bodyPr>
            <a:lstStyle/>
            <a:p>
              <a:r>
                <a:rPr lang="en-US" altLang="zh-CN" sz="2800" b="1" i="1" dirty="0">
                  <a:solidFill>
                    <a:srgbClr val="FF3300"/>
                  </a:solidFill>
                  <a:latin typeface="Times New Roman" panose="02020603050405020304" pitchFamily="18" charset="0"/>
                </a:rPr>
                <a:t>R</a:t>
              </a:r>
              <a:r>
                <a:rPr lang="en-US" altLang="zh-CN" sz="2800" b="1" baseline="-25000" dirty="0">
                  <a:solidFill>
                    <a:srgbClr val="FF3300"/>
                  </a:solidFill>
                  <a:latin typeface="Times New Roman" panose="02020603050405020304" pitchFamily="18" charset="0"/>
                </a:rPr>
                <a:t>0</a:t>
              </a:r>
              <a:endParaRPr lang="en-US" altLang="zh-CN" sz="2800" b="1" dirty="0">
                <a:solidFill>
                  <a:srgbClr val="FF3300"/>
                </a:solidFill>
                <a:latin typeface="Times New Roman" panose="02020603050405020304" pitchFamily="18" charset="0"/>
              </a:endParaRPr>
            </a:p>
          </p:txBody>
        </p:sp>
        <p:sp>
          <p:nvSpPr>
            <p:cNvPr id="115728" name="Text Box 55"/>
            <p:cNvSpPr txBox="1"/>
            <p:nvPr>
              <p:custDataLst>
                <p:tags r:id="rId14"/>
              </p:custDataLst>
            </p:nvPr>
          </p:nvSpPr>
          <p:spPr>
            <a:xfrm>
              <a:off x="3862" y="1711"/>
              <a:ext cx="244" cy="327"/>
            </a:xfrm>
            <a:prstGeom prst="rect">
              <a:avLst/>
            </a:prstGeom>
            <a:noFill/>
            <a:ln w="38100">
              <a:noFill/>
            </a:ln>
          </p:spPr>
          <p:txBody>
            <a:bodyPr wrap="none">
              <a:spAutoFit/>
            </a:bodyPr>
            <a:lstStyle/>
            <a:p>
              <a:r>
                <a:rPr lang="en-US" altLang="zh-CN" sz="2800" b="1" dirty="0">
                  <a:solidFill>
                    <a:srgbClr val="FF3300"/>
                  </a:solidFill>
                  <a:latin typeface="Times New Roman" panose="02020603050405020304" pitchFamily="18" charset="0"/>
                </a:rPr>
                <a:t>+</a:t>
              </a:r>
            </a:p>
          </p:txBody>
        </p:sp>
        <p:sp>
          <p:nvSpPr>
            <p:cNvPr id="115729" name="Text Box 56"/>
            <p:cNvSpPr txBox="1"/>
            <p:nvPr>
              <p:custDataLst>
                <p:tags r:id="rId15"/>
              </p:custDataLst>
            </p:nvPr>
          </p:nvSpPr>
          <p:spPr>
            <a:xfrm>
              <a:off x="3839" y="2006"/>
              <a:ext cx="228" cy="327"/>
            </a:xfrm>
            <a:prstGeom prst="rect">
              <a:avLst/>
            </a:prstGeom>
            <a:noFill/>
            <a:ln w="38100">
              <a:noFill/>
            </a:ln>
          </p:spPr>
          <p:txBody>
            <a:bodyPr wrap="none">
              <a:spAutoFit/>
            </a:bodyPr>
            <a:lstStyle/>
            <a:p>
              <a:r>
                <a:rPr lang="en-US" altLang="zh-CN" sz="2800" b="1" dirty="0">
                  <a:solidFill>
                    <a:srgbClr val="FF3300"/>
                  </a:solidFill>
                  <a:latin typeface="Times New Roman" panose="02020603050405020304" pitchFamily="18" charset="0"/>
                </a:rPr>
                <a:t>_</a:t>
              </a:r>
            </a:p>
          </p:txBody>
        </p:sp>
        <p:sp>
          <p:nvSpPr>
            <p:cNvPr id="115730" name="Text Box 57"/>
            <p:cNvSpPr txBox="1"/>
            <p:nvPr>
              <p:custDataLst>
                <p:tags r:id="rId16"/>
              </p:custDataLst>
            </p:nvPr>
          </p:nvSpPr>
          <p:spPr>
            <a:xfrm>
              <a:off x="4490" y="887"/>
              <a:ext cx="278" cy="462"/>
            </a:xfrm>
            <a:prstGeom prst="rect">
              <a:avLst/>
            </a:prstGeom>
            <a:noFill/>
            <a:ln w="38100">
              <a:noFill/>
            </a:ln>
          </p:spPr>
          <p:txBody>
            <a:bodyPr wrap="none">
              <a:spAutoFit/>
            </a:bodyPr>
            <a:lstStyle/>
            <a:p>
              <a:pPr>
                <a:lnSpc>
                  <a:spcPct val="150000"/>
                </a:lnSpc>
              </a:pPr>
              <a:r>
                <a:rPr lang="en-US" altLang="zh-CN" sz="2800" b="1" dirty="0">
                  <a:solidFill>
                    <a:srgbClr val="CC6600"/>
                  </a:solidFill>
                  <a:latin typeface="Times New Roman" panose="02020603050405020304" pitchFamily="18" charset="0"/>
                </a:rPr>
                <a:t>A</a:t>
              </a:r>
            </a:p>
          </p:txBody>
        </p:sp>
        <p:sp>
          <p:nvSpPr>
            <p:cNvPr id="115731" name="Text Box 58"/>
            <p:cNvSpPr txBox="1"/>
            <p:nvPr>
              <p:custDataLst>
                <p:tags r:id="rId17"/>
              </p:custDataLst>
            </p:nvPr>
          </p:nvSpPr>
          <p:spPr>
            <a:xfrm>
              <a:off x="4481" y="2246"/>
              <a:ext cx="265" cy="462"/>
            </a:xfrm>
            <a:prstGeom prst="rect">
              <a:avLst/>
            </a:prstGeom>
            <a:noFill/>
            <a:ln w="38100">
              <a:noFill/>
            </a:ln>
          </p:spPr>
          <p:txBody>
            <a:bodyPr wrap="none">
              <a:spAutoFit/>
            </a:bodyPr>
            <a:lstStyle/>
            <a:p>
              <a:pPr>
                <a:lnSpc>
                  <a:spcPct val="150000"/>
                </a:lnSpc>
              </a:pPr>
              <a:r>
                <a:rPr lang="en-US" altLang="zh-CN" sz="2800" b="1" dirty="0">
                  <a:solidFill>
                    <a:srgbClr val="CC6600"/>
                  </a:solidFill>
                  <a:latin typeface="Times New Roman" panose="02020603050405020304" pitchFamily="18" charset="0"/>
                </a:rPr>
                <a:t>B</a:t>
              </a:r>
            </a:p>
          </p:txBody>
        </p:sp>
        <p:sp>
          <p:nvSpPr>
            <p:cNvPr id="115732" name="Oval 59"/>
            <p:cNvSpPr/>
            <p:nvPr>
              <p:custDataLst>
                <p:tags r:id="rId18"/>
              </p:custDataLst>
            </p:nvPr>
          </p:nvSpPr>
          <p:spPr>
            <a:xfrm>
              <a:off x="4560" y="1314"/>
              <a:ext cx="64" cy="73"/>
            </a:xfrm>
            <a:prstGeom prst="ellipse">
              <a:avLst/>
            </a:prstGeom>
            <a:solidFill>
              <a:schemeClr val="accent1"/>
            </a:solidFill>
            <a:ln w="38100" cap="flat" cmpd="sng">
              <a:solidFill>
                <a:srgbClr val="00808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5733" name="Oval 60"/>
            <p:cNvSpPr/>
            <p:nvPr>
              <p:custDataLst>
                <p:tags r:id="rId19"/>
              </p:custDataLst>
            </p:nvPr>
          </p:nvSpPr>
          <p:spPr>
            <a:xfrm>
              <a:off x="4583" y="2296"/>
              <a:ext cx="64" cy="73"/>
            </a:xfrm>
            <a:prstGeom prst="ellipse">
              <a:avLst/>
            </a:prstGeom>
            <a:solidFill>
              <a:schemeClr val="accent1"/>
            </a:solidFill>
            <a:ln w="38100" cap="flat" cmpd="sng">
              <a:solidFill>
                <a:srgbClr val="00808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sp>
        <p:nvSpPr>
          <p:cNvPr id="108556" name="Rectangle 12"/>
          <p:cNvSpPr>
            <a:spLocks noChangeArrowheads="1"/>
          </p:cNvSpPr>
          <p:nvPr>
            <p:custDataLst>
              <p:tags r:id="rId5"/>
            </p:custDataLst>
          </p:nvPr>
        </p:nvSpPr>
        <p:spPr bwMode="auto">
          <a:xfrm>
            <a:off x="3880485" y="549275"/>
            <a:ext cx="2033270" cy="645160"/>
          </a:xfrm>
          <a:prstGeom prst="rect">
            <a:avLst/>
          </a:prstGeom>
          <a:solidFill>
            <a:schemeClr val="bg1"/>
          </a:solidFill>
          <a:ln w="9525">
            <a:noFill/>
            <a:miter lim="800000"/>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rgbClr val="FF0066"/>
                </a:solidFill>
                <a:effectLst>
                  <a:outerShdw blurRad="38100" dist="38100" dir="2700000" algn="tl">
                    <a:srgbClr val="000000"/>
                  </a:outerShdw>
                </a:effectLst>
                <a:uLnTx/>
                <a:uFillTx/>
                <a:latin typeface="Times New Roman" panose="02020603050405020304" pitchFamily="18" charset="0"/>
                <a:ea typeface="楷体_GB2312" pitchFamily="49" charset="-122"/>
                <a:cs typeface="+mn-cs"/>
              </a:rPr>
              <a:t>例题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114691"/>
                                        </p:tgtEl>
                                        <p:attrNameLst>
                                          <p:attrName>style.visibility</p:attrName>
                                        </p:attrNameLst>
                                      </p:cBhvr>
                                      <p:to>
                                        <p:strVal val="visible"/>
                                      </p:to>
                                    </p:set>
                                    <p:animEffect transition="in" filter="diamond(in)">
                                      <p:cBhvr>
                                        <p:cTn id="14" dur="2000"/>
                                        <p:tgtEl>
                                          <p:spTgt spid="114691"/>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4690"/>
                                        </p:tgtEl>
                                        <p:attrNameLst>
                                          <p:attrName>style.visibility</p:attrName>
                                        </p:attrNameLst>
                                      </p:cBhvr>
                                      <p:to>
                                        <p:strVal val="visible"/>
                                      </p:to>
                                    </p:set>
                                    <p:anim calcmode="lin" valueType="num">
                                      <p:cBhvr additive="base">
                                        <p:cTn id="19" dur="500" fill="hold"/>
                                        <p:tgtEl>
                                          <p:spTgt spid="114690"/>
                                        </p:tgtEl>
                                        <p:attrNameLst>
                                          <p:attrName>ppt_x</p:attrName>
                                        </p:attrNameLst>
                                      </p:cBhvr>
                                      <p:tavLst>
                                        <p:tav tm="0">
                                          <p:val>
                                            <p:strVal val="#ppt_x"/>
                                          </p:val>
                                        </p:tav>
                                        <p:tav tm="100000">
                                          <p:val>
                                            <p:strVal val="#ppt_x"/>
                                          </p:val>
                                        </p:tav>
                                      </p:tavLst>
                                    </p:anim>
                                    <p:anim calcmode="lin" valueType="num">
                                      <p:cBhvr additive="base">
                                        <p:cTn id="20" dur="500" fill="hold"/>
                                        <p:tgtEl>
                                          <p:spTgt spid="11469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4"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to="" calcmode="lin" valueType="num">
                                      <p:cBhvr>
                                        <p:cTn id="25" dur="1" fill="hold"/>
                                        <p:tgtEl>
                                          <p:spTgt spid="4"/>
                                        </p:tgtEl>
                                        <p:attrNameLst>
                                          <p:attrName>style.visibility</p:attrName>
                                        </p:attrNameLst>
                                      </p:cBhvr>
                                    </p:anim>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nodeType="click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1000" fill="hold"/>
                                        <p:tgtEl>
                                          <p:spTgt spid="2"/>
                                        </p:tgtEl>
                                        <p:attrNameLst>
                                          <p:attrName>ppt_x</p:attrName>
                                        </p:attrNameLst>
                                      </p:cBhvr>
                                      <p:tavLst>
                                        <p:tav tm="0">
                                          <p:val>
                                            <p:strVal val="#ppt_x-.2"/>
                                          </p:val>
                                        </p:tav>
                                        <p:tav tm="100000">
                                          <p:val>
                                            <p:strVal val="#ppt_x"/>
                                          </p:val>
                                        </p:tav>
                                      </p:tavLst>
                                    </p:anim>
                                    <p:anim calcmode="lin" valueType="num">
                                      <p:cBhvr>
                                        <p:cTn id="31"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29" presetClass="entr" presetSubtype="0" fill="hold" grpId="0" nodeType="clickEffect">
                                  <p:stCondLst>
                                    <p:cond delay="0"/>
                                  </p:stCondLst>
                                  <p:childTnLst>
                                    <p:set>
                                      <p:cBhvr>
                                        <p:cTn id="36" dur="1" fill="hold">
                                          <p:stCondLst>
                                            <p:cond delay="0"/>
                                          </p:stCondLst>
                                        </p:cTn>
                                        <p:tgtEl>
                                          <p:spTgt spid="114699"/>
                                        </p:tgtEl>
                                        <p:attrNameLst>
                                          <p:attrName>style.visibility</p:attrName>
                                        </p:attrNameLst>
                                      </p:cBhvr>
                                      <p:to>
                                        <p:strVal val="visible"/>
                                      </p:to>
                                    </p:set>
                                    <p:anim calcmode="lin" valueType="num">
                                      <p:cBhvr>
                                        <p:cTn id="37" dur="1000" fill="hold"/>
                                        <p:tgtEl>
                                          <p:spTgt spid="114699"/>
                                        </p:tgtEl>
                                        <p:attrNameLst>
                                          <p:attrName>ppt_x</p:attrName>
                                        </p:attrNameLst>
                                      </p:cBhvr>
                                      <p:tavLst>
                                        <p:tav tm="0">
                                          <p:val>
                                            <p:strVal val="#ppt_x-.2"/>
                                          </p:val>
                                        </p:tav>
                                        <p:tav tm="100000">
                                          <p:val>
                                            <p:strVal val="#ppt_x"/>
                                          </p:val>
                                        </p:tav>
                                      </p:tavLst>
                                    </p:anim>
                                    <p:anim calcmode="lin" valueType="num">
                                      <p:cBhvr>
                                        <p:cTn id="38" dur="1000" fill="hold"/>
                                        <p:tgtEl>
                                          <p:spTgt spid="114699"/>
                                        </p:tgtEl>
                                        <p:attrNameLst>
                                          <p:attrName>ppt_y</p:attrName>
                                        </p:attrNameLst>
                                      </p:cBhvr>
                                      <p:tavLst>
                                        <p:tav tm="0">
                                          <p:val>
                                            <p:strVal val="#ppt_y"/>
                                          </p:val>
                                        </p:tav>
                                        <p:tav tm="100000">
                                          <p:val>
                                            <p:strVal val="#ppt_y"/>
                                          </p:val>
                                        </p:tav>
                                      </p:tavLst>
                                    </p:anim>
                                    <p:animEffect transition="in" filter="wipe(right)" prLst="gradientSize: 0.1">
                                      <p:cBhvr>
                                        <p:cTn id="39" dur="1000"/>
                                        <p:tgtEl>
                                          <p:spTgt spid="1146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0" grpId="0" bldLvl="0" animBg="1"/>
      <p:bldP spid="114691" grpId="0" bldLvl="0" animBg="1"/>
      <p:bldP spid="114699" grpId="0" bldLvl="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15714" name="Text Box 2"/>
          <p:cNvSpPr txBox="1"/>
          <p:nvPr>
            <p:custDataLst>
              <p:tags r:id="rId3"/>
            </p:custDataLst>
          </p:nvPr>
        </p:nvSpPr>
        <p:spPr>
          <a:xfrm>
            <a:off x="738188" y="1175068"/>
            <a:ext cx="3602037" cy="457200"/>
          </a:xfrm>
          <a:prstGeom prst="rect">
            <a:avLst/>
          </a:prstGeom>
          <a:noFill/>
          <a:ln w="9525">
            <a:noFill/>
          </a:ln>
        </p:spPr>
        <p:txBody>
          <a:bodyPr wrap="none">
            <a:spAutoFit/>
          </a:bodyPr>
          <a:lstStyle/>
          <a:p>
            <a:r>
              <a:rPr lang="zh-CN" altLang="en-US" b="1" dirty="0">
                <a:solidFill>
                  <a:srgbClr val="006600"/>
                </a:solidFill>
                <a:latin typeface="Times New Roman" panose="02020603050405020304" pitchFamily="18" charset="0"/>
              </a:rPr>
              <a:t>第一步：求开端电压</a:t>
            </a:r>
            <a:r>
              <a:rPr lang="en-US" altLang="zh-CN" b="1" i="1" dirty="0">
                <a:solidFill>
                  <a:srgbClr val="006600"/>
                </a:solidFill>
                <a:latin typeface="Times New Roman" panose="02020603050405020304" pitchFamily="18" charset="0"/>
              </a:rPr>
              <a:t>U</a:t>
            </a:r>
            <a:r>
              <a:rPr lang="en-US" altLang="zh-CN" b="1" baseline="-25000" dirty="0">
                <a:solidFill>
                  <a:srgbClr val="006600"/>
                </a:solidFill>
                <a:latin typeface="Times New Roman" panose="02020603050405020304" pitchFamily="18" charset="0"/>
              </a:rPr>
              <a:t>ABO</a:t>
            </a:r>
            <a:endParaRPr lang="en-US" altLang="zh-CN" b="1" dirty="0">
              <a:solidFill>
                <a:srgbClr val="006600"/>
              </a:solidFill>
              <a:latin typeface="Times New Roman" panose="02020603050405020304" pitchFamily="18" charset="0"/>
            </a:endParaRPr>
          </a:p>
        </p:txBody>
      </p:sp>
      <p:sp>
        <p:nvSpPr>
          <p:cNvPr id="115716" name="AutoShape 4"/>
          <p:cNvSpPr/>
          <p:nvPr>
            <p:custDataLst>
              <p:tags r:id="rId4"/>
            </p:custDataLst>
          </p:nvPr>
        </p:nvSpPr>
        <p:spPr>
          <a:xfrm>
            <a:off x="7575550" y="2460943"/>
            <a:ext cx="579438" cy="192087"/>
          </a:xfrm>
          <a:prstGeom prst="leftArrow">
            <a:avLst>
              <a:gd name="adj1" fmla="val 50000"/>
              <a:gd name="adj2" fmla="val 75413"/>
            </a:avLst>
          </a:prstGeom>
          <a:solidFill>
            <a:schemeClr val="bg1"/>
          </a:solidFill>
          <a:ln w="38100" cap="flat" cmpd="sng">
            <a:solidFill>
              <a:srgbClr val="FF33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5717" name="Text Box 5"/>
          <p:cNvSpPr txBox="1"/>
          <p:nvPr>
            <p:custDataLst>
              <p:tags r:id="rId5"/>
            </p:custDataLst>
          </p:nvPr>
        </p:nvSpPr>
        <p:spPr>
          <a:xfrm>
            <a:off x="7500938" y="2729230"/>
            <a:ext cx="755650" cy="519113"/>
          </a:xfrm>
          <a:prstGeom prst="rect">
            <a:avLst/>
          </a:prstGeom>
          <a:noFill/>
          <a:ln w="38100">
            <a:noFill/>
          </a:ln>
        </p:spPr>
        <p:txBody>
          <a:bodyPr wrap="none">
            <a:spAutoFit/>
          </a:bodyPr>
          <a:lstStyle/>
          <a:p>
            <a:r>
              <a:rPr lang="en-US" altLang="zh-CN" sz="2800" b="1" i="1" dirty="0">
                <a:solidFill>
                  <a:srgbClr val="006600"/>
                </a:solidFill>
                <a:latin typeface="Times New Roman" panose="02020603050405020304" pitchFamily="18" charset="0"/>
              </a:rPr>
              <a:t>R</a:t>
            </a:r>
            <a:r>
              <a:rPr lang="en-US" altLang="zh-CN" sz="2800" b="1" baseline="-25000" dirty="0">
                <a:solidFill>
                  <a:srgbClr val="006600"/>
                </a:solidFill>
                <a:latin typeface="Times New Roman" panose="02020603050405020304" pitchFamily="18" charset="0"/>
              </a:rPr>
              <a:t>AB</a:t>
            </a:r>
            <a:endParaRPr lang="en-US" altLang="zh-CN" sz="2800" b="1" dirty="0">
              <a:solidFill>
                <a:srgbClr val="006600"/>
              </a:solidFill>
              <a:latin typeface="Times New Roman" panose="02020603050405020304" pitchFamily="18" charset="0"/>
            </a:endParaRPr>
          </a:p>
        </p:txBody>
      </p:sp>
      <p:grpSp>
        <p:nvGrpSpPr>
          <p:cNvPr id="2" name="Group 6"/>
          <p:cNvGrpSpPr/>
          <p:nvPr/>
        </p:nvGrpSpPr>
        <p:grpSpPr>
          <a:xfrm>
            <a:off x="506413" y="1697355"/>
            <a:ext cx="4098925" cy="2557463"/>
            <a:chOff x="311" y="587"/>
            <a:chExt cx="2582" cy="1611"/>
          </a:xfrm>
        </p:grpSpPr>
        <p:sp>
          <p:nvSpPr>
            <p:cNvPr id="48162" name="Text Box 7"/>
            <p:cNvSpPr txBox="1"/>
            <p:nvPr>
              <p:custDataLst>
                <p:tags r:id="rId32"/>
              </p:custDataLst>
            </p:nvPr>
          </p:nvSpPr>
          <p:spPr>
            <a:xfrm>
              <a:off x="2286" y="1151"/>
              <a:ext cx="607" cy="327"/>
            </a:xfrm>
            <a:prstGeom prst="rect">
              <a:avLst/>
            </a:prstGeom>
            <a:noFill/>
            <a:ln w="38100">
              <a:noFill/>
            </a:ln>
          </p:spPr>
          <p:txBody>
            <a:bodyPr wrap="none">
              <a:spAutoFit/>
            </a:bodyPr>
            <a:lstStyle/>
            <a:p>
              <a:r>
                <a:rPr lang="en-US" altLang="zh-CN" sz="2800" b="1" i="1" dirty="0">
                  <a:solidFill>
                    <a:srgbClr val="006600"/>
                  </a:solidFill>
                  <a:latin typeface="Times New Roman" panose="02020603050405020304" pitchFamily="18" charset="0"/>
                </a:rPr>
                <a:t>U</a:t>
              </a:r>
              <a:r>
                <a:rPr lang="en-US" altLang="zh-CN" sz="2800" b="1" baseline="-25000" dirty="0">
                  <a:solidFill>
                    <a:srgbClr val="006600"/>
                  </a:solidFill>
                  <a:latin typeface="Times New Roman" panose="02020603050405020304" pitchFamily="18" charset="0"/>
                </a:rPr>
                <a:t>ABO</a:t>
              </a:r>
              <a:endParaRPr lang="en-US" altLang="zh-CN" sz="2800" b="1" dirty="0">
                <a:solidFill>
                  <a:srgbClr val="006600"/>
                </a:solidFill>
                <a:latin typeface="Times New Roman" panose="02020603050405020304" pitchFamily="18" charset="0"/>
              </a:endParaRPr>
            </a:p>
          </p:txBody>
        </p:sp>
        <p:sp>
          <p:nvSpPr>
            <p:cNvPr id="48163" name="Line 8"/>
            <p:cNvSpPr/>
            <p:nvPr>
              <p:custDataLst>
                <p:tags r:id="rId33"/>
              </p:custDataLst>
            </p:nvPr>
          </p:nvSpPr>
          <p:spPr>
            <a:xfrm>
              <a:off x="2298" y="1009"/>
              <a:ext cx="0" cy="681"/>
            </a:xfrm>
            <a:prstGeom prst="line">
              <a:avLst/>
            </a:prstGeom>
            <a:ln w="38100" cap="flat" cmpd="sng">
              <a:solidFill>
                <a:srgbClr val="FF0000"/>
              </a:solidFill>
              <a:prstDash val="solid"/>
              <a:headEnd type="none" w="med" len="med"/>
              <a:tailEnd type="triangle" w="med" len="med"/>
            </a:ln>
          </p:spPr>
        </p:sp>
        <p:sp>
          <p:nvSpPr>
            <p:cNvPr id="48164" name="Text Box 9"/>
            <p:cNvSpPr txBox="1"/>
            <p:nvPr>
              <p:custDataLst>
                <p:tags r:id="rId34"/>
              </p:custDataLst>
            </p:nvPr>
          </p:nvSpPr>
          <p:spPr>
            <a:xfrm>
              <a:off x="311" y="1217"/>
              <a:ext cx="278" cy="327"/>
            </a:xfrm>
            <a:prstGeom prst="rect">
              <a:avLst/>
            </a:prstGeom>
            <a:noFill/>
            <a:ln w="38100">
              <a:noFill/>
            </a:ln>
          </p:spPr>
          <p:txBody>
            <a:bodyPr wrap="none" anchor="ctr" anchorCtr="0">
              <a:spAutoFit/>
            </a:bodyPr>
            <a:lstStyle/>
            <a:p>
              <a:pPr algn="ctr" eaLnBrk="0" hangingPunct="0"/>
              <a:r>
                <a:rPr lang="en-US" altLang="zh-CN" sz="2800" b="1" dirty="0">
                  <a:solidFill>
                    <a:srgbClr val="996600"/>
                  </a:solidFill>
                  <a:latin typeface="Times New Roman" panose="02020603050405020304" pitchFamily="18" charset="0"/>
                </a:rPr>
                <a:t>C</a:t>
              </a:r>
            </a:p>
          </p:txBody>
        </p:sp>
        <p:grpSp>
          <p:nvGrpSpPr>
            <p:cNvPr id="48165" name="Group 10"/>
            <p:cNvGrpSpPr/>
            <p:nvPr/>
          </p:nvGrpSpPr>
          <p:grpSpPr>
            <a:xfrm>
              <a:off x="512" y="587"/>
              <a:ext cx="2032" cy="1611"/>
              <a:chOff x="192" y="585"/>
              <a:chExt cx="2355" cy="1788"/>
            </a:xfrm>
          </p:grpSpPr>
          <p:sp>
            <p:nvSpPr>
              <p:cNvPr id="48166" name="Line 11"/>
              <p:cNvSpPr/>
              <p:nvPr>
                <p:custDataLst>
                  <p:tags r:id="rId35"/>
                </p:custDataLst>
              </p:nvPr>
            </p:nvSpPr>
            <p:spPr>
              <a:xfrm>
                <a:off x="970" y="2178"/>
                <a:ext cx="1211" cy="0"/>
              </a:xfrm>
              <a:prstGeom prst="line">
                <a:avLst/>
              </a:prstGeom>
              <a:ln w="38100" cap="flat" cmpd="sng">
                <a:solidFill>
                  <a:schemeClr val="tx1"/>
                </a:solidFill>
                <a:prstDash val="solid"/>
                <a:headEnd type="oval" w="med" len="med"/>
                <a:tailEnd type="none" w="med" len="med"/>
              </a:ln>
            </p:spPr>
          </p:sp>
          <p:sp>
            <p:nvSpPr>
              <p:cNvPr id="48167" name="Oval 12"/>
              <p:cNvSpPr/>
              <p:nvPr>
                <p:custDataLst>
                  <p:tags r:id="rId36"/>
                </p:custDataLst>
              </p:nvPr>
            </p:nvSpPr>
            <p:spPr>
              <a:xfrm>
                <a:off x="846" y="1332"/>
                <a:ext cx="286" cy="274"/>
              </a:xfrm>
              <a:prstGeom prst="ellipse">
                <a:avLst/>
              </a:prstGeom>
              <a:solidFill>
                <a:schemeClr val="bg1"/>
              </a:solid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8168" name="Text Box 13"/>
              <p:cNvSpPr txBox="1"/>
              <p:nvPr>
                <p:custDataLst>
                  <p:tags r:id="rId37"/>
                </p:custDataLst>
              </p:nvPr>
            </p:nvSpPr>
            <p:spPr>
              <a:xfrm>
                <a:off x="192" y="833"/>
                <a:ext cx="395" cy="362"/>
              </a:xfrm>
              <a:prstGeom prst="rect">
                <a:avLst/>
              </a:prstGeom>
              <a:noFill/>
              <a:ln w="38100">
                <a:noFill/>
              </a:ln>
            </p:spPr>
            <p:txBody>
              <a:bodyPr wrap="none">
                <a:spAutoFit/>
              </a:bodyPr>
              <a:lstStyle/>
              <a:p>
                <a:r>
                  <a:rPr lang="en-US" altLang="zh-CN" sz="2800" b="1" i="1" dirty="0">
                    <a:solidFill>
                      <a:srgbClr val="006600"/>
                    </a:solidFill>
                    <a:latin typeface="Times New Roman" panose="02020603050405020304" pitchFamily="18" charset="0"/>
                  </a:rPr>
                  <a:t>R</a:t>
                </a:r>
                <a:r>
                  <a:rPr lang="en-US" altLang="zh-CN" sz="2800" b="1" baseline="-25000" dirty="0">
                    <a:solidFill>
                      <a:srgbClr val="006600"/>
                    </a:solidFill>
                    <a:latin typeface="Times New Roman" panose="02020603050405020304" pitchFamily="18" charset="0"/>
                  </a:rPr>
                  <a:t>1</a:t>
                </a:r>
                <a:endParaRPr lang="en-US" altLang="zh-CN" sz="2800" b="1" dirty="0">
                  <a:solidFill>
                    <a:srgbClr val="006600"/>
                  </a:solidFill>
                  <a:latin typeface="Times New Roman" panose="02020603050405020304" pitchFamily="18" charset="0"/>
                </a:endParaRPr>
              </a:p>
            </p:txBody>
          </p:sp>
          <p:sp>
            <p:nvSpPr>
              <p:cNvPr id="48169" name="Text Box 14"/>
              <p:cNvSpPr txBox="1"/>
              <p:nvPr>
                <p:custDataLst>
                  <p:tags r:id="rId38"/>
                </p:custDataLst>
              </p:nvPr>
            </p:nvSpPr>
            <p:spPr>
              <a:xfrm>
                <a:off x="252" y="1804"/>
                <a:ext cx="395" cy="363"/>
              </a:xfrm>
              <a:prstGeom prst="rect">
                <a:avLst/>
              </a:prstGeom>
              <a:noFill/>
              <a:ln w="38100">
                <a:noFill/>
              </a:ln>
            </p:spPr>
            <p:txBody>
              <a:bodyPr wrap="none">
                <a:spAutoFit/>
              </a:bodyPr>
              <a:lstStyle/>
              <a:p>
                <a:r>
                  <a:rPr lang="en-US" altLang="zh-CN" sz="2800" b="1" i="1" dirty="0">
                    <a:solidFill>
                      <a:srgbClr val="006600"/>
                    </a:solidFill>
                    <a:latin typeface="Times New Roman" panose="02020603050405020304" pitchFamily="18" charset="0"/>
                  </a:rPr>
                  <a:t>R</a:t>
                </a:r>
                <a:r>
                  <a:rPr lang="en-US" altLang="zh-CN" sz="2800" b="1" baseline="-25000" dirty="0">
                    <a:solidFill>
                      <a:srgbClr val="006600"/>
                    </a:solidFill>
                    <a:latin typeface="Times New Roman" panose="02020603050405020304" pitchFamily="18" charset="0"/>
                  </a:rPr>
                  <a:t>3</a:t>
                </a:r>
                <a:endParaRPr lang="en-US" altLang="zh-CN" sz="2800" b="1" dirty="0">
                  <a:solidFill>
                    <a:srgbClr val="006600"/>
                  </a:solidFill>
                  <a:latin typeface="Times New Roman" panose="02020603050405020304" pitchFamily="18" charset="0"/>
                </a:endParaRPr>
              </a:p>
            </p:txBody>
          </p:sp>
          <p:sp>
            <p:nvSpPr>
              <p:cNvPr id="48170" name="Text Box 15"/>
              <p:cNvSpPr txBox="1"/>
              <p:nvPr>
                <p:custDataLst>
                  <p:tags r:id="rId39"/>
                </p:custDataLst>
              </p:nvPr>
            </p:nvSpPr>
            <p:spPr>
              <a:xfrm>
                <a:off x="668" y="1190"/>
                <a:ext cx="283" cy="363"/>
              </a:xfrm>
              <a:prstGeom prst="rect">
                <a:avLst/>
              </a:prstGeom>
              <a:noFill/>
              <a:ln w="38100">
                <a:noFill/>
              </a:ln>
            </p:spPr>
            <p:txBody>
              <a:bodyPr wrap="none">
                <a:spAutoFit/>
              </a:bodyPr>
              <a:lstStyle/>
              <a:p>
                <a:r>
                  <a:rPr lang="en-US" altLang="zh-CN" sz="2800" b="1" dirty="0">
                    <a:solidFill>
                      <a:srgbClr val="FF3300"/>
                    </a:solidFill>
                    <a:latin typeface="Times New Roman" panose="02020603050405020304" pitchFamily="18" charset="0"/>
                  </a:rPr>
                  <a:t>+</a:t>
                </a:r>
              </a:p>
            </p:txBody>
          </p:sp>
          <p:sp>
            <p:nvSpPr>
              <p:cNvPr id="48171" name="Text Box 16"/>
              <p:cNvSpPr txBox="1"/>
              <p:nvPr>
                <p:custDataLst>
                  <p:tags r:id="rId40"/>
                </p:custDataLst>
              </p:nvPr>
            </p:nvSpPr>
            <p:spPr>
              <a:xfrm>
                <a:off x="1132" y="1108"/>
                <a:ext cx="264" cy="363"/>
              </a:xfrm>
              <a:prstGeom prst="rect">
                <a:avLst/>
              </a:prstGeom>
              <a:noFill/>
              <a:ln w="38100">
                <a:noFill/>
              </a:ln>
            </p:spPr>
            <p:txBody>
              <a:bodyPr wrap="none">
                <a:spAutoFit/>
              </a:bodyPr>
              <a:lstStyle/>
              <a:p>
                <a:r>
                  <a:rPr lang="en-US" altLang="zh-CN" sz="2800" b="1" dirty="0">
                    <a:solidFill>
                      <a:srgbClr val="FF3300"/>
                    </a:solidFill>
                    <a:latin typeface="Times New Roman" panose="02020603050405020304" pitchFamily="18" charset="0"/>
                  </a:rPr>
                  <a:t>_</a:t>
                </a:r>
              </a:p>
            </p:txBody>
          </p:sp>
          <p:sp>
            <p:nvSpPr>
              <p:cNvPr id="48172" name="Line 17"/>
              <p:cNvSpPr/>
              <p:nvPr>
                <p:custDataLst>
                  <p:tags r:id="rId41"/>
                </p:custDataLst>
              </p:nvPr>
            </p:nvSpPr>
            <p:spPr>
              <a:xfrm flipH="1">
                <a:off x="252" y="780"/>
                <a:ext cx="708" cy="708"/>
              </a:xfrm>
              <a:prstGeom prst="line">
                <a:avLst/>
              </a:prstGeom>
              <a:ln w="38100" cap="flat" cmpd="sng">
                <a:solidFill>
                  <a:schemeClr val="tx1"/>
                </a:solidFill>
                <a:prstDash val="solid"/>
                <a:headEnd type="none" w="med" len="med"/>
                <a:tailEnd type="none" w="med" len="med"/>
              </a:ln>
            </p:spPr>
          </p:sp>
          <p:sp>
            <p:nvSpPr>
              <p:cNvPr id="48173" name="Line 18"/>
              <p:cNvSpPr/>
              <p:nvPr>
                <p:custDataLst>
                  <p:tags r:id="rId42"/>
                </p:custDataLst>
              </p:nvPr>
            </p:nvSpPr>
            <p:spPr>
              <a:xfrm flipH="1">
                <a:off x="960" y="1476"/>
                <a:ext cx="708" cy="708"/>
              </a:xfrm>
              <a:prstGeom prst="line">
                <a:avLst/>
              </a:prstGeom>
              <a:ln w="38100" cap="flat" cmpd="sng">
                <a:solidFill>
                  <a:schemeClr val="tx1"/>
                </a:solidFill>
                <a:prstDash val="solid"/>
                <a:headEnd type="none" w="med" len="med"/>
                <a:tailEnd type="none" w="med" len="med"/>
              </a:ln>
            </p:spPr>
          </p:sp>
          <p:sp>
            <p:nvSpPr>
              <p:cNvPr id="48174" name="Line 19"/>
              <p:cNvSpPr/>
              <p:nvPr>
                <p:custDataLst>
                  <p:tags r:id="rId43"/>
                </p:custDataLst>
              </p:nvPr>
            </p:nvSpPr>
            <p:spPr>
              <a:xfrm rot="5400000" flipH="1">
                <a:off x="960" y="768"/>
                <a:ext cx="708" cy="708"/>
              </a:xfrm>
              <a:prstGeom prst="line">
                <a:avLst/>
              </a:prstGeom>
              <a:ln w="38100" cap="flat" cmpd="sng">
                <a:solidFill>
                  <a:schemeClr val="tx1"/>
                </a:solidFill>
                <a:prstDash val="solid"/>
                <a:headEnd type="none" w="med" len="med"/>
                <a:tailEnd type="none" w="med" len="med"/>
              </a:ln>
            </p:spPr>
          </p:sp>
          <p:sp>
            <p:nvSpPr>
              <p:cNvPr id="48175" name="Line 20"/>
              <p:cNvSpPr/>
              <p:nvPr>
                <p:custDataLst>
                  <p:tags r:id="rId44"/>
                </p:custDataLst>
              </p:nvPr>
            </p:nvSpPr>
            <p:spPr>
              <a:xfrm rot="5400000" flipH="1">
                <a:off x="252" y="1464"/>
                <a:ext cx="708" cy="708"/>
              </a:xfrm>
              <a:prstGeom prst="line">
                <a:avLst/>
              </a:prstGeom>
              <a:ln w="38100" cap="flat" cmpd="sng">
                <a:solidFill>
                  <a:schemeClr val="tx1"/>
                </a:solidFill>
                <a:prstDash val="solid"/>
                <a:headEnd type="none" w="med" len="med"/>
                <a:tailEnd type="none" w="med" len="med"/>
              </a:ln>
            </p:spPr>
          </p:sp>
          <p:sp>
            <p:nvSpPr>
              <p:cNvPr id="48176" name="Oval 21"/>
              <p:cNvSpPr/>
              <p:nvPr>
                <p:custDataLst>
                  <p:tags r:id="rId45"/>
                </p:custDataLst>
              </p:nvPr>
            </p:nvSpPr>
            <p:spPr>
              <a:xfrm>
                <a:off x="1644" y="1453"/>
                <a:ext cx="47" cy="47"/>
              </a:xfrm>
              <a:prstGeom prst="ellipse">
                <a:avLst/>
              </a:prstGeom>
              <a:solidFill>
                <a:schemeClr val="tx1"/>
              </a:solid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8177" name="Oval 22"/>
              <p:cNvSpPr/>
              <p:nvPr>
                <p:custDataLst>
                  <p:tags r:id="rId46"/>
                </p:custDataLst>
              </p:nvPr>
            </p:nvSpPr>
            <p:spPr>
              <a:xfrm>
                <a:off x="264" y="1453"/>
                <a:ext cx="47" cy="47"/>
              </a:xfrm>
              <a:prstGeom prst="ellipse">
                <a:avLst/>
              </a:prstGeom>
              <a:solidFill>
                <a:schemeClr val="tx1"/>
              </a:solid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8178" name="Rectangle 23"/>
              <p:cNvSpPr/>
              <p:nvPr>
                <p:custDataLst>
                  <p:tags r:id="rId47"/>
                </p:custDataLst>
              </p:nvPr>
            </p:nvSpPr>
            <p:spPr>
              <a:xfrm rot="2689864">
                <a:off x="531" y="1019"/>
                <a:ext cx="111" cy="238"/>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8179" name="Rectangle 24"/>
              <p:cNvSpPr/>
              <p:nvPr>
                <p:custDataLst>
                  <p:tags r:id="rId48"/>
                </p:custDataLst>
              </p:nvPr>
            </p:nvSpPr>
            <p:spPr>
              <a:xfrm rot="2689864">
                <a:off x="1263" y="1703"/>
                <a:ext cx="111" cy="238"/>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8180" name="Rectangle 25"/>
              <p:cNvSpPr/>
              <p:nvPr>
                <p:custDataLst>
                  <p:tags r:id="rId49"/>
                </p:custDataLst>
              </p:nvPr>
            </p:nvSpPr>
            <p:spPr>
              <a:xfrm rot="8089864">
                <a:off x="1275" y="1018"/>
                <a:ext cx="111" cy="238"/>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8181" name="Rectangle 26"/>
              <p:cNvSpPr/>
              <p:nvPr>
                <p:custDataLst>
                  <p:tags r:id="rId50"/>
                </p:custDataLst>
              </p:nvPr>
            </p:nvSpPr>
            <p:spPr>
              <a:xfrm rot="8089864">
                <a:off x="543" y="1678"/>
                <a:ext cx="111" cy="238"/>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8182" name="Line 27"/>
              <p:cNvSpPr/>
              <p:nvPr>
                <p:custDataLst>
                  <p:tags r:id="rId51"/>
                </p:custDataLst>
              </p:nvPr>
            </p:nvSpPr>
            <p:spPr>
              <a:xfrm>
                <a:off x="287" y="1476"/>
                <a:ext cx="1404" cy="0"/>
              </a:xfrm>
              <a:prstGeom prst="line">
                <a:avLst/>
              </a:prstGeom>
              <a:ln w="38100" cap="flat" cmpd="sng">
                <a:solidFill>
                  <a:schemeClr val="tx1"/>
                </a:solidFill>
                <a:prstDash val="solid"/>
                <a:headEnd type="none" w="med" len="med"/>
                <a:tailEnd type="none" w="med" len="med"/>
              </a:ln>
            </p:spPr>
          </p:sp>
          <p:sp>
            <p:nvSpPr>
              <p:cNvPr id="48183" name="Text Box 28"/>
              <p:cNvSpPr txBox="1"/>
              <p:nvPr>
                <p:custDataLst>
                  <p:tags r:id="rId52"/>
                </p:custDataLst>
              </p:nvPr>
            </p:nvSpPr>
            <p:spPr>
              <a:xfrm>
                <a:off x="1368" y="856"/>
                <a:ext cx="396" cy="363"/>
              </a:xfrm>
              <a:prstGeom prst="rect">
                <a:avLst/>
              </a:prstGeom>
              <a:noFill/>
              <a:ln w="38100">
                <a:noFill/>
              </a:ln>
            </p:spPr>
            <p:txBody>
              <a:bodyPr wrap="none">
                <a:spAutoFit/>
              </a:bodyPr>
              <a:lstStyle/>
              <a:p>
                <a:r>
                  <a:rPr lang="en-US" altLang="zh-CN" sz="2800" b="1" i="1" dirty="0">
                    <a:solidFill>
                      <a:srgbClr val="006600"/>
                    </a:solidFill>
                    <a:latin typeface="Times New Roman" panose="02020603050405020304" pitchFamily="18" charset="0"/>
                  </a:rPr>
                  <a:t>R</a:t>
                </a:r>
                <a:r>
                  <a:rPr lang="en-US" altLang="zh-CN" sz="2800" b="1" baseline="-25000" dirty="0">
                    <a:solidFill>
                      <a:srgbClr val="006600"/>
                    </a:solidFill>
                    <a:latin typeface="Times New Roman" panose="02020603050405020304" pitchFamily="18" charset="0"/>
                  </a:rPr>
                  <a:t>2</a:t>
                </a:r>
                <a:endParaRPr lang="en-US" altLang="zh-CN" sz="2800" b="1" dirty="0">
                  <a:solidFill>
                    <a:srgbClr val="006600"/>
                  </a:solidFill>
                  <a:latin typeface="Times New Roman" panose="02020603050405020304" pitchFamily="18" charset="0"/>
                </a:endParaRPr>
              </a:p>
            </p:txBody>
          </p:sp>
          <p:sp>
            <p:nvSpPr>
              <p:cNvPr id="48184" name="Text Box 29"/>
              <p:cNvSpPr txBox="1"/>
              <p:nvPr>
                <p:custDataLst>
                  <p:tags r:id="rId53"/>
                </p:custDataLst>
              </p:nvPr>
            </p:nvSpPr>
            <p:spPr>
              <a:xfrm>
                <a:off x="1272" y="1804"/>
                <a:ext cx="395" cy="363"/>
              </a:xfrm>
              <a:prstGeom prst="rect">
                <a:avLst/>
              </a:prstGeom>
              <a:noFill/>
              <a:ln w="38100">
                <a:noFill/>
              </a:ln>
            </p:spPr>
            <p:txBody>
              <a:bodyPr wrap="none">
                <a:spAutoFit/>
              </a:bodyPr>
              <a:lstStyle/>
              <a:p>
                <a:r>
                  <a:rPr lang="en-US" altLang="zh-CN" sz="2800" b="1" i="1" dirty="0">
                    <a:solidFill>
                      <a:srgbClr val="006600"/>
                    </a:solidFill>
                    <a:latin typeface="Times New Roman" panose="02020603050405020304" pitchFamily="18" charset="0"/>
                  </a:rPr>
                  <a:t>R</a:t>
                </a:r>
                <a:r>
                  <a:rPr lang="en-US" altLang="zh-CN" sz="2800" b="1" baseline="-25000" dirty="0">
                    <a:solidFill>
                      <a:srgbClr val="006600"/>
                    </a:solidFill>
                    <a:latin typeface="Times New Roman" panose="02020603050405020304" pitchFamily="18" charset="0"/>
                  </a:rPr>
                  <a:t>4</a:t>
                </a:r>
                <a:endParaRPr lang="en-US" altLang="zh-CN" sz="2800" b="1" dirty="0">
                  <a:solidFill>
                    <a:srgbClr val="006600"/>
                  </a:solidFill>
                  <a:latin typeface="Times New Roman" panose="02020603050405020304" pitchFamily="18" charset="0"/>
                </a:endParaRPr>
              </a:p>
            </p:txBody>
          </p:sp>
          <p:sp>
            <p:nvSpPr>
              <p:cNvPr id="48185" name="Text Box 30"/>
              <p:cNvSpPr txBox="1"/>
              <p:nvPr>
                <p:custDataLst>
                  <p:tags r:id="rId54"/>
                </p:custDataLst>
              </p:nvPr>
            </p:nvSpPr>
            <p:spPr>
              <a:xfrm>
                <a:off x="847" y="1535"/>
                <a:ext cx="322" cy="363"/>
              </a:xfrm>
              <a:prstGeom prst="rect">
                <a:avLst/>
              </a:prstGeom>
              <a:noFill/>
              <a:ln w="38100">
                <a:noFill/>
              </a:ln>
            </p:spPr>
            <p:txBody>
              <a:bodyPr wrap="none" anchor="ctr" anchorCtr="0">
                <a:spAutoFit/>
              </a:bodyPr>
              <a:lstStyle/>
              <a:p>
                <a:pPr algn="ctr" eaLnBrk="0" hangingPunct="0"/>
                <a:r>
                  <a:rPr lang="en-US" altLang="zh-CN" sz="2800" b="1" i="1" dirty="0">
                    <a:solidFill>
                      <a:srgbClr val="006600"/>
                    </a:solidFill>
                    <a:latin typeface="Times New Roman" panose="02020603050405020304" pitchFamily="18" charset="0"/>
                    <a:ea typeface="楷体_GB2312" pitchFamily="49" charset="-122"/>
                  </a:rPr>
                  <a:t>U</a:t>
                </a:r>
                <a:endParaRPr lang="en-US" altLang="zh-CN" sz="2800" b="1" dirty="0">
                  <a:solidFill>
                    <a:srgbClr val="006600"/>
                  </a:solidFill>
                  <a:latin typeface="Times New Roman" panose="02020603050405020304" pitchFamily="18" charset="0"/>
                  <a:ea typeface="楷体_GB2312" pitchFamily="49" charset="-122"/>
                </a:endParaRPr>
              </a:p>
            </p:txBody>
          </p:sp>
          <p:sp>
            <p:nvSpPr>
              <p:cNvPr id="48186" name="Text Box 31"/>
              <p:cNvSpPr txBox="1"/>
              <p:nvPr>
                <p:custDataLst>
                  <p:tags r:id="rId55"/>
                </p:custDataLst>
              </p:nvPr>
            </p:nvSpPr>
            <p:spPr>
              <a:xfrm>
                <a:off x="2225" y="585"/>
                <a:ext cx="322" cy="363"/>
              </a:xfrm>
              <a:prstGeom prst="rect">
                <a:avLst/>
              </a:prstGeom>
              <a:noFill/>
              <a:ln w="38100">
                <a:noFill/>
              </a:ln>
            </p:spPr>
            <p:txBody>
              <a:bodyPr wrap="none" anchor="ctr" anchorCtr="0">
                <a:spAutoFit/>
              </a:bodyPr>
              <a:lstStyle/>
              <a:p>
                <a:pPr algn="ctr" eaLnBrk="0" hangingPunct="0"/>
                <a:r>
                  <a:rPr lang="en-US" altLang="zh-CN" sz="2800" b="1" dirty="0">
                    <a:solidFill>
                      <a:srgbClr val="996600"/>
                    </a:solidFill>
                    <a:latin typeface="Times New Roman" panose="02020603050405020304" pitchFamily="18" charset="0"/>
                    <a:ea typeface="楷体_GB2312" pitchFamily="49" charset="-122"/>
                  </a:rPr>
                  <a:t>A</a:t>
                </a:r>
              </a:p>
            </p:txBody>
          </p:sp>
          <p:sp>
            <p:nvSpPr>
              <p:cNvPr id="48187" name="Text Box 32"/>
              <p:cNvSpPr txBox="1"/>
              <p:nvPr>
                <p:custDataLst>
                  <p:tags r:id="rId56"/>
                </p:custDataLst>
              </p:nvPr>
            </p:nvSpPr>
            <p:spPr>
              <a:xfrm>
                <a:off x="2218" y="2010"/>
                <a:ext cx="307" cy="363"/>
              </a:xfrm>
              <a:prstGeom prst="rect">
                <a:avLst/>
              </a:prstGeom>
              <a:noFill/>
              <a:ln w="38100">
                <a:noFill/>
              </a:ln>
            </p:spPr>
            <p:txBody>
              <a:bodyPr wrap="none" anchor="ctr" anchorCtr="0">
                <a:spAutoFit/>
              </a:bodyPr>
              <a:lstStyle/>
              <a:p>
                <a:pPr algn="ctr" eaLnBrk="0" hangingPunct="0"/>
                <a:r>
                  <a:rPr lang="en-US" altLang="zh-CN" sz="2800" b="1" dirty="0">
                    <a:solidFill>
                      <a:srgbClr val="996600"/>
                    </a:solidFill>
                    <a:latin typeface="Times New Roman" panose="02020603050405020304" pitchFamily="18" charset="0"/>
                  </a:rPr>
                  <a:t>B</a:t>
                </a:r>
              </a:p>
            </p:txBody>
          </p:sp>
          <p:sp>
            <p:nvSpPr>
              <p:cNvPr id="48188" name="Text Box 33"/>
              <p:cNvSpPr txBox="1"/>
              <p:nvPr>
                <p:custDataLst>
                  <p:tags r:id="rId57"/>
                </p:custDataLst>
              </p:nvPr>
            </p:nvSpPr>
            <p:spPr>
              <a:xfrm>
                <a:off x="1640" y="1295"/>
                <a:ext cx="322" cy="363"/>
              </a:xfrm>
              <a:prstGeom prst="rect">
                <a:avLst/>
              </a:prstGeom>
              <a:noFill/>
              <a:ln w="38100">
                <a:noFill/>
              </a:ln>
            </p:spPr>
            <p:txBody>
              <a:bodyPr wrap="none" anchor="ctr" anchorCtr="0">
                <a:spAutoFit/>
              </a:bodyPr>
              <a:lstStyle/>
              <a:p>
                <a:pPr algn="ctr" eaLnBrk="0" hangingPunct="0"/>
                <a:r>
                  <a:rPr lang="en-US" altLang="zh-CN" sz="2800" b="1" dirty="0">
                    <a:solidFill>
                      <a:srgbClr val="996600"/>
                    </a:solidFill>
                    <a:latin typeface="Times New Roman" panose="02020603050405020304" pitchFamily="18" charset="0"/>
                  </a:rPr>
                  <a:t>D</a:t>
                </a:r>
              </a:p>
            </p:txBody>
          </p:sp>
          <p:sp>
            <p:nvSpPr>
              <p:cNvPr id="48189" name="Oval 34"/>
              <p:cNvSpPr/>
              <p:nvPr>
                <p:custDataLst>
                  <p:tags r:id="rId58"/>
                </p:custDataLst>
              </p:nvPr>
            </p:nvSpPr>
            <p:spPr>
              <a:xfrm>
                <a:off x="2158" y="2149"/>
                <a:ext cx="64" cy="64"/>
              </a:xfrm>
              <a:prstGeom prst="ellipse">
                <a:avLst/>
              </a:prstGeom>
              <a:solidFill>
                <a:schemeClr val="accent1"/>
              </a:solidFill>
              <a:ln w="38100" cap="flat" cmpd="sng">
                <a:solidFill>
                  <a:srgbClr val="00808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nvGrpSpPr>
              <p:cNvPr id="48190" name="Group 35"/>
              <p:cNvGrpSpPr/>
              <p:nvPr/>
            </p:nvGrpSpPr>
            <p:grpSpPr>
              <a:xfrm>
                <a:off x="973" y="735"/>
                <a:ext cx="1252" cy="64"/>
                <a:chOff x="1083" y="2262"/>
                <a:chExt cx="1252" cy="64"/>
              </a:xfrm>
            </p:grpSpPr>
            <p:sp>
              <p:nvSpPr>
                <p:cNvPr id="48191" name="Line 36"/>
                <p:cNvSpPr/>
                <p:nvPr>
                  <p:custDataLst>
                    <p:tags r:id="rId59"/>
                  </p:custDataLst>
                </p:nvPr>
              </p:nvSpPr>
              <p:spPr>
                <a:xfrm>
                  <a:off x="1083" y="2291"/>
                  <a:ext cx="1211" cy="0"/>
                </a:xfrm>
                <a:prstGeom prst="line">
                  <a:avLst/>
                </a:prstGeom>
                <a:ln w="38100" cap="flat" cmpd="sng">
                  <a:solidFill>
                    <a:schemeClr val="tx1"/>
                  </a:solidFill>
                  <a:prstDash val="solid"/>
                  <a:headEnd type="oval" w="med" len="med"/>
                  <a:tailEnd type="none" w="med" len="med"/>
                </a:ln>
              </p:spPr>
            </p:sp>
            <p:sp>
              <p:nvSpPr>
                <p:cNvPr id="48192" name="Oval 37"/>
                <p:cNvSpPr/>
                <p:nvPr>
                  <p:custDataLst>
                    <p:tags r:id="rId60"/>
                  </p:custDataLst>
                </p:nvPr>
              </p:nvSpPr>
              <p:spPr>
                <a:xfrm>
                  <a:off x="2271" y="2262"/>
                  <a:ext cx="64" cy="64"/>
                </a:xfrm>
                <a:prstGeom prst="ellipse">
                  <a:avLst/>
                </a:prstGeom>
                <a:solidFill>
                  <a:schemeClr val="accent1"/>
                </a:solidFill>
                <a:ln w="38100" cap="flat" cmpd="sng">
                  <a:solidFill>
                    <a:srgbClr val="00808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grpSp>
      </p:grpSp>
      <p:grpSp>
        <p:nvGrpSpPr>
          <p:cNvPr id="5" name="Group 38"/>
          <p:cNvGrpSpPr/>
          <p:nvPr/>
        </p:nvGrpSpPr>
        <p:grpSpPr>
          <a:xfrm>
            <a:off x="4821238" y="1643380"/>
            <a:ext cx="3225800" cy="2557463"/>
            <a:chOff x="3029" y="553"/>
            <a:chExt cx="2032" cy="1611"/>
          </a:xfrm>
        </p:grpSpPr>
        <p:sp>
          <p:nvSpPr>
            <p:cNvPr id="48139" name="Line 39"/>
            <p:cNvSpPr/>
            <p:nvPr>
              <p:custDataLst>
                <p:tags r:id="rId10"/>
              </p:custDataLst>
            </p:nvPr>
          </p:nvSpPr>
          <p:spPr>
            <a:xfrm>
              <a:off x="3700" y="1988"/>
              <a:ext cx="1045" cy="0"/>
            </a:xfrm>
            <a:prstGeom prst="line">
              <a:avLst/>
            </a:prstGeom>
            <a:ln w="38100" cap="flat" cmpd="sng">
              <a:solidFill>
                <a:schemeClr val="tx1"/>
              </a:solidFill>
              <a:prstDash val="solid"/>
              <a:headEnd type="oval" w="med" len="med"/>
              <a:tailEnd type="none" w="med" len="med"/>
            </a:ln>
          </p:spPr>
        </p:sp>
        <p:sp>
          <p:nvSpPr>
            <p:cNvPr id="48140" name="Text Box 40"/>
            <p:cNvSpPr txBox="1"/>
            <p:nvPr>
              <p:custDataLst>
                <p:tags r:id="rId11"/>
              </p:custDataLst>
            </p:nvPr>
          </p:nvSpPr>
          <p:spPr>
            <a:xfrm>
              <a:off x="3029" y="776"/>
              <a:ext cx="341" cy="327"/>
            </a:xfrm>
            <a:prstGeom prst="rect">
              <a:avLst/>
            </a:prstGeom>
            <a:noFill/>
            <a:ln w="38100">
              <a:noFill/>
            </a:ln>
          </p:spPr>
          <p:txBody>
            <a:bodyPr wrap="none">
              <a:spAutoFit/>
            </a:bodyPr>
            <a:lstStyle/>
            <a:p>
              <a:r>
                <a:rPr lang="en-US" altLang="zh-CN" sz="2800" b="1" i="1" dirty="0">
                  <a:solidFill>
                    <a:srgbClr val="006600"/>
                  </a:solidFill>
                  <a:latin typeface="Times New Roman" panose="02020603050405020304" pitchFamily="18" charset="0"/>
                </a:rPr>
                <a:t>R</a:t>
              </a:r>
              <a:r>
                <a:rPr lang="en-US" altLang="zh-CN" sz="2800" b="1" baseline="-25000" dirty="0">
                  <a:solidFill>
                    <a:srgbClr val="006600"/>
                  </a:solidFill>
                  <a:latin typeface="Times New Roman" panose="02020603050405020304" pitchFamily="18" charset="0"/>
                </a:rPr>
                <a:t>1</a:t>
              </a:r>
              <a:endParaRPr lang="en-US" altLang="zh-CN" sz="2800" b="1" dirty="0">
                <a:solidFill>
                  <a:srgbClr val="006600"/>
                </a:solidFill>
                <a:latin typeface="Times New Roman" panose="02020603050405020304" pitchFamily="18" charset="0"/>
              </a:endParaRPr>
            </a:p>
          </p:txBody>
        </p:sp>
        <p:sp>
          <p:nvSpPr>
            <p:cNvPr id="48141" name="Text Box 41"/>
            <p:cNvSpPr txBox="1"/>
            <p:nvPr>
              <p:custDataLst>
                <p:tags r:id="rId12"/>
              </p:custDataLst>
            </p:nvPr>
          </p:nvSpPr>
          <p:spPr>
            <a:xfrm>
              <a:off x="3081" y="1651"/>
              <a:ext cx="341" cy="327"/>
            </a:xfrm>
            <a:prstGeom prst="rect">
              <a:avLst/>
            </a:prstGeom>
            <a:noFill/>
            <a:ln w="38100">
              <a:noFill/>
            </a:ln>
          </p:spPr>
          <p:txBody>
            <a:bodyPr wrap="none">
              <a:spAutoFit/>
            </a:bodyPr>
            <a:lstStyle/>
            <a:p>
              <a:r>
                <a:rPr lang="en-US" altLang="zh-CN" sz="2800" b="1" i="1" dirty="0">
                  <a:solidFill>
                    <a:srgbClr val="006600"/>
                  </a:solidFill>
                  <a:latin typeface="Times New Roman" panose="02020603050405020304" pitchFamily="18" charset="0"/>
                </a:rPr>
                <a:t>R</a:t>
              </a:r>
              <a:r>
                <a:rPr lang="en-US" altLang="zh-CN" sz="2800" b="1" baseline="-25000" dirty="0">
                  <a:solidFill>
                    <a:srgbClr val="006600"/>
                  </a:solidFill>
                  <a:latin typeface="Times New Roman" panose="02020603050405020304" pitchFamily="18" charset="0"/>
                </a:rPr>
                <a:t>3</a:t>
              </a:r>
              <a:endParaRPr lang="en-US" altLang="zh-CN" sz="2800" b="1" dirty="0">
                <a:solidFill>
                  <a:srgbClr val="006600"/>
                </a:solidFill>
                <a:latin typeface="Times New Roman" panose="02020603050405020304" pitchFamily="18" charset="0"/>
              </a:endParaRPr>
            </a:p>
          </p:txBody>
        </p:sp>
        <p:sp>
          <p:nvSpPr>
            <p:cNvPr id="48142" name="Line 42"/>
            <p:cNvSpPr/>
            <p:nvPr>
              <p:custDataLst>
                <p:tags r:id="rId13"/>
              </p:custDataLst>
            </p:nvPr>
          </p:nvSpPr>
          <p:spPr>
            <a:xfrm flipH="1">
              <a:off x="3081" y="729"/>
              <a:ext cx="611" cy="638"/>
            </a:xfrm>
            <a:prstGeom prst="line">
              <a:avLst/>
            </a:prstGeom>
            <a:ln w="38100" cap="flat" cmpd="sng">
              <a:solidFill>
                <a:schemeClr val="tx1"/>
              </a:solidFill>
              <a:prstDash val="solid"/>
              <a:headEnd type="none" w="med" len="med"/>
              <a:tailEnd type="none" w="med" len="med"/>
            </a:ln>
          </p:spPr>
        </p:sp>
        <p:sp>
          <p:nvSpPr>
            <p:cNvPr id="48143" name="Line 43"/>
            <p:cNvSpPr/>
            <p:nvPr>
              <p:custDataLst>
                <p:tags r:id="rId14"/>
              </p:custDataLst>
            </p:nvPr>
          </p:nvSpPr>
          <p:spPr>
            <a:xfrm flipH="1">
              <a:off x="3692" y="1356"/>
              <a:ext cx="611" cy="638"/>
            </a:xfrm>
            <a:prstGeom prst="line">
              <a:avLst/>
            </a:prstGeom>
            <a:ln w="38100" cap="flat" cmpd="sng">
              <a:solidFill>
                <a:schemeClr val="tx1"/>
              </a:solidFill>
              <a:prstDash val="solid"/>
              <a:headEnd type="none" w="med" len="med"/>
              <a:tailEnd type="none" w="med" len="med"/>
            </a:ln>
          </p:spPr>
        </p:sp>
        <p:sp>
          <p:nvSpPr>
            <p:cNvPr id="48144" name="Line 44"/>
            <p:cNvSpPr/>
            <p:nvPr>
              <p:custDataLst>
                <p:tags r:id="rId15"/>
              </p:custDataLst>
            </p:nvPr>
          </p:nvSpPr>
          <p:spPr>
            <a:xfrm rot="5400000" flipH="1">
              <a:off x="3678" y="731"/>
              <a:ext cx="638" cy="611"/>
            </a:xfrm>
            <a:prstGeom prst="line">
              <a:avLst/>
            </a:prstGeom>
            <a:ln w="38100" cap="flat" cmpd="sng">
              <a:solidFill>
                <a:schemeClr val="tx1"/>
              </a:solidFill>
              <a:prstDash val="solid"/>
              <a:headEnd type="none" w="med" len="med"/>
              <a:tailEnd type="none" w="med" len="med"/>
            </a:ln>
          </p:spPr>
        </p:sp>
        <p:sp>
          <p:nvSpPr>
            <p:cNvPr id="48145" name="Line 45"/>
            <p:cNvSpPr/>
            <p:nvPr>
              <p:custDataLst>
                <p:tags r:id="rId16"/>
              </p:custDataLst>
            </p:nvPr>
          </p:nvSpPr>
          <p:spPr>
            <a:xfrm rot="5400000" flipH="1">
              <a:off x="3067" y="1358"/>
              <a:ext cx="638" cy="611"/>
            </a:xfrm>
            <a:prstGeom prst="line">
              <a:avLst/>
            </a:prstGeom>
            <a:ln w="38100" cap="flat" cmpd="sng">
              <a:solidFill>
                <a:schemeClr val="tx1"/>
              </a:solidFill>
              <a:prstDash val="solid"/>
              <a:headEnd type="none" w="med" len="med"/>
              <a:tailEnd type="none" w="med" len="med"/>
            </a:ln>
          </p:spPr>
        </p:sp>
        <p:sp>
          <p:nvSpPr>
            <p:cNvPr id="48146" name="Oval 46"/>
            <p:cNvSpPr/>
            <p:nvPr>
              <p:custDataLst>
                <p:tags r:id="rId17"/>
              </p:custDataLst>
            </p:nvPr>
          </p:nvSpPr>
          <p:spPr>
            <a:xfrm>
              <a:off x="4282" y="1335"/>
              <a:ext cx="40" cy="42"/>
            </a:xfrm>
            <a:prstGeom prst="ellipse">
              <a:avLst/>
            </a:prstGeom>
            <a:solidFill>
              <a:schemeClr val="tx1"/>
            </a:solid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8147" name="Oval 47"/>
            <p:cNvSpPr/>
            <p:nvPr>
              <p:custDataLst>
                <p:tags r:id="rId18"/>
              </p:custDataLst>
            </p:nvPr>
          </p:nvSpPr>
          <p:spPr>
            <a:xfrm>
              <a:off x="3091" y="1335"/>
              <a:ext cx="41" cy="42"/>
            </a:xfrm>
            <a:prstGeom prst="ellipse">
              <a:avLst/>
            </a:prstGeom>
            <a:solidFill>
              <a:schemeClr val="tx1"/>
            </a:solid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8148" name="Rectangle 48"/>
            <p:cNvSpPr/>
            <p:nvPr>
              <p:custDataLst>
                <p:tags r:id="rId19"/>
              </p:custDataLst>
            </p:nvPr>
          </p:nvSpPr>
          <p:spPr>
            <a:xfrm rot="2689864">
              <a:off x="3322" y="944"/>
              <a:ext cx="95" cy="21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8149" name="Rectangle 49"/>
            <p:cNvSpPr/>
            <p:nvPr>
              <p:custDataLst>
                <p:tags r:id="rId20"/>
              </p:custDataLst>
            </p:nvPr>
          </p:nvSpPr>
          <p:spPr>
            <a:xfrm rot="2689864">
              <a:off x="3953" y="1560"/>
              <a:ext cx="96" cy="215"/>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8150" name="Rectangle 50"/>
            <p:cNvSpPr/>
            <p:nvPr>
              <p:custDataLst>
                <p:tags r:id="rId21"/>
              </p:custDataLst>
            </p:nvPr>
          </p:nvSpPr>
          <p:spPr>
            <a:xfrm rot="8089864">
              <a:off x="3961" y="948"/>
              <a:ext cx="100" cy="205"/>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8151" name="Rectangle 51"/>
            <p:cNvSpPr/>
            <p:nvPr>
              <p:custDataLst>
                <p:tags r:id="rId22"/>
              </p:custDataLst>
            </p:nvPr>
          </p:nvSpPr>
          <p:spPr>
            <a:xfrm rot="8089864">
              <a:off x="3330" y="1542"/>
              <a:ext cx="100" cy="206"/>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8152" name="Line 52"/>
            <p:cNvSpPr/>
            <p:nvPr>
              <p:custDataLst>
                <p:tags r:id="rId23"/>
              </p:custDataLst>
            </p:nvPr>
          </p:nvSpPr>
          <p:spPr>
            <a:xfrm>
              <a:off x="3111" y="1356"/>
              <a:ext cx="1211" cy="0"/>
            </a:xfrm>
            <a:prstGeom prst="line">
              <a:avLst/>
            </a:prstGeom>
            <a:ln w="38100" cap="flat" cmpd="sng">
              <a:solidFill>
                <a:srgbClr val="FF3300"/>
              </a:solidFill>
              <a:prstDash val="solid"/>
              <a:headEnd type="none" w="med" len="med"/>
              <a:tailEnd type="none" w="med" len="med"/>
            </a:ln>
          </p:spPr>
        </p:sp>
        <p:sp>
          <p:nvSpPr>
            <p:cNvPr id="48153" name="Text Box 53"/>
            <p:cNvSpPr txBox="1"/>
            <p:nvPr>
              <p:custDataLst>
                <p:tags r:id="rId24"/>
              </p:custDataLst>
            </p:nvPr>
          </p:nvSpPr>
          <p:spPr>
            <a:xfrm>
              <a:off x="4044" y="797"/>
              <a:ext cx="341" cy="327"/>
            </a:xfrm>
            <a:prstGeom prst="rect">
              <a:avLst/>
            </a:prstGeom>
            <a:noFill/>
            <a:ln w="38100">
              <a:noFill/>
            </a:ln>
          </p:spPr>
          <p:txBody>
            <a:bodyPr wrap="none">
              <a:spAutoFit/>
            </a:bodyPr>
            <a:lstStyle/>
            <a:p>
              <a:r>
                <a:rPr lang="en-US" altLang="zh-CN" sz="2800" b="1" i="1" dirty="0">
                  <a:solidFill>
                    <a:srgbClr val="006600"/>
                  </a:solidFill>
                  <a:latin typeface="Times New Roman" panose="02020603050405020304" pitchFamily="18" charset="0"/>
                </a:rPr>
                <a:t>R</a:t>
              </a:r>
              <a:r>
                <a:rPr lang="en-US" altLang="zh-CN" sz="2800" b="1" baseline="-25000" dirty="0">
                  <a:solidFill>
                    <a:srgbClr val="006600"/>
                  </a:solidFill>
                  <a:latin typeface="Times New Roman" panose="02020603050405020304" pitchFamily="18" charset="0"/>
                </a:rPr>
                <a:t>2</a:t>
              </a:r>
              <a:endParaRPr lang="en-US" altLang="zh-CN" sz="2800" b="1" dirty="0">
                <a:solidFill>
                  <a:srgbClr val="006600"/>
                </a:solidFill>
                <a:latin typeface="Times New Roman" panose="02020603050405020304" pitchFamily="18" charset="0"/>
              </a:endParaRPr>
            </a:p>
          </p:txBody>
        </p:sp>
        <p:sp>
          <p:nvSpPr>
            <p:cNvPr id="48154" name="Text Box 54"/>
            <p:cNvSpPr txBox="1"/>
            <p:nvPr>
              <p:custDataLst>
                <p:tags r:id="rId25"/>
              </p:custDataLst>
            </p:nvPr>
          </p:nvSpPr>
          <p:spPr>
            <a:xfrm>
              <a:off x="3961" y="1651"/>
              <a:ext cx="341" cy="327"/>
            </a:xfrm>
            <a:prstGeom prst="rect">
              <a:avLst/>
            </a:prstGeom>
            <a:noFill/>
            <a:ln w="38100">
              <a:noFill/>
            </a:ln>
          </p:spPr>
          <p:txBody>
            <a:bodyPr wrap="none">
              <a:spAutoFit/>
            </a:bodyPr>
            <a:lstStyle/>
            <a:p>
              <a:r>
                <a:rPr lang="en-US" altLang="zh-CN" sz="2800" b="1" i="1" dirty="0">
                  <a:solidFill>
                    <a:srgbClr val="006600"/>
                  </a:solidFill>
                  <a:latin typeface="Times New Roman" panose="02020603050405020304" pitchFamily="18" charset="0"/>
                </a:rPr>
                <a:t>R</a:t>
              </a:r>
              <a:r>
                <a:rPr lang="en-US" altLang="zh-CN" sz="2800" b="1" baseline="-25000" dirty="0">
                  <a:solidFill>
                    <a:srgbClr val="006600"/>
                  </a:solidFill>
                  <a:latin typeface="Times New Roman" panose="02020603050405020304" pitchFamily="18" charset="0"/>
                </a:rPr>
                <a:t>4</a:t>
              </a:r>
              <a:endParaRPr lang="en-US" altLang="zh-CN" sz="2800" b="1" dirty="0">
                <a:solidFill>
                  <a:srgbClr val="006600"/>
                </a:solidFill>
                <a:latin typeface="Times New Roman" panose="02020603050405020304" pitchFamily="18" charset="0"/>
              </a:endParaRPr>
            </a:p>
          </p:txBody>
        </p:sp>
        <p:sp>
          <p:nvSpPr>
            <p:cNvPr id="48155" name="Text Box 55"/>
            <p:cNvSpPr txBox="1"/>
            <p:nvPr>
              <p:custDataLst>
                <p:tags r:id="rId26"/>
              </p:custDataLst>
            </p:nvPr>
          </p:nvSpPr>
          <p:spPr>
            <a:xfrm>
              <a:off x="4783" y="553"/>
              <a:ext cx="278" cy="327"/>
            </a:xfrm>
            <a:prstGeom prst="rect">
              <a:avLst/>
            </a:prstGeom>
            <a:noFill/>
            <a:ln w="38100">
              <a:noFill/>
            </a:ln>
          </p:spPr>
          <p:txBody>
            <a:bodyPr wrap="none" anchor="ctr" anchorCtr="0">
              <a:spAutoFit/>
            </a:bodyPr>
            <a:lstStyle/>
            <a:p>
              <a:pPr algn="ctr" eaLnBrk="0" hangingPunct="0"/>
              <a:r>
                <a:rPr lang="en-US" altLang="zh-CN" sz="2800" b="1" dirty="0">
                  <a:solidFill>
                    <a:srgbClr val="996600"/>
                  </a:solidFill>
                  <a:latin typeface="Times New Roman" panose="02020603050405020304" pitchFamily="18" charset="0"/>
                  <a:ea typeface="楷体_GB2312" pitchFamily="49" charset="-122"/>
                </a:rPr>
                <a:t>A</a:t>
              </a:r>
            </a:p>
          </p:txBody>
        </p:sp>
        <p:sp>
          <p:nvSpPr>
            <p:cNvPr id="48156" name="Text Box 56"/>
            <p:cNvSpPr txBox="1"/>
            <p:nvPr>
              <p:custDataLst>
                <p:tags r:id="rId27"/>
              </p:custDataLst>
            </p:nvPr>
          </p:nvSpPr>
          <p:spPr>
            <a:xfrm>
              <a:off x="4777" y="1837"/>
              <a:ext cx="265" cy="327"/>
            </a:xfrm>
            <a:prstGeom prst="rect">
              <a:avLst/>
            </a:prstGeom>
            <a:noFill/>
            <a:ln w="38100">
              <a:noFill/>
            </a:ln>
          </p:spPr>
          <p:txBody>
            <a:bodyPr wrap="none" anchor="ctr" anchorCtr="0">
              <a:spAutoFit/>
            </a:bodyPr>
            <a:lstStyle/>
            <a:p>
              <a:pPr algn="ctr" eaLnBrk="0" hangingPunct="0"/>
              <a:r>
                <a:rPr lang="en-US" altLang="zh-CN" sz="2800" b="1" dirty="0">
                  <a:solidFill>
                    <a:srgbClr val="996600"/>
                  </a:solidFill>
                  <a:latin typeface="Times New Roman" panose="02020603050405020304" pitchFamily="18" charset="0"/>
                </a:rPr>
                <a:t>B</a:t>
              </a:r>
            </a:p>
          </p:txBody>
        </p:sp>
        <p:sp>
          <p:nvSpPr>
            <p:cNvPr id="48157" name="Text Box 57"/>
            <p:cNvSpPr txBox="1"/>
            <p:nvPr>
              <p:custDataLst>
                <p:tags r:id="rId28"/>
              </p:custDataLst>
            </p:nvPr>
          </p:nvSpPr>
          <p:spPr>
            <a:xfrm>
              <a:off x="4278" y="1193"/>
              <a:ext cx="278" cy="327"/>
            </a:xfrm>
            <a:prstGeom prst="rect">
              <a:avLst/>
            </a:prstGeom>
            <a:noFill/>
            <a:ln w="38100">
              <a:noFill/>
            </a:ln>
          </p:spPr>
          <p:txBody>
            <a:bodyPr wrap="none" anchor="ctr" anchorCtr="0">
              <a:spAutoFit/>
            </a:bodyPr>
            <a:lstStyle/>
            <a:p>
              <a:pPr algn="ctr" eaLnBrk="0" hangingPunct="0"/>
              <a:r>
                <a:rPr lang="en-US" altLang="zh-CN" sz="2800" b="1" dirty="0">
                  <a:solidFill>
                    <a:srgbClr val="996600"/>
                  </a:solidFill>
                  <a:latin typeface="Times New Roman" panose="02020603050405020304" pitchFamily="18" charset="0"/>
                </a:rPr>
                <a:t>D</a:t>
              </a:r>
            </a:p>
          </p:txBody>
        </p:sp>
        <p:sp>
          <p:nvSpPr>
            <p:cNvPr id="48158" name="Oval 58"/>
            <p:cNvSpPr/>
            <p:nvPr>
              <p:custDataLst>
                <p:tags r:id="rId29"/>
              </p:custDataLst>
            </p:nvPr>
          </p:nvSpPr>
          <p:spPr>
            <a:xfrm>
              <a:off x="4725" y="1962"/>
              <a:ext cx="56" cy="58"/>
            </a:xfrm>
            <a:prstGeom prst="ellipse">
              <a:avLst/>
            </a:prstGeom>
            <a:solidFill>
              <a:schemeClr val="accent1"/>
            </a:solidFill>
            <a:ln w="38100" cap="flat" cmpd="sng">
              <a:solidFill>
                <a:srgbClr val="00808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nvGrpSpPr>
            <p:cNvPr id="48159" name="Group 59"/>
            <p:cNvGrpSpPr/>
            <p:nvPr/>
          </p:nvGrpSpPr>
          <p:grpSpPr>
            <a:xfrm>
              <a:off x="3703" y="688"/>
              <a:ext cx="1080" cy="58"/>
              <a:chOff x="1083" y="2262"/>
              <a:chExt cx="1252" cy="64"/>
            </a:xfrm>
          </p:grpSpPr>
          <p:sp>
            <p:nvSpPr>
              <p:cNvPr id="48160" name="Line 60"/>
              <p:cNvSpPr/>
              <p:nvPr>
                <p:custDataLst>
                  <p:tags r:id="rId30"/>
                </p:custDataLst>
              </p:nvPr>
            </p:nvSpPr>
            <p:spPr>
              <a:xfrm>
                <a:off x="1083" y="2291"/>
                <a:ext cx="1211" cy="0"/>
              </a:xfrm>
              <a:prstGeom prst="line">
                <a:avLst/>
              </a:prstGeom>
              <a:ln w="38100" cap="flat" cmpd="sng">
                <a:solidFill>
                  <a:schemeClr val="tx1"/>
                </a:solidFill>
                <a:prstDash val="solid"/>
                <a:headEnd type="oval" w="med" len="med"/>
                <a:tailEnd type="none" w="med" len="med"/>
              </a:ln>
            </p:spPr>
          </p:sp>
          <p:sp>
            <p:nvSpPr>
              <p:cNvPr id="48161" name="Oval 61"/>
              <p:cNvSpPr/>
              <p:nvPr>
                <p:custDataLst>
                  <p:tags r:id="rId31"/>
                </p:custDataLst>
              </p:nvPr>
            </p:nvSpPr>
            <p:spPr>
              <a:xfrm>
                <a:off x="2271" y="2262"/>
                <a:ext cx="64" cy="64"/>
              </a:xfrm>
              <a:prstGeom prst="ellipse">
                <a:avLst/>
              </a:prstGeom>
              <a:solidFill>
                <a:schemeClr val="accent1"/>
              </a:solidFill>
              <a:ln w="38100" cap="flat" cmpd="sng">
                <a:solidFill>
                  <a:srgbClr val="00808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grpSp>
      <p:sp>
        <p:nvSpPr>
          <p:cNvPr id="115774" name="Text Box 62"/>
          <p:cNvSpPr txBox="1"/>
          <p:nvPr>
            <p:custDataLst>
              <p:tags r:id="rId6"/>
            </p:custDataLst>
          </p:nvPr>
        </p:nvSpPr>
        <p:spPr>
          <a:xfrm>
            <a:off x="4835525" y="1194118"/>
            <a:ext cx="3425825" cy="457200"/>
          </a:xfrm>
          <a:prstGeom prst="rect">
            <a:avLst/>
          </a:prstGeom>
          <a:noFill/>
          <a:ln w="9525">
            <a:noFill/>
          </a:ln>
        </p:spPr>
        <p:txBody>
          <a:bodyPr wrap="none">
            <a:spAutoFit/>
          </a:bodyPr>
          <a:lstStyle/>
          <a:p>
            <a:r>
              <a:rPr lang="zh-CN" altLang="en-US" b="1" dirty="0">
                <a:solidFill>
                  <a:srgbClr val="006600"/>
                </a:solidFill>
                <a:latin typeface="Times New Roman" panose="02020603050405020304" pitchFamily="18" charset="0"/>
              </a:rPr>
              <a:t>第二步：求输入电阻</a:t>
            </a:r>
            <a:r>
              <a:rPr lang="en-US" altLang="zh-CN" b="1" i="1" dirty="0">
                <a:solidFill>
                  <a:srgbClr val="006600"/>
                </a:solidFill>
                <a:latin typeface="Times New Roman" panose="02020603050405020304" pitchFamily="18" charset="0"/>
              </a:rPr>
              <a:t>R</a:t>
            </a:r>
            <a:r>
              <a:rPr lang="en-US" altLang="zh-CN" b="1" baseline="-25000" dirty="0">
                <a:solidFill>
                  <a:srgbClr val="006600"/>
                </a:solidFill>
                <a:latin typeface="Times New Roman" panose="02020603050405020304" pitchFamily="18" charset="0"/>
              </a:rPr>
              <a:t>AB</a:t>
            </a:r>
            <a:endParaRPr lang="en-US" altLang="zh-CN" b="1" dirty="0">
              <a:solidFill>
                <a:srgbClr val="006600"/>
              </a:solidFill>
              <a:latin typeface="Times New Roman" panose="02020603050405020304" pitchFamily="18" charset="0"/>
            </a:endParaRPr>
          </a:p>
        </p:txBody>
      </p:sp>
      <p:graphicFrame>
        <p:nvGraphicFramePr>
          <p:cNvPr id="115775" name="Object 63"/>
          <p:cNvGraphicFramePr/>
          <p:nvPr>
            <p:custDataLst>
              <p:tags r:id="rId7"/>
            </p:custDataLst>
          </p:nvPr>
        </p:nvGraphicFramePr>
        <p:xfrm>
          <a:off x="519113" y="4240530"/>
          <a:ext cx="3865562" cy="2625725"/>
        </p:xfrm>
        <a:graphic>
          <a:graphicData uri="http://schemas.openxmlformats.org/presentationml/2006/ole">
            <mc:AlternateContent xmlns:mc="http://schemas.openxmlformats.org/markup-compatibility/2006">
              <mc:Choice xmlns:v="urn:schemas-microsoft-com:vml" Requires="v">
                <p:oleObj spid="_x0000_s51211" r:id="rId62" imgW="1574165" imgH="1269365" progId="Equation.3">
                  <p:embed/>
                </p:oleObj>
              </mc:Choice>
              <mc:Fallback>
                <p:oleObj r:id="rId62" imgW="1574165" imgH="1269365" progId="Equation.3">
                  <p:embed/>
                  <p:pic>
                    <p:nvPicPr>
                      <p:cNvPr id="0" name="图片 3116"/>
                      <p:cNvPicPr/>
                      <p:nvPr/>
                    </p:nvPicPr>
                    <p:blipFill>
                      <a:blip r:embed="rId63"/>
                      <a:stretch>
                        <a:fillRect/>
                      </a:stretch>
                    </p:blipFill>
                    <p:spPr>
                      <a:xfrm>
                        <a:off x="519113" y="4240530"/>
                        <a:ext cx="3865562" cy="2625725"/>
                      </a:xfrm>
                      <a:prstGeom prst="rect">
                        <a:avLst/>
                      </a:prstGeom>
                      <a:solidFill>
                        <a:srgbClr val="FFCC99"/>
                      </a:solidFill>
                      <a:ln w="38100">
                        <a:noFill/>
                        <a:miter/>
                      </a:ln>
                    </p:spPr>
                  </p:pic>
                </p:oleObj>
              </mc:Fallback>
            </mc:AlternateContent>
          </a:graphicData>
        </a:graphic>
      </p:graphicFrame>
      <p:sp>
        <p:nvSpPr>
          <p:cNvPr id="115776" name="Rectangle 64"/>
          <p:cNvSpPr/>
          <p:nvPr>
            <p:custDataLst>
              <p:tags r:id="rId8"/>
            </p:custDataLst>
          </p:nvPr>
        </p:nvSpPr>
        <p:spPr>
          <a:xfrm>
            <a:off x="4967288" y="4392930"/>
            <a:ext cx="3490912" cy="1800225"/>
          </a:xfrm>
          <a:prstGeom prst="rect">
            <a:avLst/>
          </a:prstGeom>
          <a:solidFill>
            <a:srgbClr val="CCFFCC"/>
          </a:solidFill>
          <a:ln w="9525">
            <a:noFill/>
          </a:ln>
        </p:spPr>
        <p:txBody>
          <a:bodyPr>
            <a:spAutoFit/>
          </a:bodyPr>
          <a:lstStyle/>
          <a:p>
            <a:pPr eaLnBrk="0" hangingPunct="0"/>
            <a:r>
              <a:rPr lang="en-US" altLang="zh-CN" sz="2800" b="1" i="1" dirty="0">
                <a:solidFill>
                  <a:srgbClr val="006600"/>
                </a:solidFill>
                <a:latin typeface="Times New Roman" panose="02020603050405020304" pitchFamily="18" charset="0"/>
              </a:rPr>
              <a:t>R= R</a:t>
            </a:r>
            <a:r>
              <a:rPr lang="en-US" altLang="zh-CN" sz="2800" b="1" baseline="-25000" dirty="0">
                <a:solidFill>
                  <a:srgbClr val="006600"/>
                </a:solidFill>
                <a:latin typeface="Times New Roman" panose="02020603050405020304" pitchFamily="18" charset="0"/>
              </a:rPr>
              <a:t>1</a:t>
            </a:r>
            <a:r>
              <a:rPr lang="en-US" altLang="zh-CN" dirty="0">
                <a:latin typeface="Times New Roman" panose="02020603050405020304" pitchFamily="18" charset="0"/>
              </a:rPr>
              <a:t> </a:t>
            </a:r>
            <a:r>
              <a:rPr lang="en-US" altLang="zh-CN" sz="2800" b="1" dirty="0">
                <a:solidFill>
                  <a:srgbClr val="006600"/>
                </a:solidFill>
                <a:latin typeface="Times New Roman" panose="02020603050405020304" pitchFamily="18" charset="0"/>
              </a:rPr>
              <a:t>//</a:t>
            </a:r>
            <a:r>
              <a:rPr lang="en-US" altLang="en-US" b="1" dirty="0">
                <a:solidFill>
                  <a:srgbClr val="006600"/>
                </a:solidFill>
                <a:latin typeface="Times New Roman" panose="02020603050405020304" pitchFamily="18" charset="0"/>
              </a:rPr>
              <a:t> </a:t>
            </a:r>
            <a:r>
              <a:rPr lang="en-US" altLang="zh-CN" sz="2800" b="1" i="1" dirty="0">
                <a:solidFill>
                  <a:srgbClr val="006600"/>
                </a:solidFill>
                <a:latin typeface="Times New Roman" panose="02020603050405020304" pitchFamily="18" charset="0"/>
              </a:rPr>
              <a:t>R</a:t>
            </a:r>
            <a:r>
              <a:rPr lang="en-US" altLang="zh-CN" b="1" baseline="-25000" dirty="0">
                <a:solidFill>
                  <a:srgbClr val="006600"/>
                </a:solidFill>
                <a:latin typeface="Times New Roman" panose="02020603050405020304" pitchFamily="18" charset="0"/>
              </a:rPr>
              <a:t>2</a:t>
            </a:r>
            <a:r>
              <a:rPr lang="en-US" altLang="zh-CN" dirty="0">
                <a:latin typeface="Times New Roman" panose="02020603050405020304" pitchFamily="18" charset="0"/>
              </a:rPr>
              <a:t> </a:t>
            </a:r>
            <a:r>
              <a:rPr lang="en-US" altLang="en-US" b="1" dirty="0">
                <a:solidFill>
                  <a:srgbClr val="006600"/>
                </a:solidFill>
                <a:latin typeface="Times New Roman" panose="02020603050405020304" pitchFamily="18" charset="0"/>
              </a:rPr>
              <a:t>＋ </a:t>
            </a:r>
            <a:r>
              <a:rPr lang="en-US" altLang="zh-CN" sz="2800" b="1" i="1" dirty="0">
                <a:solidFill>
                  <a:srgbClr val="006600"/>
                </a:solidFill>
                <a:latin typeface="Times New Roman" panose="02020603050405020304" pitchFamily="18" charset="0"/>
              </a:rPr>
              <a:t>R</a:t>
            </a:r>
            <a:r>
              <a:rPr lang="en-US" altLang="zh-CN" sz="2800" b="1" baseline="-25000" dirty="0">
                <a:solidFill>
                  <a:srgbClr val="006600"/>
                </a:solidFill>
                <a:latin typeface="Times New Roman" panose="02020603050405020304" pitchFamily="18" charset="0"/>
              </a:rPr>
              <a:t>1</a:t>
            </a:r>
            <a:r>
              <a:rPr lang="en-US" altLang="zh-CN" sz="2800" dirty="0">
                <a:latin typeface="Times New Roman" panose="02020603050405020304" pitchFamily="18" charset="0"/>
              </a:rPr>
              <a:t> </a:t>
            </a:r>
            <a:r>
              <a:rPr lang="en-US" altLang="zh-CN" sz="2800" b="1" dirty="0">
                <a:solidFill>
                  <a:srgbClr val="006600"/>
                </a:solidFill>
                <a:latin typeface="Times New Roman" panose="02020603050405020304" pitchFamily="18" charset="0"/>
              </a:rPr>
              <a:t>//</a:t>
            </a:r>
            <a:r>
              <a:rPr lang="en-US" altLang="en-US" sz="2800" b="1" dirty="0">
                <a:solidFill>
                  <a:srgbClr val="006600"/>
                </a:solidFill>
                <a:latin typeface="Times New Roman" panose="02020603050405020304" pitchFamily="18" charset="0"/>
              </a:rPr>
              <a:t> </a:t>
            </a:r>
            <a:r>
              <a:rPr lang="en-US" altLang="zh-CN" sz="2800" b="1" i="1" dirty="0">
                <a:solidFill>
                  <a:srgbClr val="006600"/>
                </a:solidFill>
                <a:latin typeface="Times New Roman" panose="02020603050405020304" pitchFamily="18" charset="0"/>
              </a:rPr>
              <a:t>R</a:t>
            </a:r>
            <a:r>
              <a:rPr lang="en-US" altLang="zh-CN" sz="2800" b="1" baseline="-25000" dirty="0">
                <a:solidFill>
                  <a:srgbClr val="006600"/>
                </a:solidFill>
                <a:latin typeface="Times New Roman" panose="02020603050405020304" pitchFamily="18" charset="0"/>
              </a:rPr>
              <a:t>2</a:t>
            </a:r>
          </a:p>
          <a:p>
            <a:pPr eaLnBrk="0" hangingPunct="0"/>
            <a:r>
              <a:rPr lang="en-US" altLang="zh-CN" sz="2800" b="1" baseline="-25000" dirty="0">
                <a:solidFill>
                  <a:srgbClr val="006600"/>
                </a:solidFill>
                <a:latin typeface="Times New Roman" panose="02020603050405020304" pitchFamily="18" charset="0"/>
              </a:rPr>
              <a:t>    </a:t>
            </a:r>
            <a:r>
              <a:rPr lang="en-US" altLang="zh-CN" sz="2800" b="1" i="1" dirty="0">
                <a:solidFill>
                  <a:srgbClr val="006600"/>
                </a:solidFill>
                <a:latin typeface="Times New Roman" panose="02020603050405020304" pitchFamily="18" charset="0"/>
              </a:rPr>
              <a:t>=</a:t>
            </a:r>
            <a:r>
              <a:rPr lang="en-US" altLang="zh-CN" sz="2800" b="1" dirty="0">
                <a:solidFill>
                  <a:srgbClr val="006600"/>
                </a:solidFill>
                <a:latin typeface="Times New Roman" panose="02020603050405020304" pitchFamily="18" charset="0"/>
              </a:rPr>
              <a:t>20//30</a:t>
            </a:r>
            <a:r>
              <a:rPr lang="en-US" altLang="en-US" b="1" dirty="0">
                <a:solidFill>
                  <a:srgbClr val="006600"/>
                </a:solidFill>
                <a:latin typeface="Times New Roman" panose="02020603050405020304" pitchFamily="18" charset="0"/>
              </a:rPr>
              <a:t>＋</a:t>
            </a:r>
            <a:r>
              <a:rPr lang="en-US" altLang="zh-CN" sz="2800" b="1" dirty="0">
                <a:solidFill>
                  <a:srgbClr val="006600"/>
                </a:solidFill>
                <a:latin typeface="Times New Roman" panose="02020603050405020304" pitchFamily="18" charset="0"/>
              </a:rPr>
              <a:t>30//20</a:t>
            </a:r>
          </a:p>
          <a:p>
            <a:pPr eaLnBrk="0" hangingPunct="0"/>
            <a:r>
              <a:rPr lang="en-US" altLang="zh-CN" dirty="0">
                <a:latin typeface="Times New Roman" panose="02020603050405020304" pitchFamily="18" charset="0"/>
              </a:rPr>
              <a:t>   </a:t>
            </a:r>
            <a:r>
              <a:rPr lang="en-US" altLang="zh-CN" sz="2800" b="1" i="1" dirty="0">
                <a:solidFill>
                  <a:srgbClr val="006600"/>
                </a:solidFill>
                <a:latin typeface="Times New Roman" panose="02020603050405020304" pitchFamily="18" charset="0"/>
              </a:rPr>
              <a:t>=</a:t>
            </a:r>
            <a:r>
              <a:rPr lang="en-US" altLang="zh-CN" sz="2800" b="1" dirty="0">
                <a:solidFill>
                  <a:srgbClr val="006600"/>
                </a:solidFill>
                <a:latin typeface="Times New Roman" panose="02020603050405020304" pitchFamily="18" charset="0"/>
              </a:rPr>
              <a:t>12+12</a:t>
            </a:r>
          </a:p>
          <a:p>
            <a:pPr eaLnBrk="0" hangingPunct="0"/>
            <a:r>
              <a:rPr lang="en-US" altLang="zh-CN" sz="2800" b="1" dirty="0">
                <a:solidFill>
                  <a:srgbClr val="006600"/>
                </a:solidFill>
                <a:latin typeface="Times New Roman" panose="02020603050405020304" pitchFamily="18" charset="0"/>
              </a:rPr>
              <a:t>   </a:t>
            </a:r>
            <a:r>
              <a:rPr lang="en-US" altLang="zh-CN" sz="2800" b="1" i="1" dirty="0">
                <a:solidFill>
                  <a:srgbClr val="006600"/>
                </a:solidFill>
                <a:latin typeface="Times New Roman" panose="02020603050405020304" pitchFamily="18" charset="0"/>
              </a:rPr>
              <a:t>=</a:t>
            </a:r>
            <a:r>
              <a:rPr lang="en-US" altLang="zh-CN" sz="2800" b="1" dirty="0">
                <a:solidFill>
                  <a:srgbClr val="006600"/>
                </a:solidFill>
                <a:latin typeface="Times New Roman" panose="02020603050405020304" pitchFamily="18" charset="0"/>
              </a:rPr>
              <a:t>24</a:t>
            </a:r>
            <a:r>
              <a:rPr lang="el-GR" altLang="zh-CN" sz="2800" b="1" dirty="0">
                <a:solidFill>
                  <a:srgbClr val="006600"/>
                </a:solidFill>
                <a:latin typeface="Times New Roman" panose="02020603050405020304" pitchFamily="18" charset="0"/>
                <a:cs typeface="Times New Roman" panose="02020603050405020304" pitchFamily="18" charset="0"/>
              </a:rPr>
              <a:t>Ω</a:t>
            </a:r>
            <a:r>
              <a:rPr lang="en-US" altLang="zh-CN" sz="2800" b="1" dirty="0">
                <a:solidFill>
                  <a:srgbClr val="006600"/>
                </a:solidFill>
                <a:latin typeface="Times New Roman" panose="02020603050405020304" pitchFamily="18" charset="0"/>
              </a:rPr>
              <a:t> </a:t>
            </a:r>
          </a:p>
        </p:txBody>
      </p:sp>
      <p:sp>
        <p:nvSpPr>
          <p:cNvPr id="108556" name="Rectangle 12"/>
          <p:cNvSpPr>
            <a:spLocks noChangeArrowheads="1"/>
          </p:cNvSpPr>
          <p:nvPr>
            <p:custDataLst>
              <p:tags r:id="rId9"/>
            </p:custDataLst>
          </p:nvPr>
        </p:nvSpPr>
        <p:spPr bwMode="auto">
          <a:xfrm>
            <a:off x="4051300" y="508000"/>
            <a:ext cx="2033270" cy="645160"/>
          </a:xfrm>
          <a:prstGeom prst="rect">
            <a:avLst/>
          </a:prstGeom>
          <a:solidFill>
            <a:schemeClr val="bg1"/>
          </a:solidFill>
          <a:ln w="9525">
            <a:noFill/>
            <a:miter lim="800000"/>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rgbClr val="FF0066"/>
                </a:solidFill>
                <a:effectLst>
                  <a:outerShdw blurRad="38100" dist="38100" dir="2700000" algn="tl">
                    <a:srgbClr val="000000"/>
                  </a:outerShdw>
                </a:effectLst>
                <a:uLnTx/>
                <a:uFillTx/>
                <a:latin typeface="Times New Roman" panose="02020603050405020304" pitchFamily="18" charset="0"/>
                <a:ea typeface="楷体_GB2312" pitchFamily="49" charset="-122"/>
                <a:cs typeface="+mn-cs"/>
              </a:rPr>
              <a:t>例题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15714"/>
                                        </p:tgtEl>
                                        <p:attrNameLst>
                                          <p:attrName>style.visibility</p:attrName>
                                        </p:attrNameLst>
                                      </p:cBhvr>
                                      <p:to>
                                        <p:strVal val="visible"/>
                                      </p:to>
                                    </p:set>
                                    <p:anim calcmode="lin" valueType="num">
                                      <p:cBhvr>
                                        <p:cTn id="7" dur="1000" fill="hold"/>
                                        <p:tgtEl>
                                          <p:spTgt spid="115714"/>
                                        </p:tgtEl>
                                        <p:attrNameLst>
                                          <p:attrName>ppt_x</p:attrName>
                                        </p:attrNameLst>
                                      </p:cBhvr>
                                      <p:tavLst>
                                        <p:tav tm="0">
                                          <p:val>
                                            <p:strVal val="#ppt_x-.2"/>
                                          </p:val>
                                        </p:tav>
                                        <p:tav tm="100000">
                                          <p:val>
                                            <p:strVal val="#ppt_x"/>
                                          </p:val>
                                        </p:tav>
                                      </p:tavLst>
                                    </p:anim>
                                    <p:anim calcmode="lin" valueType="num">
                                      <p:cBhvr>
                                        <p:cTn id="8" dur="1000" fill="hold"/>
                                        <p:tgtEl>
                                          <p:spTgt spid="115714"/>
                                        </p:tgtEl>
                                        <p:attrNameLst>
                                          <p:attrName>ppt_y</p:attrName>
                                        </p:attrNameLst>
                                      </p:cBhvr>
                                      <p:tavLst>
                                        <p:tav tm="0">
                                          <p:val>
                                            <p:strVal val="#ppt_y"/>
                                          </p:val>
                                        </p:tav>
                                        <p:tav tm="100000">
                                          <p:val>
                                            <p:strVal val="#ppt_y"/>
                                          </p:val>
                                        </p:tav>
                                      </p:tavLst>
                                    </p:anim>
                                    <p:animEffect transition="in" filter="wipe(right)" prLst="gradientSize: 0.1">
                                      <p:cBhvr>
                                        <p:cTn id="9" dur="1000"/>
                                        <p:tgtEl>
                                          <p:spTgt spid="115714"/>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strVal val="#ppt_w*0.70"/>
                                          </p:val>
                                        </p:tav>
                                        <p:tav tm="100000">
                                          <p:val>
                                            <p:strVal val="#ppt_w"/>
                                          </p:val>
                                        </p:tav>
                                      </p:tavLst>
                                    </p:anim>
                                    <p:anim calcmode="lin" valueType="num">
                                      <p:cBhvr>
                                        <p:cTn id="15" dur="1000" fill="hold"/>
                                        <p:tgtEl>
                                          <p:spTgt spid="2"/>
                                        </p:tgtEl>
                                        <p:attrNameLst>
                                          <p:attrName>ppt_h</p:attrName>
                                        </p:attrNameLst>
                                      </p:cBhvr>
                                      <p:tavLst>
                                        <p:tav tm="0">
                                          <p:val>
                                            <p:strVal val="#ppt_h"/>
                                          </p:val>
                                        </p:tav>
                                        <p:tav tm="100000">
                                          <p:val>
                                            <p:strVal val="#ppt_h"/>
                                          </p:val>
                                        </p:tav>
                                      </p:tavLst>
                                    </p:anim>
                                    <p:animEffect transition="in" filter="fade">
                                      <p:cBhvr>
                                        <p:cTn id="16" dur="10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7" presetClass="entr" presetSubtype="4" fill="hold" nodeType="clickEffect">
                                  <p:stCondLst>
                                    <p:cond delay="0"/>
                                  </p:stCondLst>
                                  <p:childTnLst>
                                    <p:set>
                                      <p:cBhvr>
                                        <p:cTn id="20" dur="1" fill="hold">
                                          <p:stCondLst>
                                            <p:cond delay="0"/>
                                          </p:stCondLst>
                                        </p:cTn>
                                        <p:tgtEl>
                                          <p:spTgt spid="115775"/>
                                        </p:tgtEl>
                                        <p:attrNameLst>
                                          <p:attrName>style.visibility</p:attrName>
                                        </p:attrNameLst>
                                      </p:cBhvr>
                                      <p:to>
                                        <p:strVal val="visible"/>
                                      </p:to>
                                    </p:set>
                                    <p:anim calcmode="lin" valueType="num">
                                      <p:cBhvr additive="base">
                                        <p:cTn id="21" dur="2000" fill="hold"/>
                                        <p:tgtEl>
                                          <p:spTgt spid="115775"/>
                                        </p:tgtEl>
                                        <p:attrNameLst>
                                          <p:attrName>ppt_x</p:attrName>
                                        </p:attrNameLst>
                                      </p:cBhvr>
                                      <p:tavLst>
                                        <p:tav tm="0">
                                          <p:val>
                                            <p:strVal val="#ppt_x"/>
                                          </p:val>
                                        </p:tav>
                                        <p:tav tm="100000">
                                          <p:val>
                                            <p:strVal val="#ppt_x"/>
                                          </p:val>
                                        </p:tav>
                                      </p:tavLst>
                                    </p:anim>
                                    <p:anim calcmode="lin" valueType="num">
                                      <p:cBhvr additive="base">
                                        <p:cTn id="22" dur="2000" fill="hold"/>
                                        <p:tgtEl>
                                          <p:spTgt spid="11577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9" presetClass="entr" presetSubtype="0" fill="hold" grpId="0" nodeType="clickEffect">
                                  <p:stCondLst>
                                    <p:cond delay="0"/>
                                  </p:stCondLst>
                                  <p:childTnLst>
                                    <p:set>
                                      <p:cBhvr>
                                        <p:cTn id="26" dur="1" fill="hold">
                                          <p:stCondLst>
                                            <p:cond delay="0"/>
                                          </p:stCondLst>
                                        </p:cTn>
                                        <p:tgtEl>
                                          <p:spTgt spid="115774"/>
                                        </p:tgtEl>
                                        <p:attrNameLst>
                                          <p:attrName>style.visibility</p:attrName>
                                        </p:attrNameLst>
                                      </p:cBhvr>
                                      <p:to>
                                        <p:strVal val="visible"/>
                                      </p:to>
                                    </p:set>
                                    <p:anim calcmode="lin" valueType="num">
                                      <p:cBhvr>
                                        <p:cTn id="27" dur="1000" fill="hold"/>
                                        <p:tgtEl>
                                          <p:spTgt spid="115774"/>
                                        </p:tgtEl>
                                        <p:attrNameLst>
                                          <p:attrName>ppt_x</p:attrName>
                                        </p:attrNameLst>
                                      </p:cBhvr>
                                      <p:tavLst>
                                        <p:tav tm="0">
                                          <p:val>
                                            <p:strVal val="#ppt_x-.2"/>
                                          </p:val>
                                        </p:tav>
                                        <p:tav tm="100000">
                                          <p:val>
                                            <p:strVal val="#ppt_x"/>
                                          </p:val>
                                        </p:tav>
                                      </p:tavLst>
                                    </p:anim>
                                    <p:anim calcmode="lin" valueType="num">
                                      <p:cBhvr>
                                        <p:cTn id="28" dur="1000" fill="hold"/>
                                        <p:tgtEl>
                                          <p:spTgt spid="115774"/>
                                        </p:tgtEl>
                                        <p:attrNameLst>
                                          <p:attrName>ppt_y</p:attrName>
                                        </p:attrNameLst>
                                      </p:cBhvr>
                                      <p:tavLst>
                                        <p:tav tm="0">
                                          <p:val>
                                            <p:strVal val="#ppt_y"/>
                                          </p:val>
                                        </p:tav>
                                        <p:tav tm="100000">
                                          <p:val>
                                            <p:strVal val="#ppt_y"/>
                                          </p:val>
                                        </p:tav>
                                      </p:tavLst>
                                    </p:anim>
                                    <p:animEffect transition="in" filter="wipe(right)" prLst="gradientSize: 0.1">
                                      <p:cBhvr>
                                        <p:cTn id="29" dur="1000"/>
                                        <p:tgtEl>
                                          <p:spTgt spid="115774"/>
                                        </p:tgtEl>
                                      </p:cBhvr>
                                    </p:animEffect>
                                  </p:childTnLst>
                                </p:cTn>
                              </p:par>
                            </p:childTnLst>
                          </p:cTn>
                        </p:par>
                      </p:childTnLst>
                    </p:cTn>
                  </p:par>
                  <p:par>
                    <p:cTn id="30" fill="hold">
                      <p:stCondLst>
                        <p:cond delay="indefinite"/>
                      </p:stCondLst>
                      <p:childTnLst>
                        <p:par>
                          <p:cTn id="31" fill="hold">
                            <p:stCondLst>
                              <p:cond delay="0"/>
                            </p:stCondLst>
                            <p:childTnLst>
                              <p:par>
                                <p:cTn id="32" presetID="24" presetClass="entr" presetSubtype="0" fill="hold" nodeType="clickEffect">
                                  <p:stCondLst>
                                    <p:cond delay="0"/>
                                  </p:stCondLst>
                                  <p:childTnLst>
                                    <p:set>
                                      <p:cBhvr>
                                        <p:cTn id="33" dur="1" fill="hold">
                                          <p:stCondLst>
                                            <p:cond delay="0"/>
                                          </p:stCondLst>
                                        </p:cTn>
                                        <p:tgtEl>
                                          <p:spTgt spid="5"/>
                                        </p:tgtEl>
                                        <p:attrNameLst>
                                          <p:attrName>style.visibility</p:attrName>
                                        </p:attrNameLst>
                                      </p:cBhvr>
                                      <p:to>
                                        <p:strVal val="visible"/>
                                      </p:to>
                                    </p:set>
                                    <p:anim to="" calcmode="lin" valueType="num">
                                      <p:cBhvr>
                                        <p:cTn id="34" dur="1" fill="hold"/>
                                        <p:tgtEl>
                                          <p:spTgt spid="5"/>
                                        </p:tgtEl>
                                        <p:attrNameLst>
                                          <p:attrName>style.visibility</p:attrName>
                                        </p:attrNameLst>
                                      </p:cBhvr>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15716"/>
                                        </p:tgtEl>
                                        <p:attrNameLst>
                                          <p:attrName>style.visibility</p:attrName>
                                        </p:attrNameLst>
                                      </p:cBhvr>
                                      <p:to>
                                        <p:strVal val="visible"/>
                                      </p:to>
                                    </p:set>
                                    <p:anim calcmode="lin" valueType="num">
                                      <p:cBhvr additive="base">
                                        <p:cTn id="39" dur="500" fill="hold"/>
                                        <p:tgtEl>
                                          <p:spTgt spid="115716"/>
                                        </p:tgtEl>
                                        <p:attrNameLst>
                                          <p:attrName>ppt_x</p:attrName>
                                        </p:attrNameLst>
                                      </p:cBhvr>
                                      <p:tavLst>
                                        <p:tav tm="0">
                                          <p:val>
                                            <p:strVal val="#ppt_x"/>
                                          </p:val>
                                        </p:tav>
                                        <p:tav tm="100000">
                                          <p:val>
                                            <p:strVal val="#ppt_x"/>
                                          </p:val>
                                        </p:tav>
                                      </p:tavLst>
                                    </p:anim>
                                    <p:anim calcmode="lin" valueType="num">
                                      <p:cBhvr additive="base">
                                        <p:cTn id="40" dur="500" fill="hold"/>
                                        <p:tgtEl>
                                          <p:spTgt spid="115716"/>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9" presetClass="entr" presetSubtype="0" decel="100000" fill="hold" grpId="0" nodeType="clickEffect">
                                  <p:stCondLst>
                                    <p:cond delay="0"/>
                                  </p:stCondLst>
                                  <p:childTnLst>
                                    <p:set>
                                      <p:cBhvr>
                                        <p:cTn id="44" dur="1" fill="hold">
                                          <p:stCondLst>
                                            <p:cond delay="0"/>
                                          </p:stCondLst>
                                        </p:cTn>
                                        <p:tgtEl>
                                          <p:spTgt spid="115717"/>
                                        </p:tgtEl>
                                        <p:attrNameLst>
                                          <p:attrName>style.visibility</p:attrName>
                                        </p:attrNameLst>
                                      </p:cBhvr>
                                      <p:to>
                                        <p:strVal val="visible"/>
                                      </p:to>
                                    </p:set>
                                    <p:anim calcmode="lin" valueType="num">
                                      <p:cBhvr>
                                        <p:cTn id="45" dur="500" fill="hold"/>
                                        <p:tgtEl>
                                          <p:spTgt spid="115717"/>
                                        </p:tgtEl>
                                        <p:attrNameLst>
                                          <p:attrName>ppt_w</p:attrName>
                                        </p:attrNameLst>
                                      </p:cBhvr>
                                      <p:tavLst>
                                        <p:tav tm="0">
                                          <p:val>
                                            <p:fltVal val="0"/>
                                          </p:val>
                                        </p:tav>
                                        <p:tav tm="100000">
                                          <p:val>
                                            <p:strVal val="#ppt_w"/>
                                          </p:val>
                                        </p:tav>
                                      </p:tavLst>
                                    </p:anim>
                                    <p:anim calcmode="lin" valueType="num">
                                      <p:cBhvr>
                                        <p:cTn id="46" dur="500" fill="hold"/>
                                        <p:tgtEl>
                                          <p:spTgt spid="115717"/>
                                        </p:tgtEl>
                                        <p:attrNameLst>
                                          <p:attrName>ppt_h</p:attrName>
                                        </p:attrNameLst>
                                      </p:cBhvr>
                                      <p:tavLst>
                                        <p:tav tm="0">
                                          <p:val>
                                            <p:fltVal val="0"/>
                                          </p:val>
                                        </p:tav>
                                        <p:tav tm="100000">
                                          <p:val>
                                            <p:strVal val="#ppt_h"/>
                                          </p:val>
                                        </p:tav>
                                      </p:tavLst>
                                    </p:anim>
                                    <p:anim calcmode="lin" valueType="num">
                                      <p:cBhvr>
                                        <p:cTn id="47" dur="500" fill="hold"/>
                                        <p:tgtEl>
                                          <p:spTgt spid="115717"/>
                                        </p:tgtEl>
                                        <p:attrNameLst>
                                          <p:attrName>style.rotation</p:attrName>
                                        </p:attrNameLst>
                                      </p:cBhvr>
                                      <p:tavLst>
                                        <p:tav tm="0">
                                          <p:val>
                                            <p:fltVal val="360"/>
                                          </p:val>
                                        </p:tav>
                                        <p:tav tm="100000">
                                          <p:val>
                                            <p:fltVal val="0"/>
                                          </p:val>
                                        </p:tav>
                                      </p:tavLst>
                                    </p:anim>
                                    <p:animEffect transition="in" filter="fade">
                                      <p:cBhvr>
                                        <p:cTn id="48" dur="500"/>
                                        <p:tgtEl>
                                          <p:spTgt spid="115717"/>
                                        </p:tgtEl>
                                      </p:cBhvr>
                                    </p:animEffect>
                                  </p:childTnLst>
                                </p:cTn>
                              </p:par>
                            </p:childTnLst>
                          </p:cTn>
                        </p:par>
                      </p:childTnLst>
                    </p:cTn>
                  </p:par>
                  <p:par>
                    <p:cTn id="49" fill="hold">
                      <p:stCondLst>
                        <p:cond delay="indefinite"/>
                      </p:stCondLst>
                      <p:childTnLst>
                        <p:par>
                          <p:cTn id="50" fill="hold">
                            <p:stCondLst>
                              <p:cond delay="0"/>
                            </p:stCondLst>
                            <p:childTnLst>
                              <p:par>
                                <p:cTn id="51" presetID="7" presetClass="entr" presetSubtype="2" fill="hold" grpId="0" nodeType="clickEffect">
                                  <p:stCondLst>
                                    <p:cond delay="0"/>
                                  </p:stCondLst>
                                  <p:childTnLst>
                                    <p:set>
                                      <p:cBhvr>
                                        <p:cTn id="52" dur="1" fill="hold">
                                          <p:stCondLst>
                                            <p:cond delay="0"/>
                                          </p:stCondLst>
                                        </p:cTn>
                                        <p:tgtEl>
                                          <p:spTgt spid="115776"/>
                                        </p:tgtEl>
                                        <p:attrNameLst>
                                          <p:attrName>style.visibility</p:attrName>
                                        </p:attrNameLst>
                                      </p:cBhvr>
                                      <p:to>
                                        <p:strVal val="visible"/>
                                      </p:to>
                                    </p:set>
                                    <p:anim calcmode="lin" valueType="num">
                                      <p:cBhvr additive="base">
                                        <p:cTn id="53" dur="2000" fill="hold"/>
                                        <p:tgtEl>
                                          <p:spTgt spid="115776"/>
                                        </p:tgtEl>
                                        <p:attrNameLst>
                                          <p:attrName>ppt_x</p:attrName>
                                        </p:attrNameLst>
                                      </p:cBhvr>
                                      <p:tavLst>
                                        <p:tav tm="0">
                                          <p:val>
                                            <p:strVal val="1+#ppt_w/2"/>
                                          </p:val>
                                        </p:tav>
                                        <p:tav tm="100000">
                                          <p:val>
                                            <p:strVal val="#ppt_x"/>
                                          </p:val>
                                        </p:tav>
                                      </p:tavLst>
                                    </p:anim>
                                    <p:anim calcmode="lin" valueType="num">
                                      <p:cBhvr additive="base">
                                        <p:cTn id="54" dur="2000" fill="hold"/>
                                        <p:tgtEl>
                                          <p:spTgt spid="1157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4" grpId="0"/>
      <p:bldP spid="115716" grpId="0" bldLvl="0" animBg="1"/>
      <p:bldP spid="115717" grpId="0"/>
      <p:bldP spid="115774" grpId="0"/>
      <p:bldP spid="115776" grpId="0" bldLvl="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AutoShape 2"/>
          <p:cNvSpPr/>
          <p:nvPr/>
        </p:nvSpPr>
        <p:spPr>
          <a:xfrm>
            <a:off x="4473575" y="2732723"/>
            <a:ext cx="565150" cy="565150"/>
          </a:xfrm>
          <a:prstGeom prst="rightArrow">
            <a:avLst>
              <a:gd name="adj1" fmla="val 50000"/>
              <a:gd name="adj2" fmla="val 25000"/>
            </a:avLst>
          </a:prstGeom>
          <a:solidFill>
            <a:srgbClr val="FF66FF"/>
          </a:solidFill>
          <a:ln w="9525" cap="flat" cmpd="sng">
            <a:solidFill>
              <a:srgbClr val="FF0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116739" name="Text Box 3"/>
          <p:cNvSpPr txBox="1"/>
          <p:nvPr/>
        </p:nvSpPr>
        <p:spPr>
          <a:xfrm>
            <a:off x="5100638" y="1410335"/>
            <a:ext cx="2911475" cy="523875"/>
          </a:xfrm>
          <a:prstGeom prst="rect">
            <a:avLst/>
          </a:prstGeom>
          <a:solidFill>
            <a:schemeClr val="accent2"/>
          </a:solidFill>
          <a:ln w="9525">
            <a:noFill/>
          </a:ln>
        </p:spPr>
        <p:txBody>
          <a:bodyPr>
            <a:spAutoFit/>
          </a:bodyPr>
          <a:lstStyle/>
          <a:p>
            <a:pPr algn="ctr" eaLnBrk="0" hangingPunct="0">
              <a:spcBef>
                <a:spcPct val="50000"/>
              </a:spcBef>
            </a:pPr>
            <a:r>
              <a:rPr lang="zh-CN" altLang="zh-CN" sz="2800" b="1" dirty="0">
                <a:solidFill>
                  <a:schemeClr val="bg1"/>
                </a:solidFill>
                <a:latin typeface="Times New Roman" panose="02020603050405020304" pitchFamily="18" charset="0"/>
              </a:rPr>
              <a:t>戴维</a:t>
            </a:r>
            <a:r>
              <a:rPr lang="zh-CN" altLang="en-US" sz="2800" b="1" dirty="0">
                <a:solidFill>
                  <a:schemeClr val="bg1"/>
                </a:solidFill>
                <a:latin typeface="Times New Roman" panose="02020603050405020304" pitchFamily="18" charset="0"/>
              </a:rPr>
              <a:t>宁</a:t>
            </a:r>
            <a:r>
              <a:rPr lang="zh-CN" altLang="zh-CN" sz="2800" b="1" dirty="0">
                <a:solidFill>
                  <a:schemeClr val="bg1"/>
                </a:solidFill>
                <a:latin typeface="Times New Roman" panose="02020603050405020304" pitchFamily="18" charset="0"/>
              </a:rPr>
              <a:t>等效电路</a:t>
            </a:r>
            <a:endParaRPr lang="zh-CN" altLang="en-US" sz="2800" b="1" dirty="0">
              <a:solidFill>
                <a:schemeClr val="bg1"/>
              </a:solidFill>
              <a:latin typeface="Times New Roman" panose="02020603050405020304" pitchFamily="18" charset="0"/>
            </a:endParaRPr>
          </a:p>
        </p:txBody>
      </p:sp>
      <p:grpSp>
        <p:nvGrpSpPr>
          <p:cNvPr id="2" name="Group 4"/>
          <p:cNvGrpSpPr/>
          <p:nvPr/>
        </p:nvGrpSpPr>
        <p:grpSpPr>
          <a:xfrm>
            <a:off x="857250" y="1421448"/>
            <a:ext cx="3763963" cy="3014662"/>
            <a:chOff x="549" y="957"/>
            <a:chExt cx="2371" cy="1899"/>
          </a:xfrm>
        </p:grpSpPr>
        <p:sp>
          <p:nvSpPr>
            <p:cNvPr id="49180" name="Rectangle 5"/>
            <p:cNvSpPr/>
            <p:nvPr/>
          </p:nvSpPr>
          <p:spPr>
            <a:xfrm>
              <a:off x="549" y="1027"/>
              <a:ext cx="1401" cy="1829"/>
            </a:xfrm>
            <a:prstGeom prst="rect">
              <a:avLst/>
            </a:prstGeom>
            <a:solidFill>
              <a:srgbClr val="CCFFFF"/>
            </a:solidFill>
            <a:ln w="38100" cap="flat" cmpd="sng">
              <a:solidFill>
                <a:schemeClr val="tx1"/>
              </a:solidFill>
              <a:prstDash val="sysDot"/>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9181" name="Line 6"/>
            <p:cNvSpPr/>
            <p:nvPr/>
          </p:nvSpPr>
          <p:spPr>
            <a:xfrm>
              <a:off x="2540" y="1279"/>
              <a:ext cx="0" cy="1256"/>
            </a:xfrm>
            <a:prstGeom prst="line">
              <a:avLst/>
            </a:prstGeom>
            <a:ln w="38100" cap="flat" cmpd="sng">
              <a:solidFill>
                <a:schemeClr val="tx1"/>
              </a:solidFill>
              <a:prstDash val="solid"/>
              <a:headEnd type="none" w="med" len="med"/>
              <a:tailEnd type="none" w="med" len="med"/>
            </a:ln>
          </p:spPr>
        </p:sp>
        <p:sp>
          <p:nvSpPr>
            <p:cNvPr id="49182" name="Rectangle 7"/>
            <p:cNvSpPr/>
            <p:nvPr/>
          </p:nvSpPr>
          <p:spPr>
            <a:xfrm>
              <a:off x="2457" y="1759"/>
              <a:ext cx="148" cy="305"/>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9183" name="Text Box 8"/>
            <p:cNvSpPr txBox="1"/>
            <p:nvPr/>
          </p:nvSpPr>
          <p:spPr>
            <a:xfrm>
              <a:off x="2145" y="1766"/>
              <a:ext cx="341" cy="327"/>
            </a:xfrm>
            <a:prstGeom prst="rect">
              <a:avLst/>
            </a:prstGeom>
            <a:noFill/>
            <a:ln w="38100">
              <a:noFill/>
            </a:ln>
          </p:spPr>
          <p:txBody>
            <a:bodyPr wrap="none">
              <a:spAutoFit/>
            </a:bodyPr>
            <a:lstStyle/>
            <a:p>
              <a:r>
                <a:rPr lang="en-US" altLang="zh-CN" sz="2800" b="1" i="1" dirty="0">
                  <a:solidFill>
                    <a:srgbClr val="006600"/>
                  </a:solidFill>
                  <a:latin typeface="Times New Roman" panose="02020603050405020304" pitchFamily="18" charset="0"/>
                </a:rPr>
                <a:t>R</a:t>
              </a:r>
              <a:r>
                <a:rPr lang="en-US" altLang="zh-CN" sz="2800" b="1" baseline="-25000" dirty="0">
                  <a:solidFill>
                    <a:srgbClr val="006600"/>
                  </a:solidFill>
                  <a:latin typeface="Times New Roman" panose="02020603050405020304" pitchFamily="18" charset="0"/>
                </a:rPr>
                <a:t>5</a:t>
              </a:r>
              <a:endParaRPr lang="en-US" altLang="zh-CN" sz="2800" b="1" i="1" dirty="0">
                <a:solidFill>
                  <a:srgbClr val="006600"/>
                </a:solidFill>
                <a:latin typeface="Times New Roman" panose="02020603050405020304" pitchFamily="18" charset="0"/>
              </a:endParaRPr>
            </a:p>
          </p:txBody>
        </p:sp>
        <p:sp>
          <p:nvSpPr>
            <p:cNvPr id="49184" name="Line 9"/>
            <p:cNvSpPr/>
            <p:nvPr/>
          </p:nvSpPr>
          <p:spPr>
            <a:xfrm>
              <a:off x="2629" y="1440"/>
              <a:ext cx="0" cy="230"/>
            </a:xfrm>
            <a:prstGeom prst="line">
              <a:avLst/>
            </a:prstGeom>
            <a:ln w="38100" cap="flat" cmpd="sng">
              <a:solidFill>
                <a:srgbClr val="FF3300"/>
              </a:solidFill>
              <a:prstDash val="solid"/>
              <a:headEnd type="none" w="med" len="med"/>
              <a:tailEnd type="triangle" w="med" len="med"/>
            </a:ln>
          </p:spPr>
        </p:sp>
        <p:sp>
          <p:nvSpPr>
            <p:cNvPr id="49185" name="Text Box 10"/>
            <p:cNvSpPr txBox="1"/>
            <p:nvPr/>
          </p:nvSpPr>
          <p:spPr>
            <a:xfrm>
              <a:off x="2642" y="1406"/>
              <a:ext cx="278" cy="327"/>
            </a:xfrm>
            <a:prstGeom prst="rect">
              <a:avLst/>
            </a:prstGeom>
            <a:noFill/>
            <a:ln w="38100">
              <a:noFill/>
            </a:ln>
          </p:spPr>
          <p:txBody>
            <a:bodyPr wrap="none">
              <a:spAutoFit/>
            </a:bodyPr>
            <a:lstStyle/>
            <a:p>
              <a:r>
                <a:rPr lang="en-US" altLang="zh-CN" sz="2800" b="1" i="1" dirty="0">
                  <a:solidFill>
                    <a:srgbClr val="FF3300"/>
                  </a:solidFill>
                  <a:latin typeface="Times New Roman" panose="02020603050405020304" pitchFamily="18" charset="0"/>
                </a:rPr>
                <a:t>I</a:t>
              </a:r>
              <a:r>
                <a:rPr lang="en-US" altLang="zh-CN" sz="2800" b="1" baseline="-25000" dirty="0">
                  <a:solidFill>
                    <a:srgbClr val="FF3300"/>
                  </a:solidFill>
                  <a:latin typeface="Times New Roman" panose="02020603050405020304" pitchFamily="18" charset="0"/>
                </a:rPr>
                <a:t>5</a:t>
              </a:r>
              <a:endParaRPr lang="en-US" altLang="zh-CN" sz="2800" b="1" i="1" dirty="0">
                <a:solidFill>
                  <a:srgbClr val="FF3300"/>
                </a:solidFill>
                <a:latin typeface="Times New Roman" panose="02020603050405020304" pitchFamily="18" charset="0"/>
              </a:endParaRPr>
            </a:p>
          </p:txBody>
        </p:sp>
        <p:sp>
          <p:nvSpPr>
            <p:cNvPr id="49186" name="Line 11"/>
            <p:cNvSpPr/>
            <p:nvPr/>
          </p:nvSpPr>
          <p:spPr>
            <a:xfrm>
              <a:off x="1205" y="1290"/>
              <a:ext cx="1335" cy="0"/>
            </a:xfrm>
            <a:prstGeom prst="line">
              <a:avLst/>
            </a:prstGeom>
            <a:ln w="38100" cap="flat" cmpd="sng">
              <a:solidFill>
                <a:schemeClr val="tx1"/>
              </a:solidFill>
              <a:prstDash val="solid"/>
              <a:headEnd type="none" w="med" len="med"/>
              <a:tailEnd type="none" w="med" len="med"/>
            </a:ln>
          </p:spPr>
        </p:sp>
        <p:sp>
          <p:nvSpPr>
            <p:cNvPr id="49187" name="Line 12"/>
            <p:cNvSpPr/>
            <p:nvPr/>
          </p:nvSpPr>
          <p:spPr>
            <a:xfrm>
              <a:off x="1194" y="2525"/>
              <a:ext cx="1335" cy="0"/>
            </a:xfrm>
            <a:prstGeom prst="line">
              <a:avLst/>
            </a:prstGeom>
            <a:ln w="38100" cap="flat" cmpd="sng">
              <a:solidFill>
                <a:schemeClr val="tx1"/>
              </a:solidFill>
              <a:prstDash val="solid"/>
              <a:headEnd type="none" w="med" len="med"/>
              <a:tailEnd type="none" w="med" len="med"/>
            </a:ln>
          </p:spPr>
        </p:sp>
        <p:sp>
          <p:nvSpPr>
            <p:cNvPr id="49188" name="Oval 13"/>
            <p:cNvSpPr/>
            <p:nvPr/>
          </p:nvSpPr>
          <p:spPr>
            <a:xfrm>
              <a:off x="1082" y="1786"/>
              <a:ext cx="257" cy="245"/>
            </a:xfrm>
            <a:prstGeom prst="ellipse">
              <a:avLst/>
            </a:prstGeom>
            <a:solidFill>
              <a:schemeClr val="bg1"/>
            </a:solid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9189" name="Text Box 14"/>
            <p:cNvSpPr txBox="1"/>
            <p:nvPr/>
          </p:nvSpPr>
          <p:spPr>
            <a:xfrm>
              <a:off x="549" y="1308"/>
              <a:ext cx="341" cy="327"/>
            </a:xfrm>
            <a:prstGeom prst="rect">
              <a:avLst/>
            </a:prstGeom>
            <a:noFill/>
            <a:ln w="38100">
              <a:noFill/>
            </a:ln>
          </p:spPr>
          <p:txBody>
            <a:bodyPr wrap="none">
              <a:spAutoFit/>
            </a:bodyPr>
            <a:lstStyle/>
            <a:p>
              <a:r>
                <a:rPr lang="en-US" altLang="zh-CN" sz="2800" b="1" i="1" dirty="0">
                  <a:solidFill>
                    <a:srgbClr val="006600"/>
                  </a:solidFill>
                  <a:latin typeface="Times New Roman" panose="02020603050405020304" pitchFamily="18" charset="0"/>
                </a:rPr>
                <a:t>R</a:t>
              </a:r>
              <a:r>
                <a:rPr lang="en-US" altLang="zh-CN" sz="2800" b="1" baseline="-25000" dirty="0">
                  <a:solidFill>
                    <a:srgbClr val="006600"/>
                  </a:solidFill>
                  <a:latin typeface="Times New Roman" panose="02020603050405020304" pitchFamily="18" charset="0"/>
                </a:rPr>
                <a:t>1</a:t>
              </a:r>
              <a:endParaRPr lang="en-US" altLang="zh-CN" sz="2800" b="1" dirty="0">
                <a:solidFill>
                  <a:srgbClr val="006600"/>
                </a:solidFill>
                <a:latin typeface="Times New Roman" panose="02020603050405020304" pitchFamily="18" charset="0"/>
              </a:endParaRPr>
            </a:p>
          </p:txBody>
        </p:sp>
        <p:sp>
          <p:nvSpPr>
            <p:cNvPr id="49190" name="Text Box 15"/>
            <p:cNvSpPr txBox="1"/>
            <p:nvPr/>
          </p:nvSpPr>
          <p:spPr>
            <a:xfrm>
              <a:off x="614" y="2261"/>
              <a:ext cx="341" cy="327"/>
            </a:xfrm>
            <a:prstGeom prst="rect">
              <a:avLst/>
            </a:prstGeom>
            <a:noFill/>
            <a:ln w="38100">
              <a:noFill/>
            </a:ln>
          </p:spPr>
          <p:txBody>
            <a:bodyPr wrap="none">
              <a:spAutoFit/>
            </a:bodyPr>
            <a:lstStyle/>
            <a:p>
              <a:r>
                <a:rPr lang="en-US" altLang="zh-CN" sz="2800" b="1" i="1" dirty="0">
                  <a:solidFill>
                    <a:srgbClr val="006600"/>
                  </a:solidFill>
                  <a:latin typeface="Times New Roman" panose="02020603050405020304" pitchFamily="18" charset="0"/>
                </a:rPr>
                <a:t>R</a:t>
              </a:r>
              <a:r>
                <a:rPr lang="en-US" altLang="zh-CN" sz="2800" b="1" baseline="-25000" dirty="0">
                  <a:solidFill>
                    <a:srgbClr val="006600"/>
                  </a:solidFill>
                  <a:latin typeface="Times New Roman" panose="02020603050405020304" pitchFamily="18" charset="0"/>
                </a:rPr>
                <a:t>3</a:t>
              </a:r>
              <a:endParaRPr lang="en-US" altLang="zh-CN" sz="2800" b="1" dirty="0">
                <a:solidFill>
                  <a:srgbClr val="006600"/>
                </a:solidFill>
                <a:latin typeface="Times New Roman" panose="02020603050405020304" pitchFamily="18" charset="0"/>
              </a:endParaRPr>
            </a:p>
          </p:txBody>
        </p:sp>
        <p:sp>
          <p:nvSpPr>
            <p:cNvPr id="49191" name="Text Box 16"/>
            <p:cNvSpPr txBox="1"/>
            <p:nvPr/>
          </p:nvSpPr>
          <p:spPr>
            <a:xfrm>
              <a:off x="923" y="1660"/>
              <a:ext cx="244" cy="327"/>
            </a:xfrm>
            <a:prstGeom prst="rect">
              <a:avLst/>
            </a:prstGeom>
            <a:noFill/>
            <a:ln w="38100">
              <a:noFill/>
            </a:ln>
          </p:spPr>
          <p:txBody>
            <a:bodyPr wrap="none">
              <a:spAutoFit/>
            </a:bodyPr>
            <a:lstStyle/>
            <a:p>
              <a:r>
                <a:rPr lang="en-US" altLang="zh-CN" sz="2800" b="1" dirty="0">
                  <a:solidFill>
                    <a:srgbClr val="FF3300"/>
                  </a:solidFill>
                  <a:latin typeface="Times New Roman" panose="02020603050405020304" pitchFamily="18" charset="0"/>
                </a:rPr>
                <a:t>+</a:t>
              </a:r>
            </a:p>
          </p:txBody>
        </p:sp>
        <p:sp>
          <p:nvSpPr>
            <p:cNvPr id="49192" name="Text Box 17"/>
            <p:cNvSpPr txBox="1"/>
            <p:nvPr/>
          </p:nvSpPr>
          <p:spPr>
            <a:xfrm>
              <a:off x="1339" y="1587"/>
              <a:ext cx="228" cy="327"/>
            </a:xfrm>
            <a:prstGeom prst="rect">
              <a:avLst/>
            </a:prstGeom>
            <a:noFill/>
            <a:ln w="38100">
              <a:noFill/>
            </a:ln>
          </p:spPr>
          <p:txBody>
            <a:bodyPr wrap="none">
              <a:spAutoFit/>
            </a:bodyPr>
            <a:lstStyle/>
            <a:p>
              <a:r>
                <a:rPr lang="en-US" altLang="zh-CN" sz="2800" b="1" dirty="0">
                  <a:solidFill>
                    <a:srgbClr val="FF3300"/>
                  </a:solidFill>
                  <a:latin typeface="Times New Roman" panose="02020603050405020304" pitchFamily="18" charset="0"/>
                </a:rPr>
                <a:t>_</a:t>
              </a:r>
            </a:p>
          </p:txBody>
        </p:sp>
        <p:sp>
          <p:nvSpPr>
            <p:cNvPr id="49193" name="Line 18"/>
            <p:cNvSpPr/>
            <p:nvPr/>
          </p:nvSpPr>
          <p:spPr>
            <a:xfrm flipH="1">
              <a:off x="549" y="1294"/>
              <a:ext cx="636" cy="632"/>
            </a:xfrm>
            <a:prstGeom prst="line">
              <a:avLst/>
            </a:prstGeom>
            <a:ln w="38100" cap="flat" cmpd="sng">
              <a:solidFill>
                <a:schemeClr val="tx1"/>
              </a:solidFill>
              <a:prstDash val="solid"/>
              <a:headEnd type="none" w="med" len="med"/>
              <a:tailEnd type="none" w="med" len="med"/>
            </a:ln>
          </p:spPr>
        </p:sp>
        <p:sp>
          <p:nvSpPr>
            <p:cNvPr id="49194" name="Line 19"/>
            <p:cNvSpPr/>
            <p:nvPr/>
          </p:nvSpPr>
          <p:spPr>
            <a:xfrm flipH="1">
              <a:off x="1185" y="1915"/>
              <a:ext cx="636" cy="631"/>
            </a:xfrm>
            <a:prstGeom prst="line">
              <a:avLst/>
            </a:prstGeom>
            <a:ln w="38100" cap="flat" cmpd="sng">
              <a:solidFill>
                <a:schemeClr val="tx1"/>
              </a:solidFill>
              <a:prstDash val="solid"/>
              <a:headEnd type="none" w="med" len="med"/>
              <a:tailEnd type="none" w="med" len="med"/>
            </a:ln>
          </p:spPr>
        </p:sp>
        <p:sp>
          <p:nvSpPr>
            <p:cNvPr id="49195" name="Line 20"/>
            <p:cNvSpPr/>
            <p:nvPr/>
          </p:nvSpPr>
          <p:spPr>
            <a:xfrm rot="5400000" flipH="1">
              <a:off x="1187" y="1281"/>
              <a:ext cx="631" cy="636"/>
            </a:xfrm>
            <a:prstGeom prst="line">
              <a:avLst/>
            </a:prstGeom>
            <a:ln w="38100" cap="flat" cmpd="sng">
              <a:solidFill>
                <a:schemeClr val="tx1"/>
              </a:solidFill>
              <a:prstDash val="solid"/>
              <a:headEnd type="none" w="med" len="med"/>
              <a:tailEnd type="none" w="med" len="med"/>
            </a:ln>
          </p:spPr>
        </p:sp>
        <p:sp>
          <p:nvSpPr>
            <p:cNvPr id="49196" name="Line 21"/>
            <p:cNvSpPr/>
            <p:nvPr/>
          </p:nvSpPr>
          <p:spPr>
            <a:xfrm rot="5400000" flipH="1">
              <a:off x="551" y="1901"/>
              <a:ext cx="631" cy="636"/>
            </a:xfrm>
            <a:prstGeom prst="line">
              <a:avLst/>
            </a:prstGeom>
            <a:ln w="38100" cap="flat" cmpd="sng">
              <a:solidFill>
                <a:schemeClr val="tx1"/>
              </a:solidFill>
              <a:prstDash val="solid"/>
              <a:headEnd type="none" w="med" len="med"/>
              <a:tailEnd type="none" w="med" len="med"/>
            </a:ln>
          </p:spPr>
        </p:sp>
        <p:sp>
          <p:nvSpPr>
            <p:cNvPr id="49197" name="Oval 22"/>
            <p:cNvSpPr/>
            <p:nvPr/>
          </p:nvSpPr>
          <p:spPr>
            <a:xfrm>
              <a:off x="1174" y="1284"/>
              <a:ext cx="42" cy="42"/>
            </a:xfrm>
            <a:prstGeom prst="ellipse">
              <a:avLst/>
            </a:prstGeom>
            <a:solidFill>
              <a:schemeClr val="tx1"/>
            </a:solid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9198" name="Oval 23"/>
            <p:cNvSpPr/>
            <p:nvPr/>
          </p:nvSpPr>
          <p:spPr>
            <a:xfrm>
              <a:off x="1174" y="2515"/>
              <a:ext cx="42" cy="42"/>
            </a:xfrm>
            <a:prstGeom prst="ellipse">
              <a:avLst/>
            </a:prstGeom>
            <a:solidFill>
              <a:schemeClr val="tx1"/>
            </a:solid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9199" name="Oval 24"/>
            <p:cNvSpPr/>
            <p:nvPr/>
          </p:nvSpPr>
          <p:spPr>
            <a:xfrm>
              <a:off x="1799" y="1894"/>
              <a:ext cx="42" cy="42"/>
            </a:xfrm>
            <a:prstGeom prst="ellipse">
              <a:avLst/>
            </a:prstGeom>
            <a:solidFill>
              <a:schemeClr val="tx1"/>
            </a:solid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9200" name="Oval 25"/>
            <p:cNvSpPr/>
            <p:nvPr/>
          </p:nvSpPr>
          <p:spPr>
            <a:xfrm>
              <a:off x="560" y="1894"/>
              <a:ext cx="42" cy="42"/>
            </a:xfrm>
            <a:prstGeom prst="ellipse">
              <a:avLst/>
            </a:prstGeom>
            <a:solidFill>
              <a:schemeClr val="tx1"/>
            </a:solid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9201" name="Rectangle 26"/>
            <p:cNvSpPr/>
            <p:nvPr/>
          </p:nvSpPr>
          <p:spPr>
            <a:xfrm rot="2689864">
              <a:off x="800" y="1507"/>
              <a:ext cx="99" cy="213"/>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9202" name="Rectangle 27"/>
            <p:cNvSpPr/>
            <p:nvPr/>
          </p:nvSpPr>
          <p:spPr>
            <a:xfrm rot="2689864">
              <a:off x="1457" y="2117"/>
              <a:ext cx="100" cy="212"/>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9203" name="Rectangle 28"/>
            <p:cNvSpPr/>
            <p:nvPr/>
          </p:nvSpPr>
          <p:spPr>
            <a:xfrm rot="8089864">
              <a:off x="1468" y="1505"/>
              <a:ext cx="99" cy="21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9204" name="Rectangle 29"/>
            <p:cNvSpPr/>
            <p:nvPr/>
          </p:nvSpPr>
          <p:spPr>
            <a:xfrm rot="8089864">
              <a:off x="811" y="2094"/>
              <a:ext cx="99" cy="214"/>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9205" name="Line 30"/>
            <p:cNvSpPr/>
            <p:nvPr/>
          </p:nvSpPr>
          <p:spPr>
            <a:xfrm>
              <a:off x="580" y="1915"/>
              <a:ext cx="1261" cy="0"/>
            </a:xfrm>
            <a:prstGeom prst="line">
              <a:avLst/>
            </a:prstGeom>
            <a:ln w="38100" cap="flat" cmpd="sng">
              <a:solidFill>
                <a:schemeClr val="tx1"/>
              </a:solidFill>
              <a:prstDash val="solid"/>
              <a:headEnd type="none" w="med" len="med"/>
              <a:tailEnd type="none" w="med" len="med"/>
            </a:ln>
          </p:spPr>
        </p:sp>
        <p:sp>
          <p:nvSpPr>
            <p:cNvPr id="49206" name="Text Box 31"/>
            <p:cNvSpPr txBox="1"/>
            <p:nvPr/>
          </p:nvSpPr>
          <p:spPr>
            <a:xfrm>
              <a:off x="1551" y="1362"/>
              <a:ext cx="341" cy="327"/>
            </a:xfrm>
            <a:prstGeom prst="rect">
              <a:avLst/>
            </a:prstGeom>
            <a:noFill/>
            <a:ln w="38100">
              <a:noFill/>
            </a:ln>
          </p:spPr>
          <p:txBody>
            <a:bodyPr wrap="none">
              <a:spAutoFit/>
            </a:bodyPr>
            <a:lstStyle/>
            <a:p>
              <a:r>
                <a:rPr lang="en-US" altLang="zh-CN" sz="2800" b="1" i="1" dirty="0">
                  <a:solidFill>
                    <a:srgbClr val="006600"/>
                  </a:solidFill>
                  <a:latin typeface="Times New Roman" panose="02020603050405020304" pitchFamily="18" charset="0"/>
                </a:rPr>
                <a:t>R</a:t>
              </a:r>
              <a:r>
                <a:rPr lang="en-US" altLang="zh-CN" sz="2800" b="1" baseline="-25000" dirty="0">
                  <a:solidFill>
                    <a:srgbClr val="006600"/>
                  </a:solidFill>
                  <a:latin typeface="Times New Roman" panose="02020603050405020304" pitchFamily="18" charset="0"/>
                </a:rPr>
                <a:t>2</a:t>
              </a:r>
              <a:endParaRPr lang="en-US" altLang="zh-CN" sz="2800" b="1" i="1" dirty="0">
                <a:solidFill>
                  <a:srgbClr val="006600"/>
                </a:solidFill>
                <a:latin typeface="Times New Roman" panose="02020603050405020304" pitchFamily="18" charset="0"/>
              </a:endParaRPr>
            </a:p>
          </p:txBody>
        </p:sp>
        <p:sp>
          <p:nvSpPr>
            <p:cNvPr id="49207" name="Text Box 32"/>
            <p:cNvSpPr txBox="1"/>
            <p:nvPr/>
          </p:nvSpPr>
          <p:spPr>
            <a:xfrm>
              <a:off x="1487" y="2229"/>
              <a:ext cx="341" cy="327"/>
            </a:xfrm>
            <a:prstGeom prst="rect">
              <a:avLst/>
            </a:prstGeom>
            <a:noFill/>
            <a:ln w="38100">
              <a:noFill/>
            </a:ln>
          </p:spPr>
          <p:txBody>
            <a:bodyPr wrap="none">
              <a:spAutoFit/>
            </a:bodyPr>
            <a:lstStyle/>
            <a:p>
              <a:r>
                <a:rPr lang="en-US" altLang="zh-CN" sz="2800" b="1" i="1" dirty="0">
                  <a:solidFill>
                    <a:srgbClr val="006600"/>
                  </a:solidFill>
                  <a:latin typeface="Times New Roman" panose="02020603050405020304" pitchFamily="18" charset="0"/>
                </a:rPr>
                <a:t>R</a:t>
              </a:r>
              <a:r>
                <a:rPr lang="en-US" altLang="zh-CN" sz="2800" b="1" baseline="-25000" dirty="0">
                  <a:solidFill>
                    <a:srgbClr val="006600"/>
                  </a:solidFill>
                  <a:latin typeface="Times New Roman" panose="02020603050405020304" pitchFamily="18" charset="0"/>
                </a:rPr>
                <a:t>4</a:t>
              </a:r>
              <a:endParaRPr lang="en-US" altLang="zh-CN" sz="2800" b="1" dirty="0">
                <a:solidFill>
                  <a:srgbClr val="006600"/>
                </a:solidFill>
                <a:latin typeface="Times New Roman" panose="02020603050405020304" pitchFamily="18" charset="0"/>
              </a:endParaRPr>
            </a:p>
          </p:txBody>
        </p:sp>
        <p:sp>
          <p:nvSpPr>
            <p:cNvPr id="49208" name="Text Box 33"/>
            <p:cNvSpPr txBox="1"/>
            <p:nvPr/>
          </p:nvSpPr>
          <p:spPr>
            <a:xfrm>
              <a:off x="1089" y="1966"/>
              <a:ext cx="278" cy="327"/>
            </a:xfrm>
            <a:prstGeom prst="rect">
              <a:avLst/>
            </a:prstGeom>
            <a:noFill/>
            <a:ln w="38100">
              <a:noFill/>
            </a:ln>
          </p:spPr>
          <p:txBody>
            <a:bodyPr wrap="none" anchor="ctr" anchorCtr="0">
              <a:spAutoFit/>
            </a:bodyPr>
            <a:lstStyle/>
            <a:p>
              <a:pPr algn="ctr" eaLnBrk="0" hangingPunct="0"/>
              <a:r>
                <a:rPr lang="en-US" altLang="zh-CN" sz="2800" b="1" i="1" dirty="0">
                  <a:solidFill>
                    <a:srgbClr val="006600"/>
                  </a:solidFill>
                  <a:latin typeface="Times New Roman" panose="02020603050405020304" pitchFamily="18" charset="0"/>
                  <a:ea typeface="楷体_GB2312" pitchFamily="49" charset="-122"/>
                </a:rPr>
                <a:t>U</a:t>
              </a:r>
              <a:endParaRPr lang="en-US" altLang="zh-CN" sz="2800" b="1" dirty="0">
                <a:solidFill>
                  <a:srgbClr val="006600"/>
                </a:solidFill>
                <a:latin typeface="Times New Roman" panose="02020603050405020304" pitchFamily="18" charset="0"/>
                <a:ea typeface="楷体_GB2312" pitchFamily="49" charset="-122"/>
              </a:endParaRPr>
            </a:p>
          </p:txBody>
        </p:sp>
        <p:sp>
          <p:nvSpPr>
            <p:cNvPr id="49209" name="Text Box 34"/>
            <p:cNvSpPr txBox="1"/>
            <p:nvPr/>
          </p:nvSpPr>
          <p:spPr>
            <a:xfrm>
              <a:off x="1905" y="957"/>
              <a:ext cx="319" cy="327"/>
            </a:xfrm>
            <a:prstGeom prst="rect">
              <a:avLst/>
            </a:prstGeom>
            <a:noFill/>
            <a:ln w="9525">
              <a:noFill/>
            </a:ln>
          </p:spPr>
          <p:txBody>
            <a:bodyPr>
              <a:spAutoFit/>
            </a:bodyPr>
            <a:lstStyle/>
            <a:p>
              <a:pPr algn="ctr" eaLnBrk="0" hangingPunct="0">
                <a:spcBef>
                  <a:spcPct val="50000"/>
                </a:spcBef>
              </a:pPr>
              <a:r>
                <a:rPr lang="en-US" altLang="zh-CN" sz="2800" b="1" dirty="0">
                  <a:solidFill>
                    <a:srgbClr val="CC6600"/>
                  </a:solidFill>
                  <a:latin typeface="Times New Roman" panose="02020603050405020304" pitchFamily="18" charset="0"/>
                </a:rPr>
                <a:t>A</a:t>
              </a:r>
            </a:p>
          </p:txBody>
        </p:sp>
        <p:sp>
          <p:nvSpPr>
            <p:cNvPr id="49210" name="Text Box 35"/>
            <p:cNvSpPr txBox="1"/>
            <p:nvPr/>
          </p:nvSpPr>
          <p:spPr>
            <a:xfrm>
              <a:off x="1877" y="2514"/>
              <a:ext cx="278" cy="326"/>
            </a:xfrm>
            <a:prstGeom prst="rect">
              <a:avLst/>
            </a:prstGeom>
            <a:noFill/>
            <a:ln w="9525">
              <a:noFill/>
            </a:ln>
          </p:spPr>
          <p:txBody>
            <a:bodyPr>
              <a:spAutoFit/>
            </a:bodyPr>
            <a:lstStyle/>
            <a:p>
              <a:pPr algn="ctr" eaLnBrk="0" hangingPunct="0">
                <a:spcBef>
                  <a:spcPct val="50000"/>
                </a:spcBef>
              </a:pPr>
              <a:r>
                <a:rPr lang="en-US" altLang="zh-CN" sz="2800" b="1" dirty="0">
                  <a:solidFill>
                    <a:srgbClr val="CC6600"/>
                  </a:solidFill>
                  <a:latin typeface="Times New Roman" panose="02020603050405020304" pitchFamily="18" charset="0"/>
                </a:rPr>
                <a:t>B</a:t>
              </a:r>
            </a:p>
          </p:txBody>
        </p:sp>
        <p:sp>
          <p:nvSpPr>
            <p:cNvPr id="49211" name="Oval 36"/>
            <p:cNvSpPr/>
            <p:nvPr/>
          </p:nvSpPr>
          <p:spPr>
            <a:xfrm>
              <a:off x="2002" y="1243"/>
              <a:ext cx="64" cy="73"/>
            </a:xfrm>
            <a:prstGeom prst="ellipse">
              <a:avLst/>
            </a:prstGeom>
            <a:solidFill>
              <a:schemeClr val="accent1"/>
            </a:solidFill>
            <a:ln w="38100" cap="flat" cmpd="sng">
              <a:solidFill>
                <a:srgbClr val="00808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9212" name="Oval 37"/>
            <p:cNvSpPr/>
            <p:nvPr/>
          </p:nvSpPr>
          <p:spPr>
            <a:xfrm>
              <a:off x="1978" y="2480"/>
              <a:ext cx="64" cy="73"/>
            </a:xfrm>
            <a:prstGeom prst="ellipse">
              <a:avLst/>
            </a:prstGeom>
            <a:solidFill>
              <a:schemeClr val="accent1"/>
            </a:solidFill>
            <a:ln w="38100" cap="flat" cmpd="sng">
              <a:solidFill>
                <a:srgbClr val="00808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grpSp>
        <p:nvGrpSpPr>
          <p:cNvPr id="3" name="Group 38"/>
          <p:cNvGrpSpPr/>
          <p:nvPr/>
        </p:nvGrpSpPr>
        <p:grpSpPr>
          <a:xfrm>
            <a:off x="5087938" y="1832610"/>
            <a:ext cx="3487737" cy="2890838"/>
            <a:chOff x="3332" y="375"/>
            <a:chExt cx="2197" cy="1821"/>
          </a:xfrm>
        </p:grpSpPr>
        <p:sp>
          <p:nvSpPr>
            <p:cNvPr id="49159" name="Rectangle 39"/>
            <p:cNvSpPr/>
            <p:nvPr/>
          </p:nvSpPr>
          <p:spPr>
            <a:xfrm>
              <a:off x="3332" y="758"/>
              <a:ext cx="1001" cy="1152"/>
            </a:xfrm>
            <a:prstGeom prst="rect">
              <a:avLst/>
            </a:prstGeom>
            <a:solidFill>
              <a:srgbClr val="CCFFFF"/>
            </a:solidFill>
            <a:ln w="38100" cap="flat" cmpd="sng">
              <a:solidFill>
                <a:srgbClr val="CC0000"/>
              </a:solidFill>
              <a:prstDash val="sysDot"/>
              <a:miter/>
              <a:headEnd type="none" w="med" len="med"/>
              <a:tailEnd type="none" w="med" len="med"/>
            </a:ln>
          </p:spPr>
          <p:txBody>
            <a:bodyPr wrap="none" anchor="ctr" anchorCtr="0"/>
            <a:lstStyle/>
            <a:p>
              <a:pPr algn="ctr">
                <a:lnSpc>
                  <a:spcPct val="140000"/>
                </a:lnSpc>
              </a:pPr>
              <a:endParaRPr lang="zh-CN" altLang="en-US" sz="2800" dirty="0">
                <a:latin typeface="Times New Roman" panose="02020603050405020304" pitchFamily="18" charset="0"/>
              </a:endParaRPr>
            </a:p>
            <a:p>
              <a:pPr algn="ctr">
                <a:lnSpc>
                  <a:spcPct val="120000"/>
                </a:lnSpc>
              </a:pPr>
              <a:endParaRPr lang="zh-CN" altLang="en-US" sz="2800" dirty="0">
                <a:latin typeface="Times New Roman" panose="02020603050405020304" pitchFamily="18" charset="0"/>
              </a:endParaRPr>
            </a:p>
          </p:txBody>
        </p:sp>
        <p:sp>
          <p:nvSpPr>
            <p:cNvPr id="49160" name="Oval 40"/>
            <p:cNvSpPr/>
            <p:nvPr/>
          </p:nvSpPr>
          <p:spPr>
            <a:xfrm>
              <a:off x="3698" y="1432"/>
              <a:ext cx="269" cy="260"/>
            </a:xfrm>
            <a:prstGeom prst="ellipse">
              <a:avLst/>
            </a:prstGeom>
            <a:solidFill>
              <a:schemeClr val="bg1"/>
            </a:solidFill>
            <a:ln w="38100"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9161" name="Line 41"/>
            <p:cNvSpPr/>
            <p:nvPr/>
          </p:nvSpPr>
          <p:spPr>
            <a:xfrm>
              <a:off x="3832" y="835"/>
              <a:ext cx="692" cy="0"/>
            </a:xfrm>
            <a:prstGeom prst="line">
              <a:avLst/>
            </a:prstGeom>
            <a:ln w="38100" cap="flat" cmpd="sng">
              <a:solidFill>
                <a:schemeClr val="tx1"/>
              </a:solidFill>
              <a:prstDash val="solid"/>
              <a:headEnd type="none" w="med" len="med"/>
              <a:tailEnd type="none" w="med" len="med"/>
            </a:ln>
          </p:spPr>
        </p:sp>
        <p:sp>
          <p:nvSpPr>
            <p:cNvPr id="49162" name="Line 42"/>
            <p:cNvSpPr/>
            <p:nvPr/>
          </p:nvSpPr>
          <p:spPr>
            <a:xfrm flipV="1">
              <a:off x="3832" y="1833"/>
              <a:ext cx="719" cy="0"/>
            </a:xfrm>
            <a:prstGeom prst="line">
              <a:avLst/>
            </a:prstGeom>
            <a:ln w="38100" cap="flat" cmpd="sng">
              <a:solidFill>
                <a:schemeClr val="tx1"/>
              </a:solidFill>
              <a:prstDash val="solid"/>
              <a:headEnd type="none" w="med" len="med"/>
              <a:tailEnd type="none" w="med" len="med"/>
            </a:ln>
          </p:spPr>
        </p:sp>
        <p:sp>
          <p:nvSpPr>
            <p:cNvPr id="49163" name="Line 43"/>
            <p:cNvSpPr/>
            <p:nvPr/>
          </p:nvSpPr>
          <p:spPr>
            <a:xfrm>
              <a:off x="3832" y="835"/>
              <a:ext cx="0" cy="998"/>
            </a:xfrm>
            <a:prstGeom prst="line">
              <a:avLst/>
            </a:prstGeom>
            <a:ln w="38100" cap="flat" cmpd="sng">
              <a:solidFill>
                <a:schemeClr val="tx1"/>
              </a:solidFill>
              <a:prstDash val="solid"/>
              <a:headEnd type="none" w="med" len="med"/>
              <a:tailEnd type="none" w="med" len="med"/>
            </a:ln>
          </p:spPr>
        </p:sp>
        <p:sp>
          <p:nvSpPr>
            <p:cNvPr id="49164" name="Rectangle 44"/>
            <p:cNvSpPr/>
            <p:nvPr/>
          </p:nvSpPr>
          <p:spPr>
            <a:xfrm>
              <a:off x="3770" y="1065"/>
              <a:ext cx="125" cy="231"/>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9165" name="Text Box 45"/>
            <p:cNvSpPr txBox="1"/>
            <p:nvPr/>
          </p:nvSpPr>
          <p:spPr>
            <a:xfrm>
              <a:off x="3939" y="1401"/>
              <a:ext cx="415" cy="288"/>
            </a:xfrm>
            <a:prstGeom prst="rect">
              <a:avLst/>
            </a:prstGeom>
            <a:noFill/>
            <a:ln w="38100">
              <a:noFill/>
            </a:ln>
          </p:spPr>
          <p:txBody>
            <a:bodyPr>
              <a:spAutoFit/>
            </a:bodyPr>
            <a:lstStyle/>
            <a:p>
              <a:r>
                <a:rPr lang="en-US" altLang="zh-CN" b="1" dirty="0">
                  <a:solidFill>
                    <a:srgbClr val="006600"/>
                  </a:solidFill>
                  <a:latin typeface="Times New Roman" panose="02020603050405020304" pitchFamily="18" charset="0"/>
                </a:rPr>
                <a:t>2V</a:t>
              </a:r>
            </a:p>
          </p:txBody>
        </p:sp>
        <p:sp>
          <p:nvSpPr>
            <p:cNvPr id="49166" name="Text Box 46"/>
            <p:cNvSpPr txBox="1"/>
            <p:nvPr/>
          </p:nvSpPr>
          <p:spPr>
            <a:xfrm>
              <a:off x="3876" y="1060"/>
              <a:ext cx="553" cy="288"/>
            </a:xfrm>
            <a:prstGeom prst="rect">
              <a:avLst/>
            </a:prstGeom>
            <a:noFill/>
            <a:ln w="38100">
              <a:noFill/>
            </a:ln>
          </p:spPr>
          <p:txBody>
            <a:bodyPr>
              <a:spAutoFit/>
            </a:bodyPr>
            <a:lstStyle/>
            <a:p>
              <a:r>
                <a:rPr lang="en-US" altLang="zh-CN" b="1" dirty="0">
                  <a:solidFill>
                    <a:srgbClr val="006600"/>
                  </a:solidFill>
                  <a:latin typeface="Times New Roman" panose="02020603050405020304" pitchFamily="18" charset="0"/>
                </a:rPr>
                <a:t>24</a:t>
              </a:r>
              <a:r>
                <a:rPr lang="el-GR" altLang="zh-CN" b="1" dirty="0">
                  <a:solidFill>
                    <a:srgbClr val="006600"/>
                  </a:solidFill>
                  <a:latin typeface="Times New Roman" panose="02020603050405020304" pitchFamily="18" charset="0"/>
                  <a:cs typeface="Times New Roman" panose="02020603050405020304" pitchFamily="18" charset="0"/>
                </a:rPr>
                <a:t>Ω</a:t>
              </a:r>
              <a:endParaRPr lang="el-GR" altLang="zh-CN" b="1" dirty="0">
                <a:solidFill>
                  <a:srgbClr val="006600"/>
                </a:solidFill>
                <a:latin typeface="Times New Roman" panose="02020603050405020304" pitchFamily="18" charset="0"/>
                <a:ea typeface="Times New Roman" panose="02020603050405020304" pitchFamily="18" charset="0"/>
              </a:endParaRPr>
            </a:p>
          </p:txBody>
        </p:sp>
        <p:sp>
          <p:nvSpPr>
            <p:cNvPr id="49167" name="Text Box 47"/>
            <p:cNvSpPr txBox="1"/>
            <p:nvPr/>
          </p:nvSpPr>
          <p:spPr>
            <a:xfrm>
              <a:off x="3835" y="1199"/>
              <a:ext cx="244" cy="327"/>
            </a:xfrm>
            <a:prstGeom prst="rect">
              <a:avLst/>
            </a:prstGeom>
            <a:noFill/>
            <a:ln w="38100">
              <a:noFill/>
            </a:ln>
          </p:spPr>
          <p:txBody>
            <a:bodyPr wrap="none">
              <a:spAutoFit/>
            </a:bodyPr>
            <a:lstStyle/>
            <a:p>
              <a:r>
                <a:rPr lang="en-US" altLang="zh-CN" sz="2800" b="1" dirty="0">
                  <a:solidFill>
                    <a:srgbClr val="FF3300"/>
                  </a:solidFill>
                  <a:latin typeface="Times New Roman" panose="02020603050405020304" pitchFamily="18" charset="0"/>
                </a:rPr>
                <a:t>+</a:t>
              </a:r>
            </a:p>
          </p:txBody>
        </p:sp>
        <p:sp>
          <p:nvSpPr>
            <p:cNvPr id="49168" name="Text Box 48"/>
            <p:cNvSpPr txBox="1"/>
            <p:nvPr/>
          </p:nvSpPr>
          <p:spPr>
            <a:xfrm>
              <a:off x="3812" y="1494"/>
              <a:ext cx="228" cy="327"/>
            </a:xfrm>
            <a:prstGeom prst="rect">
              <a:avLst/>
            </a:prstGeom>
            <a:noFill/>
            <a:ln w="38100">
              <a:noFill/>
            </a:ln>
          </p:spPr>
          <p:txBody>
            <a:bodyPr wrap="none">
              <a:spAutoFit/>
            </a:bodyPr>
            <a:lstStyle/>
            <a:p>
              <a:r>
                <a:rPr lang="en-US" altLang="zh-CN" sz="2800" b="1" dirty="0">
                  <a:solidFill>
                    <a:srgbClr val="FF3300"/>
                  </a:solidFill>
                  <a:latin typeface="Times New Roman" panose="02020603050405020304" pitchFamily="18" charset="0"/>
                </a:rPr>
                <a:t>_</a:t>
              </a:r>
            </a:p>
          </p:txBody>
        </p:sp>
        <p:sp>
          <p:nvSpPr>
            <p:cNvPr id="49169" name="Text Box 49"/>
            <p:cNvSpPr txBox="1"/>
            <p:nvPr/>
          </p:nvSpPr>
          <p:spPr>
            <a:xfrm>
              <a:off x="4463" y="375"/>
              <a:ext cx="278" cy="462"/>
            </a:xfrm>
            <a:prstGeom prst="rect">
              <a:avLst/>
            </a:prstGeom>
            <a:noFill/>
            <a:ln w="38100">
              <a:noFill/>
            </a:ln>
          </p:spPr>
          <p:txBody>
            <a:bodyPr wrap="none">
              <a:spAutoFit/>
            </a:bodyPr>
            <a:lstStyle/>
            <a:p>
              <a:pPr>
                <a:lnSpc>
                  <a:spcPct val="150000"/>
                </a:lnSpc>
              </a:pPr>
              <a:r>
                <a:rPr lang="en-US" altLang="zh-CN" sz="2800" b="1" dirty="0">
                  <a:solidFill>
                    <a:srgbClr val="CC6600"/>
                  </a:solidFill>
                  <a:latin typeface="Times New Roman" panose="02020603050405020304" pitchFamily="18" charset="0"/>
                </a:rPr>
                <a:t>A</a:t>
              </a:r>
            </a:p>
          </p:txBody>
        </p:sp>
        <p:sp>
          <p:nvSpPr>
            <p:cNvPr id="49170" name="Text Box 50"/>
            <p:cNvSpPr txBox="1"/>
            <p:nvPr/>
          </p:nvSpPr>
          <p:spPr>
            <a:xfrm>
              <a:off x="4454" y="1734"/>
              <a:ext cx="265" cy="462"/>
            </a:xfrm>
            <a:prstGeom prst="rect">
              <a:avLst/>
            </a:prstGeom>
            <a:noFill/>
            <a:ln w="38100">
              <a:noFill/>
            </a:ln>
          </p:spPr>
          <p:txBody>
            <a:bodyPr wrap="none">
              <a:spAutoFit/>
            </a:bodyPr>
            <a:lstStyle/>
            <a:p>
              <a:pPr>
                <a:lnSpc>
                  <a:spcPct val="150000"/>
                </a:lnSpc>
              </a:pPr>
              <a:r>
                <a:rPr lang="en-US" altLang="zh-CN" sz="2800" b="1" dirty="0">
                  <a:solidFill>
                    <a:srgbClr val="CC6600"/>
                  </a:solidFill>
                  <a:latin typeface="Times New Roman" panose="02020603050405020304" pitchFamily="18" charset="0"/>
                </a:rPr>
                <a:t>B</a:t>
              </a:r>
            </a:p>
          </p:txBody>
        </p:sp>
        <p:sp>
          <p:nvSpPr>
            <p:cNvPr id="49171" name="Oval 51"/>
            <p:cNvSpPr/>
            <p:nvPr/>
          </p:nvSpPr>
          <p:spPr>
            <a:xfrm>
              <a:off x="4533" y="802"/>
              <a:ext cx="64" cy="73"/>
            </a:xfrm>
            <a:prstGeom prst="ellipse">
              <a:avLst/>
            </a:prstGeom>
            <a:solidFill>
              <a:schemeClr val="accent1"/>
            </a:solidFill>
            <a:ln w="38100" cap="flat" cmpd="sng">
              <a:solidFill>
                <a:srgbClr val="00808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9172" name="Oval 52"/>
            <p:cNvSpPr/>
            <p:nvPr/>
          </p:nvSpPr>
          <p:spPr>
            <a:xfrm>
              <a:off x="4556" y="1784"/>
              <a:ext cx="64" cy="73"/>
            </a:xfrm>
            <a:prstGeom prst="ellipse">
              <a:avLst/>
            </a:prstGeom>
            <a:solidFill>
              <a:schemeClr val="accent1"/>
            </a:solidFill>
            <a:ln w="38100" cap="flat" cmpd="sng">
              <a:solidFill>
                <a:srgbClr val="00808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9173" name="Line 53"/>
            <p:cNvSpPr/>
            <p:nvPr/>
          </p:nvSpPr>
          <p:spPr>
            <a:xfrm>
              <a:off x="4608" y="840"/>
              <a:ext cx="329" cy="0"/>
            </a:xfrm>
            <a:prstGeom prst="line">
              <a:avLst/>
            </a:prstGeom>
            <a:ln w="38100" cap="flat" cmpd="sng">
              <a:solidFill>
                <a:schemeClr val="tx1"/>
              </a:solidFill>
              <a:prstDash val="solid"/>
              <a:headEnd type="none" w="med" len="med"/>
              <a:tailEnd type="none" w="med" len="med"/>
            </a:ln>
          </p:spPr>
        </p:sp>
        <p:sp>
          <p:nvSpPr>
            <p:cNvPr id="49174" name="Line 54"/>
            <p:cNvSpPr/>
            <p:nvPr/>
          </p:nvSpPr>
          <p:spPr>
            <a:xfrm>
              <a:off x="4621" y="1822"/>
              <a:ext cx="320" cy="0"/>
            </a:xfrm>
            <a:prstGeom prst="line">
              <a:avLst/>
            </a:prstGeom>
            <a:ln w="38100" cap="flat" cmpd="sng">
              <a:solidFill>
                <a:schemeClr val="tx1"/>
              </a:solidFill>
              <a:prstDash val="solid"/>
              <a:headEnd type="none" w="med" len="med"/>
              <a:tailEnd type="none" w="med" len="med"/>
            </a:ln>
          </p:spPr>
        </p:sp>
        <p:sp>
          <p:nvSpPr>
            <p:cNvPr id="49175" name="Line 55"/>
            <p:cNvSpPr/>
            <p:nvPr/>
          </p:nvSpPr>
          <p:spPr>
            <a:xfrm>
              <a:off x="4928" y="841"/>
              <a:ext cx="0" cy="978"/>
            </a:xfrm>
            <a:prstGeom prst="line">
              <a:avLst/>
            </a:prstGeom>
            <a:ln w="38100" cap="flat" cmpd="sng">
              <a:solidFill>
                <a:schemeClr val="tx1"/>
              </a:solidFill>
              <a:prstDash val="solid"/>
              <a:headEnd type="none" w="med" len="med"/>
              <a:tailEnd type="none" w="med" len="med"/>
            </a:ln>
          </p:spPr>
        </p:sp>
        <p:sp>
          <p:nvSpPr>
            <p:cNvPr id="49176" name="Rectangle 56"/>
            <p:cNvSpPr/>
            <p:nvPr/>
          </p:nvSpPr>
          <p:spPr>
            <a:xfrm>
              <a:off x="4846" y="1125"/>
              <a:ext cx="173" cy="356"/>
            </a:xfrm>
            <a:prstGeom prst="rect">
              <a:avLst/>
            </a:prstGeom>
            <a:solidFill>
              <a:schemeClr val="bg1"/>
            </a:solid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9177" name="Text Box 57"/>
            <p:cNvSpPr txBox="1"/>
            <p:nvPr/>
          </p:nvSpPr>
          <p:spPr>
            <a:xfrm>
              <a:off x="4976" y="1174"/>
              <a:ext cx="553" cy="288"/>
            </a:xfrm>
            <a:prstGeom prst="rect">
              <a:avLst/>
            </a:prstGeom>
            <a:noFill/>
            <a:ln w="38100">
              <a:noFill/>
            </a:ln>
          </p:spPr>
          <p:txBody>
            <a:bodyPr>
              <a:spAutoFit/>
            </a:bodyPr>
            <a:lstStyle/>
            <a:p>
              <a:r>
                <a:rPr lang="en-US" altLang="zh-CN" b="1" dirty="0">
                  <a:solidFill>
                    <a:srgbClr val="006600"/>
                  </a:solidFill>
                  <a:latin typeface="Times New Roman" panose="02020603050405020304" pitchFamily="18" charset="0"/>
                </a:rPr>
                <a:t>16</a:t>
              </a:r>
              <a:r>
                <a:rPr lang="el-GR" altLang="zh-CN" b="1" dirty="0">
                  <a:solidFill>
                    <a:srgbClr val="006600"/>
                  </a:solidFill>
                  <a:latin typeface="Times New Roman" panose="02020603050405020304" pitchFamily="18" charset="0"/>
                  <a:cs typeface="Times New Roman" panose="02020603050405020304" pitchFamily="18" charset="0"/>
                </a:rPr>
                <a:t>Ω</a:t>
              </a:r>
              <a:endParaRPr lang="el-GR" altLang="zh-CN" b="1" dirty="0">
                <a:solidFill>
                  <a:srgbClr val="006600"/>
                </a:solidFill>
                <a:latin typeface="Times New Roman" panose="02020603050405020304" pitchFamily="18" charset="0"/>
                <a:ea typeface="Times New Roman" panose="02020603050405020304" pitchFamily="18" charset="0"/>
              </a:endParaRPr>
            </a:p>
          </p:txBody>
        </p:sp>
        <p:sp>
          <p:nvSpPr>
            <p:cNvPr id="49178" name="Line 58"/>
            <p:cNvSpPr/>
            <p:nvPr/>
          </p:nvSpPr>
          <p:spPr>
            <a:xfrm>
              <a:off x="4982" y="832"/>
              <a:ext cx="0" cy="256"/>
            </a:xfrm>
            <a:prstGeom prst="line">
              <a:avLst/>
            </a:prstGeom>
            <a:ln w="38100" cap="flat" cmpd="sng">
              <a:solidFill>
                <a:srgbClr val="FF3300"/>
              </a:solidFill>
              <a:prstDash val="solid"/>
              <a:headEnd type="none" w="med" len="med"/>
              <a:tailEnd type="triangle" w="med" len="med"/>
            </a:ln>
          </p:spPr>
        </p:sp>
        <p:sp>
          <p:nvSpPr>
            <p:cNvPr id="49179" name="Text Box 59"/>
            <p:cNvSpPr txBox="1"/>
            <p:nvPr/>
          </p:nvSpPr>
          <p:spPr>
            <a:xfrm>
              <a:off x="4974" y="796"/>
              <a:ext cx="320" cy="288"/>
            </a:xfrm>
            <a:prstGeom prst="rect">
              <a:avLst/>
            </a:prstGeom>
            <a:noFill/>
            <a:ln w="9525">
              <a:noFill/>
            </a:ln>
          </p:spPr>
          <p:txBody>
            <a:bodyPr>
              <a:spAutoFit/>
            </a:bodyPr>
            <a:lstStyle/>
            <a:p>
              <a:pPr eaLnBrk="0" hangingPunct="0">
                <a:spcBef>
                  <a:spcPct val="50000"/>
                </a:spcBef>
              </a:pPr>
              <a:r>
                <a:rPr lang="en-US" altLang="zh-CN" b="1" i="1" dirty="0">
                  <a:solidFill>
                    <a:srgbClr val="996600"/>
                  </a:solidFill>
                  <a:latin typeface="Times New Roman" panose="02020603050405020304" pitchFamily="18" charset="0"/>
                </a:rPr>
                <a:t>I</a:t>
              </a:r>
              <a:r>
                <a:rPr lang="en-US" altLang="zh-CN" b="1" baseline="-25000" dirty="0">
                  <a:solidFill>
                    <a:srgbClr val="996600"/>
                  </a:solidFill>
                  <a:latin typeface="Times New Roman" panose="02020603050405020304" pitchFamily="18" charset="0"/>
                </a:rPr>
                <a:t>5</a:t>
              </a:r>
              <a:endParaRPr lang="en-US" altLang="zh-CN" b="1" i="1" dirty="0">
                <a:solidFill>
                  <a:srgbClr val="996600"/>
                </a:solidFill>
                <a:latin typeface="Times New Roman" panose="02020603050405020304" pitchFamily="18" charset="0"/>
              </a:endParaRPr>
            </a:p>
          </p:txBody>
        </p:sp>
      </p:grpSp>
      <p:graphicFrame>
        <p:nvGraphicFramePr>
          <p:cNvPr id="116796" name="Object 60"/>
          <p:cNvGraphicFramePr>
            <a:graphicFrameLocks noGrp="1"/>
          </p:cNvGraphicFramePr>
          <p:nvPr>
            <p:ph/>
          </p:nvPr>
        </p:nvGraphicFramePr>
        <p:xfrm>
          <a:off x="1789113" y="4688523"/>
          <a:ext cx="5646737" cy="1443037"/>
        </p:xfrm>
        <a:graphic>
          <a:graphicData uri="http://schemas.openxmlformats.org/presentationml/2006/ole">
            <mc:AlternateContent xmlns:mc="http://schemas.openxmlformats.org/markup-compatibility/2006">
              <mc:Choice xmlns:v="urn:schemas-microsoft-com:vml" Requires="v">
                <p:oleObj spid="_x0000_s52235" r:id="rId4" imgW="1307465" imgH="393700" progId="Equation.3">
                  <p:embed/>
                </p:oleObj>
              </mc:Choice>
              <mc:Fallback>
                <p:oleObj r:id="rId4" imgW="1307465" imgH="393700" progId="Equation.3">
                  <p:embed/>
                  <p:pic>
                    <p:nvPicPr>
                      <p:cNvPr id="0" name="图片 3099"/>
                      <p:cNvPicPr/>
                      <p:nvPr/>
                    </p:nvPicPr>
                    <p:blipFill>
                      <a:blip r:embed="rId5"/>
                      <a:stretch>
                        <a:fillRect/>
                      </a:stretch>
                    </p:blipFill>
                    <p:spPr>
                      <a:xfrm>
                        <a:off x="1789113" y="4688523"/>
                        <a:ext cx="5646737" cy="1443037"/>
                      </a:xfrm>
                      <a:prstGeom prst="rect">
                        <a:avLst/>
                      </a:prstGeom>
                      <a:solidFill>
                        <a:srgbClr val="FFCC99"/>
                      </a:solidFill>
                      <a:ln w="38100">
                        <a:noFill/>
                        <a:miter/>
                      </a:ln>
                      <a:effectLst>
                        <a:outerShdw dist="107763" dir="2699999" algn="ctr" rotWithShape="0">
                          <a:srgbClr val="808080">
                            <a:alpha val="50000"/>
                          </a:srgbClr>
                        </a:outerShdw>
                      </a:effectLst>
                    </p:spPr>
                  </p:pic>
                </p:oleObj>
              </mc:Fallback>
            </mc:AlternateContent>
          </a:graphicData>
        </a:graphic>
      </p:graphicFrame>
      <p:sp>
        <p:nvSpPr>
          <p:cNvPr id="108556" name="Rectangle 12"/>
          <p:cNvSpPr>
            <a:spLocks noChangeArrowheads="1"/>
          </p:cNvSpPr>
          <p:nvPr>
            <p:custDataLst>
              <p:tags r:id="rId2"/>
            </p:custDataLst>
          </p:nvPr>
        </p:nvSpPr>
        <p:spPr bwMode="auto">
          <a:xfrm>
            <a:off x="4084003" y="508000"/>
            <a:ext cx="2033270" cy="645160"/>
          </a:xfrm>
          <a:prstGeom prst="rect">
            <a:avLst/>
          </a:prstGeom>
          <a:solidFill>
            <a:schemeClr val="bg1"/>
          </a:solidFill>
          <a:ln w="9525">
            <a:noFill/>
            <a:miter lim="800000"/>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rgbClr val="FF0066"/>
                </a:solidFill>
                <a:effectLst>
                  <a:outerShdw blurRad="38100" dist="38100" dir="2700000" algn="tl">
                    <a:srgbClr val="000000"/>
                  </a:outerShdw>
                </a:effectLst>
                <a:uLnTx/>
                <a:uFillTx/>
                <a:latin typeface="Times New Roman" panose="02020603050405020304" pitchFamily="18" charset="0"/>
                <a:ea typeface="楷体_GB2312" pitchFamily="49" charset="-122"/>
                <a:cs typeface="+mn-cs"/>
              </a:rPr>
              <a:t>例题</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116739"/>
                                        </p:tgtEl>
                                        <p:attrNameLst>
                                          <p:attrName>style.visibility</p:attrName>
                                        </p:attrNameLst>
                                      </p:cBhvr>
                                      <p:to>
                                        <p:strVal val="visible"/>
                                      </p:to>
                                    </p:set>
                                    <p:anim calcmode="lin" valueType="num">
                                      <p:cBhvr>
                                        <p:cTn id="12" dur="1000" fill="hold"/>
                                        <p:tgtEl>
                                          <p:spTgt spid="116739"/>
                                        </p:tgtEl>
                                        <p:attrNameLst>
                                          <p:attrName>ppt_x</p:attrName>
                                        </p:attrNameLst>
                                      </p:cBhvr>
                                      <p:tavLst>
                                        <p:tav tm="0">
                                          <p:val>
                                            <p:strVal val="#ppt_x-.2"/>
                                          </p:val>
                                        </p:tav>
                                        <p:tav tm="100000">
                                          <p:val>
                                            <p:strVal val="#ppt_x"/>
                                          </p:val>
                                        </p:tav>
                                      </p:tavLst>
                                    </p:anim>
                                    <p:anim calcmode="lin" valueType="num">
                                      <p:cBhvr>
                                        <p:cTn id="13" dur="1000" fill="hold"/>
                                        <p:tgtEl>
                                          <p:spTgt spid="116739"/>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16739"/>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6738"/>
                                        </p:tgtEl>
                                        <p:attrNameLst>
                                          <p:attrName>style.visibility</p:attrName>
                                        </p:attrNameLst>
                                      </p:cBhvr>
                                      <p:to>
                                        <p:strVal val="visible"/>
                                      </p:to>
                                    </p:set>
                                    <p:anim calcmode="lin" valueType="num">
                                      <p:cBhvr additive="base">
                                        <p:cTn id="19" dur="500" fill="hold"/>
                                        <p:tgtEl>
                                          <p:spTgt spid="116738"/>
                                        </p:tgtEl>
                                        <p:attrNameLst>
                                          <p:attrName>ppt_x</p:attrName>
                                        </p:attrNameLst>
                                      </p:cBhvr>
                                      <p:tavLst>
                                        <p:tav tm="0">
                                          <p:val>
                                            <p:strVal val="#ppt_x"/>
                                          </p:val>
                                        </p:tav>
                                        <p:tav tm="100000">
                                          <p:val>
                                            <p:strVal val="#ppt_x"/>
                                          </p:val>
                                        </p:tav>
                                      </p:tavLst>
                                    </p:anim>
                                    <p:anim calcmode="lin" valueType="num">
                                      <p:cBhvr additive="base">
                                        <p:cTn id="20" dur="500" fill="hold"/>
                                        <p:tgtEl>
                                          <p:spTgt spid="11673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5" presetClass="entr" presetSubtype="0"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1000" fill="hold"/>
                                        <p:tgtEl>
                                          <p:spTgt spid="3"/>
                                        </p:tgtEl>
                                        <p:attrNameLst>
                                          <p:attrName>ppt_w</p:attrName>
                                        </p:attrNameLst>
                                      </p:cBhvr>
                                      <p:tavLst>
                                        <p:tav tm="0">
                                          <p:val>
                                            <p:strVal val="#ppt_w*0.70"/>
                                          </p:val>
                                        </p:tav>
                                        <p:tav tm="100000">
                                          <p:val>
                                            <p:strVal val="#ppt_w"/>
                                          </p:val>
                                        </p:tav>
                                      </p:tavLst>
                                    </p:anim>
                                    <p:anim calcmode="lin" valueType="num">
                                      <p:cBhvr>
                                        <p:cTn id="26" dur="1000" fill="hold"/>
                                        <p:tgtEl>
                                          <p:spTgt spid="3"/>
                                        </p:tgtEl>
                                        <p:attrNameLst>
                                          <p:attrName>ppt_h</p:attrName>
                                        </p:attrNameLst>
                                      </p:cBhvr>
                                      <p:tavLst>
                                        <p:tav tm="0">
                                          <p:val>
                                            <p:strVal val="#ppt_h"/>
                                          </p:val>
                                        </p:tav>
                                        <p:tav tm="100000">
                                          <p:val>
                                            <p:strVal val="#ppt_h"/>
                                          </p:val>
                                        </p:tav>
                                      </p:tavLst>
                                    </p:anim>
                                    <p:animEffect transition="in" filter="fade">
                                      <p:cBhvr>
                                        <p:cTn id="27" dur="10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7" presetClass="entr" presetSubtype="4" fill="hold" nodeType="clickEffect">
                                  <p:stCondLst>
                                    <p:cond delay="0"/>
                                  </p:stCondLst>
                                  <p:childTnLst>
                                    <p:set>
                                      <p:cBhvr>
                                        <p:cTn id="31" dur="1" fill="hold">
                                          <p:stCondLst>
                                            <p:cond delay="0"/>
                                          </p:stCondLst>
                                        </p:cTn>
                                        <p:tgtEl>
                                          <p:spTgt spid="116796"/>
                                        </p:tgtEl>
                                        <p:attrNameLst>
                                          <p:attrName>style.visibility</p:attrName>
                                        </p:attrNameLst>
                                      </p:cBhvr>
                                      <p:to>
                                        <p:strVal val="visible"/>
                                      </p:to>
                                    </p:set>
                                    <p:anim calcmode="lin" valueType="num">
                                      <p:cBhvr additive="base">
                                        <p:cTn id="32" dur="2000" fill="hold"/>
                                        <p:tgtEl>
                                          <p:spTgt spid="116796"/>
                                        </p:tgtEl>
                                        <p:attrNameLst>
                                          <p:attrName>ppt_x</p:attrName>
                                        </p:attrNameLst>
                                      </p:cBhvr>
                                      <p:tavLst>
                                        <p:tav tm="0">
                                          <p:val>
                                            <p:strVal val="#ppt_x"/>
                                          </p:val>
                                        </p:tav>
                                        <p:tav tm="100000">
                                          <p:val>
                                            <p:strVal val="#ppt_x"/>
                                          </p:val>
                                        </p:tav>
                                      </p:tavLst>
                                    </p:anim>
                                    <p:anim calcmode="lin" valueType="num">
                                      <p:cBhvr additive="base">
                                        <p:cTn id="33" dur="2000" fill="hold"/>
                                        <p:tgtEl>
                                          <p:spTgt spid="1167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38" grpId="0" bldLvl="0" animBg="1"/>
      <p:bldP spid="116739" grpId="0" bldLvl="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17762" name="Text Box 2"/>
          <p:cNvSpPr txBox="1">
            <a:spLocks noChangeArrowheads="1"/>
          </p:cNvSpPr>
          <p:nvPr>
            <p:custDataLst>
              <p:tags r:id="rId2"/>
            </p:custDataLst>
          </p:nvPr>
        </p:nvSpPr>
        <p:spPr bwMode="auto">
          <a:xfrm>
            <a:off x="2626678" y="518478"/>
            <a:ext cx="3960813" cy="650875"/>
          </a:xfrm>
          <a:prstGeom prst="rect">
            <a:avLst/>
          </a:prstGeom>
          <a:gradFill rotWithShape="1">
            <a:gsLst>
              <a:gs pos="0">
                <a:srgbClr val="CCFF99"/>
              </a:gs>
              <a:gs pos="100000">
                <a:srgbClr val="CCFF99">
                  <a:gamma/>
                  <a:shade val="60392"/>
                  <a:invGamma/>
                </a:srgbClr>
              </a:gs>
            </a:gsLst>
            <a:path path="shape">
              <a:fillToRect l="50000" t="50000" r="50000" b="50000"/>
            </a:path>
          </a:gradFill>
          <a:ln w="9525">
            <a:solidFill>
              <a:srgbClr val="008000"/>
            </a:solidFill>
            <a:miter lim="800000"/>
          </a:ln>
          <a:effectLst/>
        </p:spPr>
        <p:txBody>
          <a:bodyPr>
            <a:spAutoFit/>
          </a:bodyPr>
          <a:lstStyle/>
          <a:p>
            <a:pPr marR="0" defTabSz="914400" eaLnBrk="0" hangingPunct="0">
              <a:spcBef>
                <a:spcPct val="50000"/>
              </a:spcBef>
              <a:buClrTx/>
              <a:buSzTx/>
              <a:buFontTx/>
              <a:buNone/>
              <a:defRPr/>
            </a:pPr>
            <a:r>
              <a:rPr kumimoji="1" lang="zh-CN" altLang="en-US" sz="3600" b="1" u="sng" kern="1200" cap="none" spc="0" normalizeH="0" baseline="0" noProof="0">
                <a:solidFill>
                  <a:srgbClr val="006600"/>
                </a:solidFill>
                <a:effectLst>
                  <a:outerShdw blurRad="38100" dist="38100" dir="2700000" algn="tl">
                    <a:srgbClr val="000000"/>
                  </a:outerShdw>
                </a:effectLst>
                <a:latin typeface="Times New Roman" panose="02020603050405020304" pitchFamily="18" charset="0"/>
                <a:ea typeface="隶书" pitchFamily="49" charset="-122"/>
                <a:cs typeface="+mn-cs"/>
              </a:rPr>
              <a:t>检 验 学 习 结 果</a:t>
            </a:r>
          </a:p>
        </p:txBody>
      </p:sp>
      <p:sp>
        <p:nvSpPr>
          <p:cNvPr id="117763" name="AutoShape 3"/>
          <p:cNvSpPr/>
          <p:nvPr>
            <p:custDataLst>
              <p:tags r:id="rId3"/>
            </p:custDataLst>
          </p:nvPr>
        </p:nvSpPr>
        <p:spPr>
          <a:xfrm>
            <a:off x="0" y="2313668"/>
            <a:ext cx="2663825" cy="1336675"/>
          </a:xfrm>
          <a:prstGeom prst="cloudCallout">
            <a:avLst>
              <a:gd name="adj1" fmla="val 69009"/>
              <a:gd name="adj2" fmla="val 74468"/>
            </a:avLst>
          </a:prstGeom>
          <a:solidFill>
            <a:schemeClr val="accent1"/>
          </a:solidFill>
          <a:ln w="9525" cap="flat" cmpd="sng">
            <a:solidFill>
              <a:schemeClr val="tx1"/>
            </a:solidFill>
            <a:prstDash val="solid"/>
            <a:headEnd type="none" w="med" len="med"/>
            <a:tailEnd type="none" w="med" len="med"/>
          </a:ln>
        </p:spPr>
        <p:txBody>
          <a:bodyPr/>
          <a:lstStyle/>
          <a:p>
            <a:pPr eaLnBrk="0" hangingPunct="0"/>
            <a:r>
              <a:rPr lang="zh-CN" altLang="en-US" sz="1800" b="1" dirty="0">
                <a:solidFill>
                  <a:schemeClr val="bg1"/>
                </a:solidFill>
                <a:latin typeface="Times New Roman" panose="02020603050405020304" pitchFamily="18" charset="0"/>
              </a:rPr>
              <a:t>使用叠加定理分析电路时应注意哪些问题？</a:t>
            </a:r>
            <a:r>
              <a:rPr lang="zh-CN" altLang="en-US" dirty="0">
                <a:solidFill>
                  <a:schemeClr val="bg1"/>
                </a:solidFill>
                <a:latin typeface="Times New Roman" panose="02020603050405020304" pitchFamily="18" charset="0"/>
              </a:rPr>
              <a:t> </a:t>
            </a:r>
            <a:endParaRPr lang="zh-CN" altLang="en-US" sz="1800" b="1" dirty="0">
              <a:solidFill>
                <a:schemeClr val="bg1"/>
              </a:solidFill>
              <a:latin typeface="Times New Roman" panose="02020603050405020304" pitchFamily="18" charset="0"/>
            </a:endParaRPr>
          </a:p>
        </p:txBody>
      </p:sp>
      <p:sp>
        <p:nvSpPr>
          <p:cNvPr id="117764" name="AutoShape 4"/>
          <p:cNvSpPr/>
          <p:nvPr>
            <p:custDataLst>
              <p:tags r:id="rId4"/>
            </p:custDataLst>
          </p:nvPr>
        </p:nvSpPr>
        <p:spPr>
          <a:xfrm>
            <a:off x="5272881" y="1899331"/>
            <a:ext cx="2376488" cy="1395412"/>
          </a:xfrm>
          <a:prstGeom prst="cloudCallout">
            <a:avLst>
              <a:gd name="adj1" fmla="val -77991"/>
              <a:gd name="adj2" fmla="val 109727"/>
            </a:avLst>
          </a:prstGeom>
          <a:solidFill>
            <a:srgbClr val="CCFF99"/>
          </a:solidFill>
          <a:ln w="9525" cap="flat" cmpd="sng">
            <a:solidFill>
              <a:srgbClr val="008000"/>
            </a:solidFill>
            <a:prstDash val="solid"/>
            <a:headEnd type="none" w="med" len="med"/>
            <a:tailEnd type="none" w="med" len="med"/>
          </a:ln>
        </p:spPr>
        <p:txBody>
          <a:bodyPr/>
          <a:lstStyle/>
          <a:p>
            <a:pPr eaLnBrk="0" hangingPunct="0"/>
            <a:r>
              <a:rPr lang="zh-CN" altLang="en-US" sz="1800" b="1" dirty="0">
                <a:solidFill>
                  <a:srgbClr val="006600"/>
                </a:solidFill>
                <a:latin typeface="Times New Roman" panose="02020603050405020304" pitchFamily="18" charset="0"/>
              </a:rPr>
              <a:t>戴维宁定理适用于解决哪类问题？</a:t>
            </a:r>
            <a:r>
              <a:rPr lang="zh-CN" altLang="en-US" dirty="0">
                <a:latin typeface="Times New Roman" panose="02020603050405020304" pitchFamily="18" charset="0"/>
              </a:rPr>
              <a:t> </a:t>
            </a:r>
            <a:endParaRPr lang="zh-CN" altLang="en-US" sz="1800" b="1" dirty="0">
              <a:solidFill>
                <a:srgbClr val="006600"/>
              </a:solidFill>
              <a:latin typeface="Times New Roman" panose="02020603050405020304" pitchFamily="18" charset="0"/>
            </a:endParaRPr>
          </a:p>
        </p:txBody>
      </p:sp>
      <p:grpSp>
        <p:nvGrpSpPr>
          <p:cNvPr id="116741" name="Group 5"/>
          <p:cNvGrpSpPr>
            <a:grpSpLocks noChangeAspect="1"/>
          </p:cNvGrpSpPr>
          <p:nvPr/>
        </p:nvGrpSpPr>
        <p:grpSpPr>
          <a:xfrm>
            <a:off x="827088" y="5127625"/>
            <a:ext cx="2019300" cy="1317625"/>
            <a:chOff x="4348" y="346"/>
            <a:chExt cx="1272" cy="830"/>
          </a:xfrm>
        </p:grpSpPr>
        <p:sp>
          <p:nvSpPr>
            <p:cNvPr id="116750" name="AutoShape 6"/>
            <p:cNvSpPr>
              <a:spLocks noChangeAspect="1" noTextEdit="1"/>
            </p:cNvSpPr>
            <p:nvPr>
              <p:custDataLst>
                <p:tags r:id="rId13"/>
              </p:custDataLst>
            </p:nvPr>
          </p:nvSpPr>
          <p:spPr>
            <a:xfrm>
              <a:off x="4348" y="346"/>
              <a:ext cx="1272" cy="830"/>
            </a:xfrm>
            <a:prstGeom prst="rect">
              <a:avLst/>
            </a:prstGeom>
            <a:noFill/>
            <a:ln w="9525">
              <a:noFill/>
            </a:ln>
          </p:spPr>
          <p:txBody>
            <a:bodyPr/>
            <a:lstStyle/>
            <a:p>
              <a:endParaRPr lang="zh-CN" altLang="en-US"/>
            </a:p>
          </p:txBody>
        </p:sp>
        <p:sp>
          <p:nvSpPr>
            <p:cNvPr id="116751" name="Freeform 7"/>
            <p:cNvSpPr/>
            <p:nvPr>
              <p:custDataLst>
                <p:tags r:id="rId14"/>
              </p:custDataLst>
            </p:nvPr>
          </p:nvSpPr>
          <p:spPr>
            <a:xfrm>
              <a:off x="4355" y="384"/>
              <a:ext cx="1265" cy="792"/>
            </a:xfrm>
            <a:custGeom>
              <a:avLst/>
              <a:gdLst>
                <a:gd name="txL" fmla="*/ 0 w 1265"/>
                <a:gd name="txT" fmla="*/ 0 h 792"/>
                <a:gd name="txR" fmla="*/ 1265 w 1265"/>
                <a:gd name="txB" fmla="*/ 792 h 792"/>
              </a:gdLst>
              <a:ahLst/>
              <a:cxnLst>
                <a:cxn ang="0">
                  <a:pos x="1240" y="349"/>
                </a:cxn>
                <a:cxn ang="0">
                  <a:pos x="1206" y="278"/>
                </a:cxn>
                <a:cxn ang="0">
                  <a:pos x="1180" y="233"/>
                </a:cxn>
                <a:cxn ang="0">
                  <a:pos x="1152" y="213"/>
                </a:cxn>
                <a:cxn ang="0">
                  <a:pos x="1124" y="162"/>
                </a:cxn>
                <a:cxn ang="0">
                  <a:pos x="1133" y="103"/>
                </a:cxn>
                <a:cxn ang="0">
                  <a:pos x="1083" y="7"/>
                </a:cxn>
                <a:cxn ang="0">
                  <a:pos x="998" y="26"/>
                </a:cxn>
                <a:cxn ang="0">
                  <a:pos x="957" y="101"/>
                </a:cxn>
                <a:cxn ang="0">
                  <a:pos x="959" y="172"/>
                </a:cxn>
                <a:cxn ang="0">
                  <a:pos x="985" y="183"/>
                </a:cxn>
                <a:cxn ang="0">
                  <a:pos x="1007" y="214"/>
                </a:cxn>
                <a:cxn ang="0">
                  <a:pos x="1042" y="219"/>
                </a:cxn>
                <a:cxn ang="0">
                  <a:pos x="1035" y="273"/>
                </a:cxn>
                <a:cxn ang="0">
                  <a:pos x="1020" y="313"/>
                </a:cxn>
                <a:cxn ang="0">
                  <a:pos x="981" y="335"/>
                </a:cxn>
                <a:cxn ang="0">
                  <a:pos x="954" y="307"/>
                </a:cxn>
                <a:cxn ang="0">
                  <a:pos x="926" y="254"/>
                </a:cxn>
                <a:cxn ang="0">
                  <a:pos x="877" y="237"/>
                </a:cxn>
                <a:cxn ang="0">
                  <a:pos x="875" y="199"/>
                </a:cxn>
                <a:cxn ang="0">
                  <a:pos x="892" y="144"/>
                </a:cxn>
                <a:cxn ang="0">
                  <a:pos x="851" y="61"/>
                </a:cxn>
                <a:cxn ang="0">
                  <a:pos x="769" y="58"/>
                </a:cxn>
                <a:cxn ang="0">
                  <a:pos x="725" y="144"/>
                </a:cxn>
                <a:cxn ang="0">
                  <a:pos x="749" y="198"/>
                </a:cxn>
                <a:cxn ang="0">
                  <a:pos x="752" y="203"/>
                </a:cxn>
                <a:cxn ang="0">
                  <a:pos x="735" y="243"/>
                </a:cxn>
                <a:cxn ang="0">
                  <a:pos x="676" y="292"/>
                </a:cxn>
                <a:cxn ang="0">
                  <a:pos x="670" y="341"/>
                </a:cxn>
                <a:cxn ang="0">
                  <a:pos x="645" y="342"/>
                </a:cxn>
                <a:cxn ang="0">
                  <a:pos x="619" y="349"/>
                </a:cxn>
                <a:cxn ang="0">
                  <a:pos x="579" y="307"/>
                </a:cxn>
                <a:cxn ang="0">
                  <a:pos x="608" y="358"/>
                </a:cxn>
                <a:cxn ang="0">
                  <a:pos x="513" y="421"/>
                </a:cxn>
                <a:cxn ang="0">
                  <a:pos x="367" y="408"/>
                </a:cxn>
                <a:cxn ang="0">
                  <a:pos x="298" y="404"/>
                </a:cxn>
                <a:cxn ang="0">
                  <a:pos x="259" y="305"/>
                </a:cxn>
                <a:cxn ang="0">
                  <a:pos x="279" y="273"/>
                </a:cxn>
                <a:cxn ang="0">
                  <a:pos x="316" y="294"/>
                </a:cxn>
                <a:cxn ang="0">
                  <a:pos x="338" y="282"/>
                </a:cxn>
                <a:cxn ang="0">
                  <a:pos x="358" y="256"/>
                </a:cxn>
                <a:cxn ang="0">
                  <a:pos x="377" y="242"/>
                </a:cxn>
                <a:cxn ang="0">
                  <a:pos x="393" y="198"/>
                </a:cxn>
                <a:cxn ang="0">
                  <a:pos x="409" y="158"/>
                </a:cxn>
                <a:cxn ang="0">
                  <a:pos x="322" y="66"/>
                </a:cxn>
                <a:cxn ang="0">
                  <a:pos x="246" y="98"/>
                </a:cxn>
                <a:cxn ang="0">
                  <a:pos x="233" y="175"/>
                </a:cxn>
                <a:cxn ang="0">
                  <a:pos x="197" y="181"/>
                </a:cxn>
                <a:cxn ang="0">
                  <a:pos x="148" y="192"/>
                </a:cxn>
                <a:cxn ang="0">
                  <a:pos x="89" y="249"/>
                </a:cxn>
                <a:cxn ang="0">
                  <a:pos x="16" y="363"/>
                </a:cxn>
                <a:cxn ang="0">
                  <a:pos x="384" y="792"/>
                </a:cxn>
              </a:cxnLst>
              <a:rect l="txL" t="txT" r="txR" b="txB"/>
              <a:pathLst>
                <a:path w="1265" h="792">
                  <a:moveTo>
                    <a:pt x="1262" y="421"/>
                  </a:moveTo>
                  <a:lnTo>
                    <a:pt x="1258" y="405"/>
                  </a:lnTo>
                  <a:lnTo>
                    <a:pt x="1253" y="387"/>
                  </a:lnTo>
                  <a:lnTo>
                    <a:pt x="1247" y="368"/>
                  </a:lnTo>
                  <a:lnTo>
                    <a:pt x="1240" y="349"/>
                  </a:lnTo>
                  <a:lnTo>
                    <a:pt x="1232" y="329"/>
                  </a:lnTo>
                  <a:lnTo>
                    <a:pt x="1224" y="310"/>
                  </a:lnTo>
                  <a:lnTo>
                    <a:pt x="1216" y="292"/>
                  </a:lnTo>
                  <a:lnTo>
                    <a:pt x="1208" y="273"/>
                  </a:lnTo>
                  <a:lnTo>
                    <a:pt x="1206" y="278"/>
                  </a:lnTo>
                  <a:lnTo>
                    <a:pt x="1202" y="265"/>
                  </a:lnTo>
                  <a:lnTo>
                    <a:pt x="1197" y="254"/>
                  </a:lnTo>
                  <a:lnTo>
                    <a:pt x="1192" y="244"/>
                  </a:lnTo>
                  <a:lnTo>
                    <a:pt x="1187" y="238"/>
                  </a:lnTo>
                  <a:lnTo>
                    <a:pt x="1180" y="233"/>
                  </a:lnTo>
                  <a:lnTo>
                    <a:pt x="1175" y="231"/>
                  </a:lnTo>
                  <a:lnTo>
                    <a:pt x="1168" y="230"/>
                  </a:lnTo>
                  <a:lnTo>
                    <a:pt x="1160" y="231"/>
                  </a:lnTo>
                  <a:lnTo>
                    <a:pt x="1158" y="225"/>
                  </a:lnTo>
                  <a:lnTo>
                    <a:pt x="1152" y="213"/>
                  </a:lnTo>
                  <a:lnTo>
                    <a:pt x="1143" y="201"/>
                  </a:lnTo>
                  <a:lnTo>
                    <a:pt x="1130" y="196"/>
                  </a:lnTo>
                  <a:lnTo>
                    <a:pt x="1125" y="192"/>
                  </a:lnTo>
                  <a:lnTo>
                    <a:pt x="1123" y="180"/>
                  </a:lnTo>
                  <a:lnTo>
                    <a:pt x="1124" y="162"/>
                  </a:lnTo>
                  <a:lnTo>
                    <a:pt x="1128" y="143"/>
                  </a:lnTo>
                  <a:lnTo>
                    <a:pt x="1130" y="134"/>
                  </a:lnTo>
                  <a:lnTo>
                    <a:pt x="1133" y="124"/>
                  </a:lnTo>
                  <a:lnTo>
                    <a:pt x="1134" y="115"/>
                  </a:lnTo>
                  <a:lnTo>
                    <a:pt x="1133" y="103"/>
                  </a:lnTo>
                  <a:lnTo>
                    <a:pt x="1129" y="88"/>
                  </a:lnTo>
                  <a:lnTo>
                    <a:pt x="1124" y="71"/>
                  </a:lnTo>
                  <a:lnTo>
                    <a:pt x="1113" y="50"/>
                  </a:lnTo>
                  <a:lnTo>
                    <a:pt x="1099" y="25"/>
                  </a:lnTo>
                  <a:lnTo>
                    <a:pt x="1083" y="7"/>
                  </a:lnTo>
                  <a:lnTo>
                    <a:pt x="1067" y="0"/>
                  </a:lnTo>
                  <a:lnTo>
                    <a:pt x="1049" y="0"/>
                  </a:lnTo>
                  <a:lnTo>
                    <a:pt x="1031" y="4"/>
                  </a:lnTo>
                  <a:lnTo>
                    <a:pt x="1014" y="15"/>
                  </a:lnTo>
                  <a:lnTo>
                    <a:pt x="998" y="26"/>
                  </a:lnTo>
                  <a:lnTo>
                    <a:pt x="985" y="37"/>
                  </a:lnTo>
                  <a:lnTo>
                    <a:pt x="973" y="47"/>
                  </a:lnTo>
                  <a:lnTo>
                    <a:pt x="960" y="64"/>
                  </a:lnTo>
                  <a:lnTo>
                    <a:pt x="955" y="83"/>
                  </a:lnTo>
                  <a:lnTo>
                    <a:pt x="957" y="101"/>
                  </a:lnTo>
                  <a:lnTo>
                    <a:pt x="964" y="115"/>
                  </a:lnTo>
                  <a:lnTo>
                    <a:pt x="969" y="126"/>
                  </a:lnTo>
                  <a:lnTo>
                    <a:pt x="968" y="140"/>
                  </a:lnTo>
                  <a:lnTo>
                    <a:pt x="963" y="156"/>
                  </a:lnTo>
                  <a:lnTo>
                    <a:pt x="959" y="172"/>
                  </a:lnTo>
                  <a:lnTo>
                    <a:pt x="962" y="178"/>
                  </a:lnTo>
                  <a:lnTo>
                    <a:pt x="972" y="176"/>
                  </a:lnTo>
                  <a:lnTo>
                    <a:pt x="981" y="175"/>
                  </a:lnTo>
                  <a:lnTo>
                    <a:pt x="985" y="178"/>
                  </a:lnTo>
                  <a:lnTo>
                    <a:pt x="985" y="183"/>
                  </a:lnTo>
                  <a:lnTo>
                    <a:pt x="987" y="189"/>
                  </a:lnTo>
                  <a:lnTo>
                    <a:pt x="990" y="196"/>
                  </a:lnTo>
                  <a:lnTo>
                    <a:pt x="996" y="203"/>
                  </a:lnTo>
                  <a:lnTo>
                    <a:pt x="1000" y="210"/>
                  </a:lnTo>
                  <a:lnTo>
                    <a:pt x="1007" y="214"/>
                  </a:lnTo>
                  <a:lnTo>
                    <a:pt x="1013" y="215"/>
                  </a:lnTo>
                  <a:lnTo>
                    <a:pt x="1017" y="212"/>
                  </a:lnTo>
                  <a:lnTo>
                    <a:pt x="1026" y="206"/>
                  </a:lnTo>
                  <a:lnTo>
                    <a:pt x="1035" y="209"/>
                  </a:lnTo>
                  <a:lnTo>
                    <a:pt x="1042" y="219"/>
                  </a:lnTo>
                  <a:lnTo>
                    <a:pt x="1047" y="231"/>
                  </a:lnTo>
                  <a:lnTo>
                    <a:pt x="1023" y="267"/>
                  </a:lnTo>
                  <a:lnTo>
                    <a:pt x="1025" y="267"/>
                  </a:lnTo>
                  <a:lnTo>
                    <a:pt x="1030" y="270"/>
                  </a:lnTo>
                  <a:lnTo>
                    <a:pt x="1035" y="273"/>
                  </a:lnTo>
                  <a:lnTo>
                    <a:pt x="1040" y="283"/>
                  </a:lnTo>
                  <a:lnTo>
                    <a:pt x="1040" y="289"/>
                  </a:lnTo>
                  <a:lnTo>
                    <a:pt x="1037" y="298"/>
                  </a:lnTo>
                  <a:lnTo>
                    <a:pt x="1029" y="305"/>
                  </a:lnTo>
                  <a:lnTo>
                    <a:pt x="1020" y="313"/>
                  </a:lnTo>
                  <a:lnTo>
                    <a:pt x="1009" y="321"/>
                  </a:lnTo>
                  <a:lnTo>
                    <a:pt x="999" y="328"/>
                  </a:lnTo>
                  <a:lnTo>
                    <a:pt x="990" y="333"/>
                  </a:lnTo>
                  <a:lnTo>
                    <a:pt x="982" y="336"/>
                  </a:lnTo>
                  <a:lnTo>
                    <a:pt x="981" y="335"/>
                  </a:lnTo>
                  <a:lnTo>
                    <a:pt x="978" y="333"/>
                  </a:lnTo>
                  <a:lnTo>
                    <a:pt x="972" y="329"/>
                  </a:lnTo>
                  <a:lnTo>
                    <a:pt x="967" y="324"/>
                  </a:lnTo>
                  <a:lnTo>
                    <a:pt x="960" y="317"/>
                  </a:lnTo>
                  <a:lnTo>
                    <a:pt x="954" y="307"/>
                  </a:lnTo>
                  <a:lnTo>
                    <a:pt x="948" y="296"/>
                  </a:lnTo>
                  <a:lnTo>
                    <a:pt x="944" y="283"/>
                  </a:lnTo>
                  <a:lnTo>
                    <a:pt x="939" y="271"/>
                  </a:lnTo>
                  <a:lnTo>
                    <a:pt x="934" y="261"/>
                  </a:lnTo>
                  <a:lnTo>
                    <a:pt x="926" y="254"/>
                  </a:lnTo>
                  <a:lnTo>
                    <a:pt x="917" y="248"/>
                  </a:lnTo>
                  <a:lnTo>
                    <a:pt x="907" y="244"/>
                  </a:lnTo>
                  <a:lnTo>
                    <a:pt x="896" y="242"/>
                  </a:lnTo>
                  <a:lnTo>
                    <a:pt x="886" y="239"/>
                  </a:lnTo>
                  <a:lnTo>
                    <a:pt x="877" y="237"/>
                  </a:lnTo>
                  <a:lnTo>
                    <a:pt x="877" y="235"/>
                  </a:lnTo>
                  <a:lnTo>
                    <a:pt x="876" y="227"/>
                  </a:lnTo>
                  <a:lnTo>
                    <a:pt x="874" y="218"/>
                  </a:lnTo>
                  <a:lnTo>
                    <a:pt x="872" y="208"/>
                  </a:lnTo>
                  <a:lnTo>
                    <a:pt x="875" y="199"/>
                  </a:lnTo>
                  <a:lnTo>
                    <a:pt x="884" y="191"/>
                  </a:lnTo>
                  <a:lnTo>
                    <a:pt x="892" y="181"/>
                  </a:lnTo>
                  <a:lnTo>
                    <a:pt x="895" y="168"/>
                  </a:lnTo>
                  <a:lnTo>
                    <a:pt x="894" y="157"/>
                  </a:lnTo>
                  <a:lnTo>
                    <a:pt x="892" y="144"/>
                  </a:lnTo>
                  <a:lnTo>
                    <a:pt x="888" y="128"/>
                  </a:lnTo>
                  <a:lnTo>
                    <a:pt x="883" y="110"/>
                  </a:lnTo>
                  <a:lnTo>
                    <a:pt x="876" y="92"/>
                  </a:lnTo>
                  <a:lnTo>
                    <a:pt x="865" y="76"/>
                  </a:lnTo>
                  <a:lnTo>
                    <a:pt x="851" y="61"/>
                  </a:lnTo>
                  <a:lnTo>
                    <a:pt x="834" y="49"/>
                  </a:lnTo>
                  <a:lnTo>
                    <a:pt x="815" y="43"/>
                  </a:lnTo>
                  <a:lnTo>
                    <a:pt x="798" y="43"/>
                  </a:lnTo>
                  <a:lnTo>
                    <a:pt x="782" y="49"/>
                  </a:lnTo>
                  <a:lnTo>
                    <a:pt x="769" y="58"/>
                  </a:lnTo>
                  <a:lnTo>
                    <a:pt x="756" y="70"/>
                  </a:lnTo>
                  <a:lnTo>
                    <a:pt x="747" y="84"/>
                  </a:lnTo>
                  <a:lnTo>
                    <a:pt x="738" y="99"/>
                  </a:lnTo>
                  <a:lnTo>
                    <a:pt x="732" y="115"/>
                  </a:lnTo>
                  <a:lnTo>
                    <a:pt x="725" y="144"/>
                  </a:lnTo>
                  <a:lnTo>
                    <a:pt x="723" y="167"/>
                  </a:lnTo>
                  <a:lnTo>
                    <a:pt x="730" y="185"/>
                  </a:lnTo>
                  <a:lnTo>
                    <a:pt x="744" y="196"/>
                  </a:lnTo>
                  <a:lnTo>
                    <a:pt x="747" y="197"/>
                  </a:lnTo>
                  <a:lnTo>
                    <a:pt x="749" y="198"/>
                  </a:lnTo>
                  <a:lnTo>
                    <a:pt x="752" y="199"/>
                  </a:lnTo>
                  <a:lnTo>
                    <a:pt x="753" y="199"/>
                  </a:lnTo>
                  <a:lnTo>
                    <a:pt x="752" y="199"/>
                  </a:lnTo>
                  <a:lnTo>
                    <a:pt x="752" y="201"/>
                  </a:lnTo>
                  <a:lnTo>
                    <a:pt x="752" y="203"/>
                  </a:lnTo>
                  <a:lnTo>
                    <a:pt x="753" y="206"/>
                  </a:lnTo>
                  <a:lnTo>
                    <a:pt x="754" y="214"/>
                  </a:lnTo>
                  <a:lnTo>
                    <a:pt x="749" y="223"/>
                  </a:lnTo>
                  <a:lnTo>
                    <a:pt x="743" y="232"/>
                  </a:lnTo>
                  <a:lnTo>
                    <a:pt x="735" y="243"/>
                  </a:lnTo>
                  <a:lnTo>
                    <a:pt x="717" y="243"/>
                  </a:lnTo>
                  <a:lnTo>
                    <a:pt x="702" y="249"/>
                  </a:lnTo>
                  <a:lnTo>
                    <a:pt x="689" y="260"/>
                  </a:lnTo>
                  <a:lnTo>
                    <a:pt x="682" y="275"/>
                  </a:lnTo>
                  <a:lnTo>
                    <a:pt x="676" y="292"/>
                  </a:lnTo>
                  <a:lnTo>
                    <a:pt x="673" y="309"/>
                  </a:lnTo>
                  <a:lnTo>
                    <a:pt x="674" y="326"/>
                  </a:lnTo>
                  <a:lnTo>
                    <a:pt x="677" y="340"/>
                  </a:lnTo>
                  <a:lnTo>
                    <a:pt x="675" y="340"/>
                  </a:lnTo>
                  <a:lnTo>
                    <a:pt x="670" y="341"/>
                  </a:lnTo>
                  <a:lnTo>
                    <a:pt x="665" y="345"/>
                  </a:lnTo>
                  <a:lnTo>
                    <a:pt x="658" y="352"/>
                  </a:lnTo>
                  <a:lnTo>
                    <a:pt x="653" y="347"/>
                  </a:lnTo>
                  <a:lnTo>
                    <a:pt x="649" y="344"/>
                  </a:lnTo>
                  <a:lnTo>
                    <a:pt x="645" y="342"/>
                  </a:lnTo>
                  <a:lnTo>
                    <a:pt x="641" y="342"/>
                  </a:lnTo>
                  <a:lnTo>
                    <a:pt x="636" y="342"/>
                  </a:lnTo>
                  <a:lnTo>
                    <a:pt x="632" y="345"/>
                  </a:lnTo>
                  <a:lnTo>
                    <a:pt x="626" y="346"/>
                  </a:lnTo>
                  <a:lnTo>
                    <a:pt x="619" y="349"/>
                  </a:lnTo>
                  <a:lnTo>
                    <a:pt x="591" y="281"/>
                  </a:lnTo>
                  <a:lnTo>
                    <a:pt x="571" y="293"/>
                  </a:lnTo>
                  <a:lnTo>
                    <a:pt x="572" y="295"/>
                  </a:lnTo>
                  <a:lnTo>
                    <a:pt x="574" y="300"/>
                  </a:lnTo>
                  <a:lnTo>
                    <a:pt x="579" y="307"/>
                  </a:lnTo>
                  <a:lnTo>
                    <a:pt x="584" y="317"/>
                  </a:lnTo>
                  <a:lnTo>
                    <a:pt x="590" y="328"/>
                  </a:lnTo>
                  <a:lnTo>
                    <a:pt x="596" y="339"/>
                  </a:lnTo>
                  <a:lnTo>
                    <a:pt x="602" y="350"/>
                  </a:lnTo>
                  <a:lnTo>
                    <a:pt x="608" y="358"/>
                  </a:lnTo>
                  <a:lnTo>
                    <a:pt x="599" y="365"/>
                  </a:lnTo>
                  <a:lnTo>
                    <a:pt x="597" y="381"/>
                  </a:lnTo>
                  <a:lnTo>
                    <a:pt x="601" y="402"/>
                  </a:lnTo>
                  <a:lnTo>
                    <a:pt x="610" y="421"/>
                  </a:lnTo>
                  <a:lnTo>
                    <a:pt x="513" y="421"/>
                  </a:lnTo>
                  <a:lnTo>
                    <a:pt x="547" y="342"/>
                  </a:lnTo>
                  <a:lnTo>
                    <a:pt x="460" y="261"/>
                  </a:lnTo>
                  <a:lnTo>
                    <a:pt x="379" y="408"/>
                  </a:lnTo>
                  <a:lnTo>
                    <a:pt x="375" y="408"/>
                  </a:lnTo>
                  <a:lnTo>
                    <a:pt x="367" y="408"/>
                  </a:lnTo>
                  <a:lnTo>
                    <a:pt x="356" y="408"/>
                  </a:lnTo>
                  <a:lnTo>
                    <a:pt x="342" y="407"/>
                  </a:lnTo>
                  <a:lnTo>
                    <a:pt x="328" y="407"/>
                  </a:lnTo>
                  <a:lnTo>
                    <a:pt x="312" y="405"/>
                  </a:lnTo>
                  <a:lnTo>
                    <a:pt x="298" y="404"/>
                  </a:lnTo>
                  <a:lnTo>
                    <a:pt x="288" y="402"/>
                  </a:lnTo>
                  <a:lnTo>
                    <a:pt x="285" y="384"/>
                  </a:lnTo>
                  <a:lnTo>
                    <a:pt x="278" y="353"/>
                  </a:lnTo>
                  <a:lnTo>
                    <a:pt x="269" y="324"/>
                  </a:lnTo>
                  <a:lnTo>
                    <a:pt x="259" y="305"/>
                  </a:lnTo>
                  <a:lnTo>
                    <a:pt x="259" y="300"/>
                  </a:lnTo>
                  <a:lnTo>
                    <a:pt x="259" y="290"/>
                  </a:lnTo>
                  <a:lnTo>
                    <a:pt x="262" y="279"/>
                  </a:lnTo>
                  <a:lnTo>
                    <a:pt x="272" y="273"/>
                  </a:lnTo>
                  <a:lnTo>
                    <a:pt x="279" y="273"/>
                  </a:lnTo>
                  <a:lnTo>
                    <a:pt x="287" y="276"/>
                  </a:lnTo>
                  <a:lnTo>
                    <a:pt x="295" y="281"/>
                  </a:lnTo>
                  <a:lnTo>
                    <a:pt x="303" y="286"/>
                  </a:lnTo>
                  <a:lnTo>
                    <a:pt x="311" y="290"/>
                  </a:lnTo>
                  <a:lnTo>
                    <a:pt x="316" y="294"/>
                  </a:lnTo>
                  <a:lnTo>
                    <a:pt x="321" y="296"/>
                  </a:lnTo>
                  <a:lnTo>
                    <a:pt x="323" y="295"/>
                  </a:lnTo>
                  <a:lnTo>
                    <a:pt x="327" y="289"/>
                  </a:lnTo>
                  <a:lnTo>
                    <a:pt x="331" y="284"/>
                  </a:lnTo>
                  <a:lnTo>
                    <a:pt x="338" y="282"/>
                  </a:lnTo>
                  <a:lnTo>
                    <a:pt x="344" y="281"/>
                  </a:lnTo>
                  <a:lnTo>
                    <a:pt x="349" y="277"/>
                  </a:lnTo>
                  <a:lnTo>
                    <a:pt x="354" y="269"/>
                  </a:lnTo>
                  <a:lnTo>
                    <a:pt x="357" y="260"/>
                  </a:lnTo>
                  <a:lnTo>
                    <a:pt x="358" y="256"/>
                  </a:lnTo>
                  <a:lnTo>
                    <a:pt x="363" y="258"/>
                  </a:lnTo>
                  <a:lnTo>
                    <a:pt x="371" y="258"/>
                  </a:lnTo>
                  <a:lnTo>
                    <a:pt x="377" y="256"/>
                  </a:lnTo>
                  <a:lnTo>
                    <a:pt x="379" y="252"/>
                  </a:lnTo>
                  <a:lnTo>
                    <a:pt x="377" y="242"/>
                  </a:lnTo>
                  <a:lnTo>
                    <a:pt x="379" y="231"/>
                  </a:lnTo>
                  <a:lnTo>
                    <a:pt x="381" y="219"/>
                  </a:lnTo>
                  <a:lnTo>
                    <a:pt x="384" y="204"/>
                  </a:lnTo>
                  <a:lnTo>
                    <a:pt x="388" y="199"/>
                  </a:lnTo>
                  <a:lnTo>
                    <a:pt x="393" y="198"/>
                  </a:lnTo>
                  <a:lnTo>
                    <a:pt x="400" y="198"/>
                  </a:lnTo>
                  <a:lnTo>
                    <a:pt x="408" y="196"/>
                  </a:lnTo>
                  <a:lnTo>
                    <a:pt x="412" y="191"/>
                  </a:lnTo>
                  <a:lnTo>
                    <a:pt x="414" y="179"/>
                  </a:lnTo>
                  <a:lnTo>
                    <a:pt x="409" y="158"/>
                  </a:lnTo>
                  <a:lnTo>
                    <a:pt x="397" y="128"/>
                  </a:lnTo>
                  <a:lnTo>
                    <a:pt x="380" y="98"/>
                  </a:lnTo>
                  <a:lnTo>
                    <a:pt x="360" y="78"/>
                  </a:lnTo>
                  <a:lnTo>
                    <a:pt x="341" y="69"/>
                  </a:lnTo>
                  <a:lnTo>
                    <a:pt x="322" y="66"/>
                  </a:lnTo>
                  <a:lnTo>
                    <a:pt x="303" y="69"/>
                  </a:lnTo>
                  <a:lnTo>
                    <a:pt x="286" y="75"/>
                  </a:lnTo>
                  <a:lnTo>
                    <a:pt x="271" y="81"/>
                  </a:lnTo>
                  <a:lnTo>
                    <a:pt x="260" y="84"/>
                  </a:lnTo>
                  <a:lnTo>
                    <a:pt x="246" y="98"/>
                  </a:lnTo>
                  <a:lnTo>
                    <a:pt x="241" y="120"/>
                  </a:lnTo>
                  <a:lnTo>
                    <a:pt x="239" y="143"/>
                  </a:lnTo>
                  <a:lnTo>
                    <a:pt x="242" y="158"/>
                  </a:lnTo>
                  <a:lnTo>
                    <a:pt x="239" y="168"/>
                  </a:lnTo>
                  <a:lnTo>
                    <a:pt x="233" y="175"/>
                  </a:lnTo>
                  <a:lnTo>
                    <a:pt x="225" y="184"/>
                  </a:lnTo>
                  <a:lnTo>
                    <a:pt x="221" y="193"/>
                  </a:lnTo>
                  <a:lnTo>
                    <a:pt x="203" y="172"/>
                  </a:lnTo>
                  <a:lnTo>
                    <a:pt x="201" y="174"/>
                  </a:lnTo>
                  <a:lnTo>
                    <a:pt x="197" y="181"/>
                  </a:lnTo>
                  <a:lnTo>
                    <a:pt x="191" y="191"/>
                  </a:lnTo>
                  <a:lnTo>
                    <a:pt x="186" y="199"/>
                  </a:lnTo>
                  <a:lnTo>
                    <a:pt x="175" y="190"/>
                  </a:lnTo>
                  <a:lnTo>
                    <a:pt x="161" y="189"/>
                  </a:lnTo>
                  <a:lnTo>
                    <a:pt x="148" y="192"/>
                  </a:lnTo>
                  <a:lnTo>
                    <a:pt x="134" y="201"/>
                  </a:lnTo>
                  <a:lnTo>
                    <a:pt x="121" y="212"/>
                  </a:lnTo>
                  <a:lnTo>
                    <a:pt x="108" y="225"/>
                  </a:lnTo>
                  <a:lnTo>
                    <a:pt x="98" y="237"/>
                  </a:lnTo>
                  <a:lnTo>
                    <a:pt x="89" y="249"/>
                  </a:lnTo>
                  <a:lnTo>
                    <a:pt x="74" y="267"/>
                  </a:lnTo>
                  <a:lnTo>
                    <a:pt x="59" y="289"/>
                  </a:lnTo>
                  <a:lnTo>
                    <a:pt x="43" y="313"/>
                  </a:lnTo>
                  <a:lnTo>
                    <a:pt x="28" y="339"/>
                  </a:lnTo>
                  <a:lnTo>
                    <a:pt x="16" y="363"/>
                  </a:lnTo>
                  <a:lnTo>
                    <a:pt x="5" y="386"/>
                  </a:lnTo>
                  <a:lnTo>
                    <a:pt x="0" y="407"/>
                  </a:lnTo>
                  <a:lnTo>
                    <a:pt x="0" y="421"/>
                  </a:lnTo>
                  <a:lnTo>
                    <a:pt x="0" y="792"/>
                  </a:lnTo>
                  <a:lnTo>
                    <a:pt x="384" y="792"/>
                  </a:lnTo>
                  <a:lnTo>
                    <a:pt x="942" y="792"/>
                  </a:lnTo>
                  <a:lnTo>
                    <a:pt x="1265" y="792"/>
                  </a:lnTo>
                  <a:lnTo>
                    <a:pt x="1265" y="421"/>
                  </a:lnTo>
                  <a:lnTo>
                    <a:pt x="1262" y="421"/>
                  </a:lnTo>
                  <a:close/>
                </a:path>
              </a:pathLst>
            </a:custGeom>
            <a:solidFill>
              <a:srgbClr val="BF0000"/>
            </a:solidFill>
            <a:ln w="9525">
              <a:noFill/>
            </a:ln>
          </p:spPr>
          <p:txBody>
            <a:bodyPr/>
            <a:lstStyle/>
            <a:p>
              <a:endParaRPr lang="zh-CN" altLang="en-US" dirty="0">
                <a:latin typeface="Times New Roman" panose="02020603050405020304" pitchFamily="18" charset="0"/>
              </a:endParaRPr>
            </a:p>
          </p:txBody>
        </p:sp>
      </p:grpSp>
      <p:pic>
        <p:nvPicPr>
          <p:cNvPr id="116742" name="Picture 8" descr="54560457_189755410083"/>
          <p:cNvPicPr>
            <a:picLocks noChangeAspect="1"/>
          </p:cNvPicPr>
          <p:nvPr>
            <p:custDataLst>
              <p:tags r:id="rId5"/>
            </p:custDataLst>
          </p:nvPr>
        </p:nvPicPr>
        <p:blipFill>
          <a:blip r:embed="rId16"/>
          <a:stretch>
            <a:fillRect/>
          </a:stretch>
        </p:blipFill>
        <p:spPr>
          <a:xfrm>
            <a:off x="3995738" y="5272088"/>
            <a:ext cx="1020762" cy="847725"/>
          </a:xfrm>
          <a:prstGeom prst="rect">
            <a:avLst/>
          </a:prstGeom>
          <a:noFill/>
          <a:ln w="9525">
            <a:noFill/>
          </a:ln>
        </p:spPr>
      </p:pic>
      <p:pic>
        <p:nvPicPr>
          <p:cNvPr id="117769" name="Picture 9" descr="图标056"/>
          <p:cNvPicPr>
            <a:picLocks noChangeAspect="1"/>
          </p:cNvPicPr>
          <p:nvPr>
            <p:custDataLst>
              <p:tags r:id="rId6"/>
            </p:custDataLst>
          </p:nvPr>
        </p:nvPicPr>
        <p:blipFill>
          <a:blip r:embed="rId17"/>
          <a:stretch>
            <a:fillRect/>
          </a:stretch>
        </p:blipFill>
        <p:spPr>
          <a:xfrm>
            <a:off x="7451725" y="1022350"/>
            <a:ext cx="1000125" cy="828675"/>
          </a:xfrm>
          <a:prstGeom prst="rect">
            <a:avLst/>
          </a:prstGeom>
          <a:noFill/>
          <a:ln w="9525">
            <a:noFill/>
          </a:ln>
        </p:spPr>
      </p:pic>
      <p:pic>
        <p:nvPicPr>
          <p:cNvPr id="116744" name="Picture 10" descr="54560457_189755410083"/>
          <p:cNvPicPr>
            <a:picLocks noChangeAspect="1"/>
          </p:cNvPicPr>
          <p:nvPr>
            <p:custDataLst>
              <p:tags r:id="rId7"/>
            </p:custDataLst>
          </p:nvPr>
        </p:nvPicPr>
        <p:blipFill>
          <a:blip r:embed="rId16"/>
          <a:stretch>
            <a:fillRect/>
          </a:stretch>
        </p:blipFill>
        <p:spPr>
          <a:xfrm>
            <a:off x="5219700" y="5919788"/>
            <a:ext cx="1020763" cy="847725"/>
          </a:xfrm>
          <a:prstGeom prst="rect">
            <a:avLst/>
          </a:prstGeom>
          <a:noFill/>
          <a:ln w="9525">
            <a:noFill/>
          </a:ln>
        </p:spPr>
      </p:pic>
      <p:pic>
        <p:nvPicPr>
          <p:cNvPr id="116745" name="Picture 11" descr="54560457_189755410083"/>
          <p:cNvPicPr>
            <a:picLocks noChangeAspect="1"/>
          </p:cNvPicPr>
          <p:nvPr>
            <p:custDataLst>
              <p:tags r:id="rId8"/>
            </p:custDataLst>
          </p:nvPr>
        </p:nvPicPr>
        <p:blipFill>
          <a:blip r:embed="rId16"/>
          <a:stretch>
            <a:fillRect/>
          </a:stretch>
        </p:blipFill>
        <p:spPr>
          <a:xfrm>
            <a:off x="5435600" y="4767263"/>
            <a:ext cx="1020763" cy="847725"/>
          </a:xfrm>
          <a:prstGeom prst="rect">
            <a:avLst/>
          </a:prstGeom>
          <a:noFill/>
          <a:ln w="9525">
            <a:noFill/>
          </a:ln>
        </p:spPr>
      </p:pic>
      <p:pic>
        <p:nvPicPr>
          <p:cNvPr id="116746" name="Picture 12" descr="54560457_189755410083"/>
          <p:cNvPicPr>
            <a:picLocks noChangeAspect="1"/>
          </p:cNvPicPr>
          <p:nvPr>
            <p:custDataLst>
              <p:tags r:id="rId9"/>
            </p:custDataLst>
          </p:nvPr>
        </p:nvPicPr>
        <p:blipFill>
          <a:blip r:embed="rId16"/>
          <a:stretch>
            <a:fillRect/>
          </a:stretch>
        </p:blipFill>
        <p:spPr>
          <a:xfrm>
            <a:off x="7308850" y="3830638"/>
            <a:ext cx="1020763" cy="847725"/>
          </a:xfrm>
          <a:prstGeom prst="rect">
            <a:avLst/>
          </a:prstGeom>
          <a:noFill/>
          <a:ln w="9525">
            <a:noFill/>
          </a:ln>
        </p:spPr>
      </p:pic>
      <p:pic>
        <p:nvPicPr>
          <p:cNvPr id="117773" name="Picture 13" descr="008"/>
          <p:cNvPicPr>
            <a:picLocks noChangeAspect="1"/>
          </p:cNvPicPr>
          <p:nvPr>
            <p:custDataLst>
              <p:tags r:id="rId10"/>
            </p:custDataLst>
          </p:nvPr>
        </p:nvPicPr>
        <p:blipFill>
          <a:blip r:embed="rId18"/>
          <a:stretch>
            <a:fillRect/>
          </a:stretch>
        </p:blipFill>
        <p:spPr>
          <a:xfrm>
            <a:off x="3424238" y="3294743"/>
            <a:ext cx="1143000" cy="952500"/>
          </a:xfrm>
          <a:prstGeom prst="rect">
            <a:avLst/>
          </a:prstGeom>
          <a:noFill/>
          <a:ln w="9525">
            <a:noFill/>
          </a:ln>
        </p:spPr>
      </p:pic>
      <p:sp>
        <p:nvSpPr>
          <p:cNvPr id="117774" name="Text Box 14"/>
          <p:cNvSpPr txBox="1"/>
          <p:nvPr>
            <p:custDataLst>
              <p:tags r:id="rId11"/>
            </p:custDataLst>
          </p:nvPr>
        </p:nvSpPr>
        <p:spPr>
          <a:xfrm>
            <a:off x="6732588" y="6135688"/>
            <a:ext cx="1368425" cy="304800"/>
          </a:xfrm>
          <a:prstGeom prst="rect">
            <a:avLst/>
          </a:prstGeom>
          <a:noFill/>
          <a:ln w="9525">
            <a:noFill/>
          </a:ln>
        </p:spPr>
        <p:txBody>
          <a:bodyPr>
            <a:spAutoFit/>
          </a:bodyPr>
          <a:lstStyle/>
          <a:p>
            <a:pPr algn="ctr">
              <a:spcBef>
                <a:spcPct val="50000"/>
              </a:spcBef>
            </a:pPr>
            <a:r>
              <a:rPr lang="zh-CN" altLang="en-US" sz="1400" b="1" dirty="0">
                <a:solidFill>
                  <a:srgbClr val="800000"/>
                </a:solidFill>
                <a:latin typeface="Arial" panose="020B0604020202020204" pitchFamily="34" charset="0"/>
              </a:rPr>
              <a:t>答案在书中找</a:t>
            </a:r>
          </a:p>
        </p:txBody>
      </p:sp>
      <p:pic>
        <p:nvPicPr>
          <p:cNvPr id="117775" name="Picture 15" descr="pic010"/>
          <p:cNvPicPr>
            <a:picLocks noChangeAspect="1"/>
          </p:cNvPicPr>
          <p:nvPr>
            <p:custDataLst>
              <p:tags r:id="rId12"/>
            </p:custDataLst>
          </p:nvPr>
        </p:nvPicPr>
        <p:blipFill>
          <a:blip r:embed="rId19"/>
          <a:stretch>
            <a:fillRect/>
          </a:stretch>
        </p:blipFill>
        <p:spPr>
          <a:xfrm>
            <a:off x="6732588" y="4983163"/>
            <a:ext cx="1295400" cy="10509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17762"/>
                                        </p:tgtEl>
                                        <p:attrNameLst>
                                          <p:attrName>style.visibility</p:attrName>
                                        </p:attrNameLst>
                                      </p:cBhvr>
                                      <p:to>
                                        <p:strVal val="visible"/>
                                      </p:to>
                                    </p:set>
                                    <p:animEffect transition="in" filter="checkerboard(across)">
                                      <p:cBhvr>
                                        <p:cTn id="7" dur="1000"/>
                                        <p:tgtEl>
                                          <p:spTgt spid="117762"/>
                                        </p:tgtEl>
                                      </p:cBhvr>
                                    </p:animEffect>
                                  </p:childTnLst>
                                </p:cTn>
                              </p:par>
                            </p:childTnLst>
                          </p:cTn>
                        </p:par>
                        <p:par>
                          <p:cTn id="8" fill="hold">
                            <p:stCondLst>
                              <p:cond delay="1000"/>
                            </p:stCondLst>
                            <p:childTnLst>
                              <p:par>
                                <p:cTn id="9" presetID="5" presetClass="entr" presetSubtype="10" fill="hold" grpId="0" nodeType="afterEffect">
                                  <p:stCondLst>
                                    <p:cond delay="0"/>
                                  </p:stCondLst>
                                  <p:childTnLst>
                                    <p:set>
                                      <p:cBhvr>
                                        <p:cTn id="10" dur="1" fill="hold">
                                          <p:stCondLst>
                                            <p:cond delay="0"/>
                                          </p:stCondLst>
                                        </p:cTn>
                                        <p:tgtEl>
                                          <p:spTgt spid="117763"/>
                                        </p:tgtEl>
                                        <p:attrNameLst>
                                          <p:attrName>style.visibility</p:attrName>
                                        </p:attrNameLst>
                                      </p:cBhvr>
                                      <p:to>
                                        <p:strVal val="visible"/>
                                      </p:to>
                                    </p:set>
                                    <p:animEffect transition="in" filter="checkerboard(across)">
                                      <p:cBhvr>
                                        <p:cTn id="11" dur="1000"/>
                                        <p:tgtEl>
                                          <p:spTgt spid="117763"/>
                                        </p:tgtEl>
                                      </p:cBhvr>
                                    </p:animEffect>
                                  </p:childTnLst>
                                </p:cTn>
                              </p:par>
                            </p:childTnLst>
                          </p:cTn>
                        </p:par>
                        <p:par>
                          <p:cTn id="12" fill="hold">
                            <p:stCondLst>
                              <p:cond delay="2000"/>
                            </p:stCondLst>
                            <p:childTnLst>
                              <p:par>
                                <p:cTn id="13" presetID="24" presetClass="entr" presetSubtype="0" fill="hold" grpId="0" nodeType="afterEffect">
                                  <p:stCondLst>
                                    <p:cond delay="0"/>
                                  </p:stCondLst>
                                  <p:childTnLst>
                                    <p:set>
                                      <p:cBhvr>
                                        <p:cTn id="14" dur="1" fill="hold">
                                          <p:stCondLst>
                                            <p:cond delay="0"/>
                                          </p:stCondLst>
                                        </p:cTn>
                                        <p:tgtEl>
                                          <p:spTgt spid="117764"/>
                                        </p:tgtEl>
                                        <p:attrNameLst>
                                          <p:attrName>style.visibility</p:attrName>
                                        </p:attrNameLst>
                                      </p:cBhvr>
                                      <p:to>
                                        <p:strVal val="visible"/>
                                      </p:to>
                                    </p:set>
                                    <p:anim to="" calcmode="lin" valueType="num">
                                      <p:cBhvr>
                                        <p:cTn id="15" dur="1" fill="hold"/>
                                        <p:tgtEl>
                                          <p:spTgt spid="117764"/>
                                        </p:tgtEl>
                                        <p:attrNameLst>
                                          <p:attrName>style.visibility</p:attrName>
                                        </p:attrNameLst>
                                      </p:cBhvr>
                                    </p:anim>
                                  </p:childTnLst>
                                </p:cTn>
                              </p:par>
                            </p:childTnLst>
                          </p:cTn>
                        </p:par>
                        <p:par>
                          <p:cTn id="16" fill="hold">
                            <p:stCondLst>
                              <p:cond delay="2000"/>
                            </p:stCondLst>
                            <p:childTnLst>
                              <p:par>
                                <p:cTn id="17" presetID="24" presetClass="entr" presetSubtype="0" fill="hold" nodeType="afterEffect">
                                  <p:stCondLst>
                                    <p:cond delay="0"/>
                                  </p:stCondLst>
                                  <p:childTnLst>
                                    <p:set>
                                      <p:cBhvr>
                                        <p:cTn id="18" dur="1" fill="hold">
                                          <p:stCondLst>
                                            <p:cond delay="0"/>
                                          </p:stCondLst>
                                        </p:cTn>
                                        <p:tgtEl>
                                          <p:spTgt spid="117769"/>
                                        </p:tgtEl>
                                        <p:attrNameLst>
                                          <p:attrName>style.visibility</p:attrName>
                                        </p:attrNameLst>
                                      </p:cBhvr>
                                      <p:to>
                                        <p:strVal val="visible"/>
                                      </p:to>
                                    </p:set>
                                    <p:anim to="" calcmode="lin" valueType="num">
                                      <p:cBhvr>
                                        <p:cTn id="19" dur="1" fill="hold"/>
                                        <p:tgtEl>
                                          <p:spTgt spid="117769"/>
                                        </p:tgtEl>
                                        <p:attrNameLst>
                                          <p:attrName>style.visibility</p:attrName>
                                        </p:attrNameLst>
                                      </p:cBhvr>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17773"/>
                                        </p:tgtEl>
                                        <p:attrNameLst>
                                          <p:attrName>style.visibility</p:attrName>
                                        </p:attrNameLst>
                                      </p:cBhvr>
                                      <p:to>
                                        <p:strVal val="visible"/>
                                      </p:to>
                                    </p:set>
                                    <p:anim calcmode="lin" valueType="num">
                                      <p:cBhvr additive="base">
                                        <p:cTn id="24" dur="1000" fill="hold"/>
                                        <p:tgtEl>
                                          <p:spTgt spid="117773"/>
                                        </p:tgtEl>
                                        <p:attrNameLst>
                                          <p:attrName>ppt_x</p:attrName>
                                        </p:attrNameLst>
                                      </p:cBhvr>
                                      <p:tavLst>
                                        <p:tav tm="0">
                                          <p:val>
                                            <p:strVal val="#ppt_x"/>
                                          </p:val>
                                        </p:tav>
                                        <p:tav tm="100000">
                                          <p:val>
                                            <p:strVal val="#ppt_x"/>
                                          </p:val>
                                        </p:tav>
                                      </p:tavLst>
                                    </p:anim>
                                    <p:anim calcmode="lin" valueType="num">
                                      <p:cBhvr additive="base">
                                        <p:cTn id="25" dur="1000" fill="hold"/>
                                        <p:tgtEl>
                                          <p:spTgt spid="117773"/>
                                        </p:tgtEl>
                                        <p:attrNameLst>
                                          <p:attrName>ppt_y</p:attrName>
                                        </p:attrNameLst>
                                      </p:cBhvr>
                                      <p:tavLst>
                                        <p:tav tm="0">
                                          <p:val>
                                            <p:strVal val="1+#ppt_h/2"/>
                                          </p:val>
                                        </p:tav>
                                        <p:tav tm="100000">
                                          <p:val>
                                            <p:strVal val="#ppt_y"/>
                                          </p:val>
                                        </p:tav>
                                      </p:tavLst>
                                    </p:anim>
                                  </p:childTnLst>
                                </p:cTn>
                              </p:par>
                            </p:childTnLst>
                          </p:cTn>
                        </p:par>
                        <p:par>
                          <p:cTn id="26" fill="hold">
                            <p:stCondLst>
                              <p:cond delay="1000"/>
                            </p:stCondLst>
                            <p:childTnLst>
                              <p:par>
                                <p:cTn id="27" presetID="9" presetClass="entr" presetSubtype="0" fill="hold" nodeType="afterEffect">
                                  <p:stCondLst>
                                    <p:cond delay="0"/>
                                  </p:stCondLst>
                                  <p:childTnLst>
                                    <p:set>
                                      <p:cBhvr>
                                        <p:cTn id="28" dur="1" fill="hold">
                                          <p:stCondLst>
                                            <p:cond delay="0"/>
                                          </p:stCondLst>
                                        </p:cTn>
                                        <p:tgtEl>
                                          <p:spTgt spid="117775"/>
                                        </p:tgtEl>
                                        <p:attrNameLst>
                                          <p:attrName>style.visibility</p:attrName>
                                        </p:attrNameLst>
                                      </p:cBhvr>
                                      <p:to>
                                        <p:strVal val="visible"/>
                                      </p:to>
                                    </p:set>
                                    <p:animEffect transition="in" filter="dissolve">
                                      <p:cBhvr>
                                        <p:cTn id="29" dur="500"/>
                                        <p:tgtEl>
                                          <p:spTgt spid="117775"/>
                                        </p:tgtEl>
                                      </p:cBhvr>
                                    </p:animEffect>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117774"/>
                                        </p:tgtEl>
                                        <p:attrNameLst>
                                          <p:attrName>style.visibility</p:attrName>
                                        </p:attrNameLst>
                                      </p:cBhvr>
                                      <p:to>
                                        <p:strVal val="visible"/>
                                      </p:to>
                                    </p:set>
                                    <p:animEffect transition="in" filter="wipe(left)">
                                      <p:cBhvr>
                                        <p:cTn id="33" dur="2000"/>
                                        <p:tgtEl>
                                          <p:spTgt spid="1177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2" grpId="0" bldLvl="0" animBg="1"/>
      <p:bldP spid="117763" grpId="0" bldLvl="0" animBg="1"/>
      <p:bldP spid="117764" grpId="0" bldLvl="0" animBg="1"/>
      <p:bldP spid="117774"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p>
        </p:txBody>
      </p:sp>
      <p:sp>
        <p:nvSpPr>
          <p:cNvPr id="117762" name="Text Box 2"/>
          <p:cNvSpPr txBox="1">
            <a:spLocks noChangeArrowheads="1"/>
          </p:cNvSpPr>
          <p:nvPr>
            <p:custDataLst>
              <p:tags r:id="rId2"/>
            </p:custDataLst>
          </p:nvPr>
        </p:nvSpPr>
        <p:spPr bwMode="auto">
          <a:xfrm>
            <a:off x="2626678" y="518478"/>
            <a:ext cx="3960813" cy="650875"/>
          </a:xfrm>
          <a:prstGeom prst="rect">
            <a:avLst/>
          </a:prstGeom>
          <a:gradFill rotWithShape="1">
            <a:gsLst>
              <a:gs pos="0">
                <a:srgbClr val="CCFF99"/>
              </a:gs>
              <a:gs pos="100000">
                <a:srgbClr val="CCFF99">
                  <a:gamma/>
                  <a:shade val="60392"/>
                  <a:invGamma/>
                </a:srgbClr>
              </a:gs>
            </a:gsLst>
            <a:path path="shape">
              <a:fillToRect l="50000" t="50000" r="50000" b="50000"/>
            </a:path>
          </a:gradFill>
          <a:ln w="9525">
            <a:solidFill>
              <a:srgbClr val="008000"/>
            </a:solidFill>
            <a:miter lim="800000"/>
          </a:ln>
          <a:effectLst/>
        </p:spPr>
        <p:txBody>
          <a:bodyPr>
            <a:spAutoFit/>
          </a:bodyPr>
          <a:lstStyle/>
          <a:p>
            <a:pPr marR="0" defTabSz="914400" eaLnBrk="0" hangingPunct="0">
              <a:spcBef>
                <a:spcPct val="50000"/>
              </a:spcBef>
              <a:buClrTx/>
              <a:buSzTx/>
              <a:buFontTx/>
              <a:buNone/>
              <a:defRPr/>
            </a:pPr>
            <a:r>
              <a:rPr kumimoji="1" lang="zh-CN" altLang="en-US" sz="3600" b="1" u="sng" kern="1200" cap="none" spc="0" normalizeH="0" baseline="0" noProof="0">
                <a:solidFill>
                  <a:srgbClr val="006600"/>
                </a:solidFill>
                <a:effectLst>
                  <a:outerShdw blurRad="38100" dist="38100" dir="2700000" algn="tl">
                    <a:srgbClr val="000000"/>
                  </a:outerShdw>
                </a:effectLst>
                <a:latin typeface="Times New Roman" panose="02020603050405020304" pitchFamily="18" charset="0"/>
                <a:ea typeface="隶书" pitchFamily="49" charset="-122"/>
                <a:cs typeface="+mn-cs"/>
              </a:rPr>
              <a:t>检 验 学 习 结 果</a:t>
            </a:r>
          </a:p>
        </p:txBody>
      </p:sp>
      <p:sp>
        <p:nvSpPr>
          <p:cNvPr id="4" name="Text Box 14"/>
          <p:cNvSpPr txBox="1"/>
          <p:nvPr>
            <p:custDataLst>
              <p:tags r:id="rId3"/>
            </p:custDataLst>
          </p:nvPr>
        </p:nvSpPr>
        <p:spPr>
          <a:xfrm>
            <a:off x="2626678" y="1644648"/>
            <a:ext cx="3900306" cy="646331"/>
          </a:xfrm>
          <a:prstGeom prst="rect">
            <a:avLst/>
          </a:prstGeom>
          <a:noFill/>
          <a:ln w="9525">
            <a:noFill/>
          </a:ln>
        </p:spPr>
        <p:txBody>
          <a:bodyPr wrap="square">
            <a:spAutoFit/>
          </a:bodyPr>
          <a:lstStyle/>
          <a:p>
            <a:pPr algn="ctr">
              <a:spcBef>
                <a:spcPct val="50000"/>
              </a:spcBef>
            </a:pPr>
            <a:r>
              <a:rPr lang="zh-CN" altLang="en-US" sz="3600" b="1" dirty="0">
                <a:solidFill>
                  <a:srgbClr val="FF0000"/>
                </a:solidFill>
                <a:latin typeface="Arial" panose="020B0604020202020204" pitchFamily="34" charset="0"/>
              </a:rPr>
              <a:t>扫码即测即评！</a:t>
            </a:r>
          </a:p>
        </p:txBody>
      </p:sp>
      <p:pic>
        <p:nvPicPr>
          <p:cNvPr id="5" name="图片 4"/>
          <p:cNvPicPr>
            <a:picLocks noChangeAspect="1"/>
          </p:cNvPicPr>
          <p:nvPr>
            <p:custDataLst>
              <p:tags r:id="rId4"/>
            </p:custDataLst>
          </p:nvPr>
        </p:nvPicPr>
        <p:blipFill>
          <a:blip r:embed="rId6"/>
          <a:stretch>
            <a:fillRect/>
          </a:stretch>
        </p:blipFill>
        <p:spPr>
          <a:xfrm>
            <a:off x="2661920" y="2422525"/>
            <a:ext cx="4106545" cy="19767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17762"/>
                                        </p:tgtEl>
                                        <p:attrNameLst>
                                          <p:attrName>style.visibility</p:attrName>
                                        </p:attrNameLst>
                                      </p:cBhvr>
                                      <p:to>
                                        <p:strVal val="visible"/>
                                      </p:to>
                                    </p:set>
                                    <p:animEffect transition="in" filter="checkerboard(across)">
                                      <p:cBhvr>
                                        <p:cTn id="7" dur="1000"/>
                                        <p:tgtEl>
                                          <p:spTgt spid="117762"/>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2" grpId="0" bldLvl="0" animBg="1"/>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90163575-3e22-4ada-a94c-8368a9ae85e3"/>
  <p:tag name="COMMONDATA" val="eyJoZGlkIjoiZjQ0NTU5NzZmNmQxZTI0ODdiM2QxYTYyNGY2NzJkYjY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TIMING" val="|0|0"/>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5.xml><?xml version="1.0" encoding="utf-8"?>
<p:tagLst xmlns:a="http://schemas.openxmlformats.org/drawingml/2006/main" xmlns:r="http://schemas.openxmlformats.org/officeDocument/2006/relationships" xmlns:p="http://schemas.openxmlformats.org/presentationml/2006/main">
  <p:tag name="KSO_WM_BEAUTIFY_FLAG" val=""/>
  <p:tag name="KSO_WM_UNIT_PLACING_PICTURE_USER_VIEWPORT" val="{&quot;height&quot;:3415,&quot;width&quot;:11225}"/>
</p:tagLst>
</file>

<file path=ppt/tags/tag4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7.xml><?xml version="1.0" encoding="utf-8"?>
<p:tagLst xmlns:a="http://schemas.openxmlformats.org/drawingml/2006/main" xmlns:r="http://schemas.openxmlformats.org/officeDocument/2006/relationships" xmlns:p="http://schemas.openxmlformats.org/presentationml/2006/main">
  <p:tag name="KSO_WM_BEAUTIFY_FLAG" val=""/>
  <p:tag name="KSO_WM_UNIT_PLACING_PICTURE_USER_VIEWPORT" val="{&quot;height&quot;:5770,&quot;width&quot;:10453}"/>
</p:tagLst>
</file>

<file path=ppt/tags/tag6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sample">
  <a:themeElements>
    <a:clrScheme name="sample 3">
      <a:dk1>
        <a:srgbClr val="003366"/>
      </a:dk1>
      <a:lt1>
        <a:srgbClr val="FFFFFF"/>
      </a:lt1>
      <a:dk2>
        <a:srgbClr val="99190B"/>
      </a:dk2>
      <a:lt2>
        <a:srgbClr val="DDDDDD"/>
      </a:lt2>
      <a:accent1>
        <a:srgbClr val="1F63AD"/>
      </a:accent1>
      <a:accent2>
        <a:srgbClr val="D28302"/>
      </a:accent2>
      <a:accent3>
        <a:srgbClr val="FFFFFF"/>
      </a:accent3>
      <a:accent4>
        <a:srgbClr val="002A56"/>
      </a:accent4>
      <a:accent5>
        <a:srgbClr val="ABB7D3"/>
      </a:accent5>
      <a:accent6>
        <a:srgbClr val="BE7602"/>
      </a:accent6>
      <a:hlink>
        <a:srgbClr val="3CA051"/>
      </a:hlink>
      <a:folHlink>
        <a:srgbClr val="97ADB5"/>
      </a:folHlink>
    </a:clrScheme>
    <a:fontScheme name="sampl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2800" b="1"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2800" b="1"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sample 1">
        <a:dk1>
          <a:srgbClr val="000066"/>
        </a:dk1>
        <a:lt1>
          <a:srgbClr val="FFFFFF"/>
        </a:lt1>
        <a:dk2>
          <a:srgbClr val="40297B"/>
        </a:dk2>
        <a:lt2>
          <a:srgbClr val="DDDDDD"/>
        </a:lt2>
        <a:accent1>
          <a:srgbClr val="35978E"/>
        </a:accent1>
        <a:accent2>
          <a:srgbClr val="1E86E4"/>
        </a:accent2>
        <a:accent3>
          <a:srgbClr val="FFFFFF"/>
        </a:accent3>
        <a:accent4>
          <a:srgbClr val="000056"/>
        </a:accent4>
        <a:accent5>
          <a:srgbClr val="AEC9C6"/>
        </a:accent5>
        <a:accent6>
          <a:srgbClr val="1A79CF"/>
        </a:accent6>
        <a:hlink>
          <a:srgbClr val="9CAA32"/>
        </a:hlink>
        <a:folHlink>
          <a:srgbClr val="ACB3D0"/>
        </a:folHlink>
      </a:clrScheme>
      <a:clrMap bg1="lt1" tx1="dk1" bg2="lt2" tx2="dk2" accent1="accent1" accent2="accent2" accent3="accent3" accent4="accent4" accent5="accent5" accent6="accent6" hlink="hlink" folHlink="folHlink"/>
    </a:extraClrScheme>
    <a:extraClrScheme>
      <a:clrScheme name="sample 2">
        <a:dk1>
          <a:srgbClr val="000066"/>
        </a:dk1>
        <a:lt1>
          <a:srgbClr val="FFFFFF"/>
        </a:lt1>
        <a:dk2>
          <a:srgbClr val="0F5ABD"/>
        </a:dk2>
        <a:lt2>
          <a:srgbClr val="DDDDDD"/>
        </a:lt2>
        <a:accent1>
          <a:srgbClr val="7061C9"/>
        </a:accent1>
        <a:accent2>
          <a:srgbClr val="53BB9B"/>
        </a:accent2>
        <a:accent3>
          <a:srgbClr val="FFFFFF"/>
        </a:accent3>
        <a:accent4>
          <a:srgbClr val="000056"/>
        </a:accent4>
        <a:accent5>
          <a:srgbClr val="BBB7E1"/>
        </a:accent5>
        <a:accent6>
          <a:srgbClr val="4AA98C"/>
        </a:accent6>
        <a:hlink>
          <a:srgbClr val="57B2D7"/>
        </a:hlink>
        <a:folHlink>
          <a:srgbClr val="BCC8AC"/>
        </a:folHlink>
      </a:clrScheme>
      <a:clrMap bg1="lt1" tx1="dk1" bg2="lt2" tx2="dk2" accent1="accent1" accent2="accent2" accent3="accent3" accent4="accent4" accent5="accent5" accent6="accent6" hlink="hlink" folHlink="folHlink"/>
    </a:extraClrScheme>
    <a:extraClrScheme>
      <a:clrScheme name="sample 3">
        <a:dk1>
          <a:srgbClr val="003366"/>
        </a:dk1>
        <a:lt1>
          <a:srgbClr val="FFFFFF"/>
        </a:lt1>
        <a:dk2>
          <a:srgbClr val="99190B"/>
        </a:dk2>
        <a:lt2>
          <a:srgbClr val="DDDDDD"/>
        </a:lt2>
        <a:accent1>
          <a:srgbClr val="1F63AD"/>
        </a:accent1>
        <a:accent2>
          <a:srgbClr val="D28302"/>
        </a:accent2>
        <a:accent3>
          <a:srgbClr val="FFFFFF"/>
        </a:accent3>
        <a:accent4>
          <a:srgbClr val="002A56"/>
        </a:accent4>
        <a:accent5>
          <a:srgbClr val="ABB7D3"/>
        </a:accent5>
        <a:accent6>
          <a:srgbClr val="BE7602"/>
        </a:accent6>
        <a:hlink>
          <a:srgbClr val="3CA051"/>
        </a:hlink>
        <a:folHlink>
          <a:srgbClr val="97ADB5"/>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TotalTime>
  <Words>5766</Words>
  <Application>Microsoft Office PowerPoint</Application>
  <PresentationFormat>全屏显示(4:3)</PresentationFormat>
  <Paragraphs>1603</Paragraphs>
  <Slides>98</Slides>
  <Notes>0</Notes>
  <HiddenSlides>0</HiddenSlides>
  <MMClips>0</MMClips>
  <ScaleCrop>false</ScaleCrop>
  <HeadingPairs>
    <vt:vector size="6" baseType="variant">
      <vt:variant>
        <vt:lpstr>主题</vt:lpstr>
      </vt:variant>
      <vt:variant>
        <vt:i4>1</vt:i4>
      </vt:variant>
      <vt:variant>
        <vt:lpstr>嵌入 OLE 服务器</vt:lpstr>
      </vt:variant>
      <vt:variant>
        <vt:i4>4</vt:i4>
      </vt:variant>
      <vt:variant>
        <vt:lpstr>幻灯片标题</vt:lpstr>
      </vt:variant>
      <vt:variant>
        <vt:i4>98</vt:i4>
      </vt:variant>
    </vt:vector>
  </HeadingPairs>
  <TitlesOfParts>
    <vt:vector size="103" baseType="lpstr">
      <vt:lpstr>sample</vt:lpstr>
      <vt:lpstr>Bitmap Image</vt:lpstr>
      <vt:lpstr>Microsoft 公式 3.0</vt:lpstr>
      <vt:lpstr>Microsoft Word Picture</vt:lpstr>
      <vt:lpstr>MS_ClipArt_Gallery.2</vt:lpstr>
      <vt:lpstr>第1章 电路的基本定律与分析方法</vt:lpstr>
      <vt:lpstr>第1章 主要内容</vt:lpstr>
      <vt:lpstr>1.1 电路(Circuit)和电路模型(Circuit model)</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Guilddesign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Sung Ha, Park</dc:creator>
  <cp:lastModifiedBy>john</cp:lastModifiedBy>
  <cp:revision>230</cp:revision>
  <dcterms:created xsi:type="dcterms:W3CDTF">2004-08-26T06:30:00Z</dcterms:created>
  <dcterms:modified xsi:type="dcterms:W3CDTF">2023-07-10T10:38:54Z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B591987EDC744637BB4B970C84E7B065_13</vt:lpwstr>
  </property>
  <property fmtid="{D5CDD505-2E9C-101B-9397-08002B2CF9AE}" pid="3" name="KSOProductBuildVer">
    <vt:lpwstr>2052-11.1.0.14309</vt:lpwstr>
  </property>
</Properties>
</file>